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69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2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503E-050A-414D-9775-44F115FA2BD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C7E83-2262-4145-B337-E6696F10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pypi.org/project/dlib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s://github.com/akash0x53/virtual-dressing-ro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489" y="1387103"/>
            <a:ext cx="7766936" cy="1646302"/>
          </a:xfrm>
        </p:spPr>
        <p:txBody>
          <a:bodyPr/>
          <a:lstStyle/>
          <a:p>
            <a:r>
              <a:rPr lang="en-US" sz="6000" dirty="0"/>
              <a:t>Team </a:t>
            </a:r>
            <a:r>
              <a:rPr lang="en-US" sz="6000" dirty="0" err="1"/>
              <a:t>Kryptonian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89" y="3574315"/>
            <a:ext cx="7766936" cy="139693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Rithik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Sachdev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Shashwat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Jain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Aatmik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12672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Statement-8 :- Try your fit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Reality has a bigger impact than visualization. With the growing trend of online shopping, online clothing market has expanded exponentially with the help of many ecommerce platforms such as Amazon, </a:t>
            </a:r>
            <a:r>
              <a:rPr lang="en-US" sz="2000" dirty="0" err="1"/>
              <a:t>Flipkart</a:t>
            </a:r>
            <a:r>
              <a:rPr lang="en-US" sz="2000" dirty="0"/>
              <a:t>, </a:t>
            </a:r>
            <a:r>
              <a:rPr lang="en-US" sz="2000" dirty="0" err="1"/>
              <a:t>Myntra</a:t>
            </a:r>
            <a:r>
              <a:rPr lang="en-US" sz="2000" dirty="0"/>
              <a:t> and many more. Although these platforms provide a wide variety of clothing products to choose from but they still lack a feature of getting trial of the product. Your task is to design a plugin which helps in creating a virtual experience to have a trial of clothing materials we are looking forward to purchase. (For </a:t>
            </a:r>
            <a:r>
              <a:rPr lang="en-US" sz="2000" dirty="0" err="1"/>
              <a:t>eg</a:t>
            </a:r>
            <a:r>
              <a:rPr lang="en-US" sz="2000" dirty="0"/>
              <a:t>, refer </a:t>
            </a:r>
            <a:r>
              <a:rPr lang="en-US" sz="2000" dirty="0" err="1"/>
              <a:t>lenskart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93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Technologies we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CV</a:t>
            </a:r>
          </a:p>
          <a:p>
            <a:r>
              <a:rPr lang="en-US" sz="2400" dirty="0" err="1"/>
              <a:t>dlib</a:t>
            </a:r>
            <a:endParaRPr lang="en-US" sz="2400" dirty="0"/>
          </a:p>
          <a:p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 err="1"/>
              <a:t>cmake</a:t>
            </a:r>
            <a:endParaRPr lang="en-US" sz="2400" dirty="0"/>
          </a:p>
          <a:p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 err="1"/>
              <a:t>gunicorn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52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0CB-2C97-40B4-8E58-CF7A2973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 to the problem statement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F61B-562B-41B4-BC2B-8669180C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developed allows the user ,to some extent, to browse through apparels and garments along with augmented reality providing perspectives from different angles and distances.</a:t>
            </a:r>
          </a:p>
          <a:p>
            <a:r>
              <a:rPr lang="en-IN" dirty="0"/>
              <a:t>For further development, the concept of various sizes of clothes, more variety of clothes and 3D imaging to get a 360 degree view of clothes can be implemented.</a:t>
            </a:r>
          </a:p>
          <a:p>
            <a:r>
              <a:rPr lang="en-IN" dirty="0"/>
              <a:t>Addition of other accessories such as watches and shoes can also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4507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https://pypi.org/project/dlib/</a:t>
            </a:r>
            <a:endParaRPr lang="en-US" dirty="0"/>
          </a:p>
          <a:p>
            <a:r>
              <a:rPr lang="en-US" dirty="0">
                <a:hlinkClick r:id="rId3"/>
              </a:rPr>
              <a:t>https://opencv.org/</a:t>
            </a:r>
            <a:endParaRPr lang="en-US" dirty="0"/>
          </a:p>
          <a:p>
            <a:r>
              <a:rPr lang="en-US" dirty="0">
                <a:hlinkClick r:id="rId4"/>
              </a:rPr>
              <a:t>https://github.com/akash0x53/virtual-dressing-room</a:t>
            </a:r>
            <a:endParaRPr lang="en-US" dirty="0"/>
          </a:p>
          <a:p>
            <a:r>
              <a:rPr lang="en-US" dirty="0">
                <a:hlinkClick r:id="rId5"/>
              </a:rPr>
              <a:t>www.stackoverflow.com</a:t>
            </a:r>
            <a:endParaRPr lang="en-US" dirty="0"/>
          </a:p>
          <a:p>
            <a:r>
              <a:rPr lang="en-US" dirty="0"/>
              <a:t>And of course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28" y="264446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587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246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Team Kryptonian</vt:lpstr>
      <vt:lpstr>Problem Statement-8 :- Try your fit</vt:lpstr>
      <vt:lpstr>Technologies we used:</vt:lpstr>
      <vt:lpstr>Relevance to the problem statement and Future Scope</vt:lpstr>
      <vt:lpstr>Bibliography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Kryptonians</dc:title>
  <dc:creator>ATUL JAIN</dc:creator>
  <cp:lastModifiedBy>shashwatjainteamcap@gmail.com</cp:lastModifiedBy>
  <cp:revision>6</cp:revision>
  <dcterms:created xsi:type="dcterms:W3CDTF">2019-10-05T06:26:01Z</dcterms:created>
  <dcterms:modified xsi:type="dcterms:W3CDTF">2019-10-05T10:44:50Z</dcterms:modified>
</cp:coreProperties>
</file>