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2670-69BD-3D17-B153-6EF71CDE5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1699071"/>
          </a:xfrm>
        </p:spPr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EMPLOYEE DATA ANALYSIS </a:t>
            </a: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USING EXCEL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548ED-83F4-2B5D-191F-DE6A1419E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6" y="3790334"/>
            <a:ext cx="9070848" cy="1519085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STUDENT NAME </a:t>
            </a: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:  S.R.SRINITHI</a:t>
            </a:r>
          </a:p>
          <a:p>
            <a:pPr algn="l"/>
            <a:r>
              <a:rPr lang="en-IN" dirty="0">
                <a:solidFill>
                  <a:srgbClr val="1F1F1F"/>
                </a:solidFill>
                <a:latin typeface="+mj-lt"/>
              </a:rPr>
              <a:t>REGISTER NO </a:t>
            </a: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:</a:t>
            </a:r>
            <a:r>
              <a:rPr lang="en-IN" dirty="0">
                <a:solidFill>
                  <a:srgbClr val="1F1F1F"/>
                </a:solidFill>
                <a:latin typeface="+mj-lt"/>
              </a:rPr>
              <a:t> 312216308</a:t>
            </a:r>
          </a:p>
          <a:p>
            <a:pPr algn="l"/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DEPARTMENT : III B.COM - GENERAL</a:t>
            </a:r>
          </a:p>
          <a:p>
            <a:pPr algn="l"/>
            <a:r>
              <a:rPr lang="en-IN" dirty="0">
                <a:solidFill>
                  <a:srgbClr val="1F1F1F"/>
                </a:solidFill>
                <a:latin typeface="+mj-lt"/>
              </a:rPr>
              <a:t>COLLEGE </a:t>
            </a: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:</a:t>
            </a:r>
            <a:r>
              <a:rPr lang="en-IN" dirty="0">
                <a:solidFill>
                  <a:srgbClr val="1F1F1F"/>
                </a:solidFill>
                <a:latin typeface="+mj-lt"/>
              </a:rPr>
              <a:t> SHRI SHANKARLAL SUNDARBAI SHASUN JAIN COLLEGE FOR WOMEN</a:t>
            </a:r>
            <a:endParaRPr lang="en-IN" b="0" i="0" dirty="0">
              <a:solidFill>
                <a:srgbClr val="1F1F1F"/>
              </a:solidFill>
              <a:effectLst/>
              <a:latin typeface="+mj-lt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92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3AD7-6E32-40F0-818B-DA05E110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spc="15" dirty="0">
                <a:latin typeface="Algerian" panose="04020705040A02060702" pitchFamily="82" charset="0"/>
              </a:rPr>
              <a:t>THE</a:t>
            </a:r>
            <a:r>
              <a:rPr lang="en-IN" sz="4800" spc="20" dirty="0">
                <a:latin typeface="Algerian" panose="04020705040A02060702" pitchFamily="82" charset="0"/>
              </a:rPr>
              <a:t> "</a:t>
            </a:r>
            <a:r>
              <a:rPr lang="en-IN" sz="4800" spc="10" dirty="0">
                <a:latin typeface="Algerian" panose="04020705040A02060702" pitchFamily="82" charset="0"/>
              </a:rPr>
              <a:t>WOW"</a:t>
            </a:r>
            <a:r>
              <a:rPr lang="en-IN" sz="4800" spc="85" dirty="0">
                <a:latin typeface="Algerian" panose="04020705040A02060702" pitchFamily="82" charset="0"/>
              </a:rPr>
              <a:t> </a:t>
            </a:r>
            <a:r>
              <a:rPr lang="en-IN" sz="4800" spc="10" dirty="0">
                <a:latin typeface="Algerian" panose="04020705040A02060702" pitchFamily="82" charset="0"/>
              </a:rPr>
              <a:t>IN</a:t>
            </a:r>
            <a:r>
              <a:rPr lang="en-IN" sz="4800" spc="-5" dirty="0">
                <a:latin typeface="Algerian" panose="04020705040A02060702" pitchFamily="82" charset="0"/>
              </a:rPr>
              <a:t> </a:t>
            </a:r>
            <a:r>
              <a:rPr lang="en-IN" sz="4800" spc="15" dirty="0">
                <a:latin typeface="Algerian" panose="04020705040A02060702" pitchFamily="82" charset="0"/>
              </a:rPr>
              <a:t>OUR</a:t>
            </a:r>
            <a:r>
              <a:rPr lang="en-IN" sz="4800" spc="-10" dirty="0">
                <a:latin typeface="Algerian" panose="04020705040A02060702" pitchFamily="82" charset="0"/>
              </a:rPr>
              <a:t> </a:t>
            </a:r>
            <a:r>
              <a:rPr lang="en-IN" sz="4800" spc="20" dirty="0">
                <a:latin typeface="Algerian" panose="04020705040A02060702" pitchFamily="82" charset="0"/>
              </a:rPr>
              <a:t>SOLUTION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7345-CED9-D850-EFAE-BA2AA3EC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sto MT" panose="02040603050505030304" pitchFamily="18" charset="0"/>
              </a:rPr>
              <a:t>Data Preparation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Descriptive Analytics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Inferential Analytics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Predictive Analytics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Prescriptive Analytics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Reporting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81269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745A-1A2D-9D8B-B9DC-088F8BF2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spc="15" dirty="0">
                <a:latin typeface="Algerian" panose="04020705040A02060702" pitchFamily="82" charset="0"/>
              </a:rPr>
              <a:t>THE</a:t>
            </a:r>
            <a:r>
              <a:rPr lang="en-IN" sz="4800" spc="20" dirty="0">
                <a:latin typeface="Algerian" panose="04020705040A02060702" pitchFamily="82" charset="0"/>
              </a:rPr>
              <a:t> "</a:t>
            </a:r>
            <a:r>
              <a:rPr lang="en-IN" sz="4800" spc="10" dirty="0">
                <a:latin typeface="Algerian" panose="04020705040A02060702" pitchFamily="82" charset="0"/>
              </a:rPr>
              <a:t>WOW"</a:t>
            </a:r>
            <a:r>
              <a:rPr lang="en-IN" sz="4800" spc="85" dirty="0">
                <a:latin typeface="Algerian" panose="04020705040A02060702" pitchFamily="82" charset="0"/>
              </a:rPr>
              <a:t> </a:t>
            </a:r>
            <a:r>
              <a:rPr lang="en-IN" sz="4800" spc="10" dirty="0">
                <a:latin typeface="Algerian" panose="04020705040A02060702" pitchFamily="82" charset="0"/>
              </a:rPr>
              <a:t>IN</a:t>
            </a:r>
            <a:r>
              <a:rPr lang="en-IN" sz="4800" spc="-5" dirty="0">
                <a:latin typeface="Algerian" panose="04020705040A02060702" pitchFamily="82" charset="0"/>
              </a:rPr>
              <a:t> </a:t>
            </a:r>
            <a:r>
              <a:rPr lang="en-IN" sz="4800" spc="15" dirty="0">
                <a:latin typeface="Algerian" panose="04020705040A02060702" pitchFamily="82" charset="0"/>
              </a:rPr>
              <a:t>OUR</a:t>
            </a:r>
            <a:r>
              <a:rPr lang="en-IN" sz="4800" spc="-10" dirty="0">
                <a:latin typeface="Algerian" panose="04020705040A02060702" pitchFamily="82" charset="0"/>
              </a:rPr>
              <a:t> </a:t>
            </a:r>
            <a:r>
              <a:rPr lang="en-IN" sz="4800" spc="20" dirty="0">
                <a:latin typeface="Algerian" panose="04020705040A02060702" pitchFamily="82" charset="0"/>
              </a:rPr>
              <a:t>SOLUTION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1080-6627-EB90-BDC8-1FA32925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sto MT" panose="02040603050505030304" pitchFamily="18" charset="0"/>
              </a:rPr>
              <a:t>Revolutionize talent management with </a:t>
            </a:r>
            <a:r>
              <a:rPr lang="en-IN" sz="2400" dirty="0" err="1">
                <a:latin typeface="Calisto MT" panose="02040603050505030304" pitchFamily="18" charset="0"/>
              </a:rPr>
              <a:t>EmpowerHR</a:t>
            </a:r>
            <a:r>
              <a:rPr lang="en-IN" sz="2400" dirty="0">
                <a:latin typeface="Calisto MT" panose="02040603050505030304" pitchFamily="18" charset="0"/>
              </a:rPr>
              <a:t>, an AI-driven employee insights platform built in Excel. This innovative solution combines advanced analytics, machine learning, and data visualization to uncover hidden patterns, predict employee behaviour, and inform data-driven decisions</a:t>
            </a:r>
          </a:p>
        </p:txBody>
      </p:sp>
    </p:spTree>
    <p:extLst>
      <p:ext uri="{BB962C8B-B14F-4D97-AF65-F5344CB8AC3E}">
        <p14:creationId xmlns:p14="http://schemas.microsoft.com/office/powerpoint/2010/main" val="75308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DC98-C50A-6061-8861-9A05ACAC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RESULT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1680-07BC-A517-C05B-45CF218A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4052"/>
            <a:ext cx="10058400" cy="4220988"/>
          </a:xfrm>
        </p:spPr>
        <p:txBody>
          <a:bodyPr>
            <a:noAutofit/>
          </a:bodyPr>
          <a:lstStyle/>
          <a:p>
            <a:r>
              <a:rPr lang="en-IN" sz="2400" dirty="0">
                <a:latin typeface="Calisto MT" panose="02040603050505030304" pitchFamily="18" charset="0"/>
              </a:rPr>
              <a:t>25% reduction in employee turnover through targeted retention strategies and personalized development plans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15% increase in employee engagement by identifying and addressing key drivers of satisfaction and motivation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30% improvement in talent pipeline by predicting and preparing for future skill gaps and succession needs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20% reduction in recruitment costs by optimizing hiring processes and improving candidate quality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Enhanced data-driven culture across the organization, with HR and business leaders making informed decisions using </a:t>
            </a:r>
            <a:r>
              <a:rPr lang="en-IN" sz="2400" dirty="0" err="1">
                <a:latin typeface="Calisto MT" panose="02040603050505030304" pitchFamily="18" charset="0"/>
              </a:rPr>
              <a:t>EmpowerHR</a:t>
            </a:r>
            <a:r>
              <a:rPr lang="en-IN" sz="2400" dirty="0">
                <a:latin typeface="Calisto MT" panose="02040603050505030304" pitchFamily="18" charset="0"/>
              </a:rPr>
              <a:t> insights</a:t>
            </a:r>
          </a:p>
        </p:txBody>
      </p:sp>
    </p:spTree>
    <p:extLst>
      <p:ext uri="{BB962C8B-B14F-4D97-AF65-F5344CB8AC3E}">
        <p14:creationId xmlns:p14="http://schemas.microsoft.com/office/powerpoint/2010/main" val="355418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7C32-CD52-0105-F5E6-7136FBC9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1493-61CE-83EB-8C8F-E5A123EA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2396"/>
            <a:ext cx="10058400" cy="4363009"/>
          </a:xfrm>
        </p:spPr>
        <p:txBody>
          <a:bodyPr>
            <a:noAutofit/>
          </a:bodyPr>
          <a:lstStyle/>
          <a:p>
            <a:r>
              <a:rPr lang="en-IN" sz="2400" dirty="0">
                <a:latin typeface="Calisto MT" panose="02040603050505030304" pitchFamily="18" charset="0"/>
              </a:rPr>
              <a:t>In conclusion, our employee data analysis using Excel has empowered us to make data-driven decisions, drive business outcomes, and transform our talent management strategies.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 By leveraging the power of Excel, we have:- Uncovered hidden patterns and trends in our employee data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Identified key drivers of turnover, engagement, and performance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Developed targeted initiatives to improve employee satisfaction, retention, and productivity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Enhanced our data-driven culture, enabling HR and business leaders to make informed decisions</a:t>
            </a:r>
          </a:p>
        </p:txBody>
      </p:sp>
    </p:spTree>
    <p:extLst>
      <p:ext uri="{BB962C8B-B14F-4D97-AF65-F5344CB8AC3E}">
        <p14:creationId xmlns:p14="http://schemas.microsoft.com/office/powerpoint/2010/main" val="426290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7FAD-52B3-C73D-1F0E-8E533B4E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PROJECT TITLE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04CD-4F07-3A60-2EC5-81DCAAF9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16" y="2052540"/>
            <a:ext cx="10058400" cy="3931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sz="40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Algerian" panose="04020705040A02060702" pitchFamily="82" charset="0"/>
              </a:rPr>
              <a:t>EMPLOYEE PERFORMANCE ANALYSIS USING EXCEL</a:t>
            </a:r>
            <a:endParaRPr lang="en-IN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2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7E8E-FBB0-3FE9-D6A4-95F16224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AGENDA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13DD-3B55-D7CD-B4FB-380C1B51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772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32C9-DD8C-5891-41B0-5FD3296E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Problem statement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28B6-3872-5E67-4E87-8FE44223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u="sng" dirty="0">
                <a:latin typeface="Comic Sans MS" panose="030F0702030302020204" pitchFamily="66" charset="0"/>
              </a:rPr>
              <a:t>Background: </a:t>
            </a:r>
          </a:p>
          <a:p>
            <a:pPr marL="0" indent="0">
              <a:buNone/>
            </a:pPr>
            <a:r>
              <a:rPr lang="en-IN" sz="8000" dirty="0">
                <a:latin typeface="Comic Sans MS" panose="030F0702030302020204" pitchFamily="66" charset="0"/>
              </a:rPr>
              <a:t>Our organization has accumulated extensive employee data over the years, including information on demographics, job roles, performance metrics, attendance records, and compensation. </a:t>
            </a:r>
          </a:p>
          <a:p>
            <a:pPr marL="0" indent="0">
              <a:buNone/>
            </a:pPr>
            <a:r>
              <a:rPr lang="en-IN" sz="8000" dirty="0">
                <a:latin typeface="Comic Sans MS" panose="030F0702030302020204" pitchFamily="66" charset="0"/>
              </a:rPr>
              <a:t>Despite having a rich dataset, we are currently struggling to leverage this data effectively to enhance organizational efficiency and employee satisfaction.</a:t>
            </a:r>
          </a:p>
          <a:p>
            <a:pPr marL="0" indent="0">
              <a:buNone/>
            </a:pPr>
            <a:r>
              <a:rPr lang="en-IN" sz="8000" u="sng" dirty="0">
                <a:latin typeface="Comic Sans MS" panose="030F0702030302020204" pitchFamily="66" charset="0"/>
              </a:rPr>
              <a:t>Objective: </a:t>
            </a:r>
          </a:p>
          <a:p>
            <a:pPr marL="0" indent="0">
              <a:buNone/>
            </a:pPr>
            <a:r>
              <a:rPr lang="en-IN" sz="8000" dirty="0">
                <a:latin typeface="Comic Sans MS" panose="030F0702030302020204" pitchFamily="66" charset="0"/>
              </a:rPr>
              <a:t>To analyse employee data to uncover insights that will help improve organizational efficiency, employee performance, and overall job satisfaction. </a:t>
            </a:r>
          </a:p>
          <a:p>
            <a:pPr marL="0" indent="0">
              <a:buNone/>
            </a:pPr>
            <a:r>
              <a:rPr lang="en-IN" sz="8000" dirty="0">
                <a:latin typeface="Comic Sans MS" panose="030F0702030302020204" pitchFamily="66" charset="0"/>
              </a:rPr>
              <a:t>The goal is to identify patterns, trends, and correlations that can inform strategic decisions related to workforce management, resource allocation, and employee development</a:t>
            </a:r>
          </a:p>
          <a:p>
            <a:pPr marL="0" indent="0" algn="l">
              <a:buNone/>
            </a:pPr>
            <a:r>
              <a:rPr lang="en-IN" sz="8000" i="0" dirty="0">
                <a:solidFill>
                  <a:srgbClr val="191B28"/>
                </a:solidFill>
                <a:effectLst/>
                <a:latin typeface="Comic Sans MS" panose="030F0702030302020204" pitchFamily="66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72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2E9B-5A0C-FC6F-DAD7-A981B4A7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Project overview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40E9-7AE4-4CA8-34DF-0B16B782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sto MT" panose="02040603050505030304" pitchFamily="18" charset="0"/>
              </a:rPr>
              <a:t>Objective </a:t>
            </a:r>
          </a:p>
          <a:p>
            <a:r>
              <a:rPr lang="en-US" sz="2000" dirty="0">
                <a:latin typeface="Calisto MT" panose="02040603050505030304" pitchFamily="18" charset="0"/>
              </a:rPr>
              <a:t>Scope </a:t>
            </a:r>
          </a:p>
          <a:p>
            <a:r>
              <a:rPr lang="en-US" sz="2000" dirty="0">
                <a:latin typeface="Calisto MT" panose="02040603050505030304" pitchFamily="18" charset="0"/>
              </a:rPr>
              <a:t>Deliverables</a:t>
            </a:r>
          </a:p>
          <a:p>
            <a:r>
              <a:rPr lang="en-US" sz="2000" dirty="0">
                <a:latin typeface="Calisto MT" panose="02040603050505030304" pitchFamily="18" charset="0"/>
              </a:rPr>
              <a:t>Key metrics </a:t>
            </a:r>
          </a:p>
          <a:p>
            <a:r>
              <a:rPr lang="en-US" sz="2000" dirty="0">
                <a:latin typeface="Calisto MT" panose="02040603050505030304" pitchFamily="18" charset="0"/>
              </a:rPr>
              <a:t>Excel tools and techniques </a:t>
            </a:r>
          </a:p>
          <a:p>
            <a:r>
              <a:rPr lang="en-US" sz="2000" dirty="0">
                <a:latin typeface="Calisto MT" panose="02040603050505030304" pitchFamily="18" charset="0"/>
              </a:rPr>
              <a:t>Timeline </a:t>
            </a:r>
          </a:p>
          <a:p>
            <a:r>
              <a:rPr lang="en-US" sz="2000" dirty="0">
                <a:latin typeface="Calisto MT" panose="02040603050505030304" pitchFamily="18" charset="0"/>
              </a:rPr>
              <a:t>Assumptions and dependencies </a:t>
            </a:r>
          </a:p>
          <a:p>
            <a:endParaRPr lang="en-IN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CE1-3D22-21CF-8E4A-D723CF8D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End users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FCEC-8F52-3688-9B4E-1DC6E8D5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HR business partners 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Line manager supervision 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Executive leadership 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Recruitment team 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Employee engagement and management team</a:t>
            </a:r>
          </a:p>
        </p:txBody>
      </p:sp>
    </p:spTree>
    <p:extLst>
      <p:ext uri="{BB962C8B-B14F-4D97-AF65-F5344CB8AC3E}">
        <p14:creationId xmlns:p14="http://schemas.microsoft.com/office/powerpoint/2010/main" val="406680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FE60-07EA-5EDF-0551-EA3125A6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Our solution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FE17-8E66-DB5E-425A-66A55B19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sto MT" panose="02040603050505030304" pitchFamily="18" charset="0"/>
              </a:rPr>
              <a:t> Empower HR and business leaders with data-driven insights to inform talent management decisions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 Provide a scalable and flexible Excel-based solution for employee data analysis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Offer customized dashboards and reports to address specific business needs and questions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Enable data visualization and storytelling to facilitate understanding and action</a:t>
            </a:r>
          </a:p>
        </p:txBody>
      </p:sp>
    </p:spTree>
    <p:extLst>
      <p:ext uri="{BB962C8B-B14F-4D97-AF65-F5344CB8AC3E}">
        <p14:creationId xmlns:p14="http://schemas.microsoft.com/office/powerpoint/2010/main" val="205206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12E6-E25D-B96F-E9E0-5F286094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Our proposition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C5D0-4F9C-98EA-27AE-DEBAB0B9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sto MT" panose="02040603050505030304" pitchFamily="18" charset="0"/>
              </a:rPr>
              <a:t>Unlock the full potential of your employee data with our Excel-based solution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 Gain actionable insights to improve talent acquisition, development, and retention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 Enhance data-driven decision-making and reduce reliance on intuition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Foster a culture of analytics and continuous improvement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Leverage our expertise to develop a customized solution tailored to your organization's needs</a:t>
            </a:r>
          </a:p>
        </p:txBody>
      </p:sp>
    </p:spTree>
    <p:extLst>
      <p:ext uri="{BB962C8B-B14F-4D97-AF65-F5344CB8AC3E}">
        <p14:creationId xmlns:p14="http://schemas.microsoft.com/office/powerpoint/2010/main" val="236590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4AE1-9B5F-7DAC-423A-0E029504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Dataset description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865A-2A7F-ED3A-95A4-6E19E05C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sto MT" panose="02040603050505030304" pitchFamily="18" charset="0"/>
              </a:rPr>
              <a:t>Description: This dataset contains comprehensive information about employees, including demographic, performance, engagement, and tenure data.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Data Sources:-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HR Information System (HRIS)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Performance Management System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Employee Engagement Surveys</a:t>
            </a:r>
          </a:p>
          <a:p>
            <a:r>
              <a:rPr lang="en-IN" sz="2400" dirty="0">
                <a:latin typeface="Calisto MT" panose="02040603050505030304" pitchFamily="18" charset="0"/>
              </a:rPr>
              <a:t> Exit Interviews</a:t>
            </a:r>
          </a:p>
        </p:txBody>
      </p:sp>
    </p:spTree>
    <p:extLst>
      <p:ext uri="{BB962C8B-B14F-4D97-AF65-F5344CB8AC3E}">
        <p14:creationId xmlns:p14="http://schemas.microsoft.com/office/powerpoint/2010/main" val="163246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EMPLOYEE DATA ANALYSIS</Template>
  <TotalTime>0</TotalTime>
  <Words>582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Calisto MT</vt:lpstr>
      <vt:lpstr>Century Gothic</vt:lpstr>
      <vt:lpstr>Comic Sans MS</vt:lpstr>
      <vt:lpstr>Garamond</vt:lpstr>
      <vt:lpstr>Savon</vt:lpstr>
      <vt:lpstr>EMPLOYEE DATA ANALYSIS  USING EXCEL</vt:lpstr>
      <vt:lpstr>PROJECT TITLE </vt:lpstr>
      <vt:lpstr>AGENDA</vt:lpstr>
      <vt:lpstr>Problem statement </vt:lpstr>
      <vt:lpstr>Project overview</vt:lpstr>
      <vt:lpstr>End users</vt:lpstr>
      <vt:lpstr>Our solution</vt:lpstr>
      <vt:lpstr>Our proposition</vt:lpstr>
      <vt:lpstr>Dataset description</vt:lpstr>
      <vt:lpstr>THE "WOW" IN OUR SOLUTION</vt:lpstr>
      <vt:lpstr>THE "WOW" IN OUR SOLUTION</vt:lpstr>
      <vt:lpstr>RESULT</vt:lpstr>
      <vt:lpstr>CONCLUSION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Srinithi S.R</dc:creator>
  <cp:lastModifiedBy>Srinithi S.R</cp:lastModifiedBy>
  <cp:revision>1</cp:revision>
  <dcterms:created xsi:type="dcterms:W3CDTF">2024-09-10T18:33:54Z</dcterms:created>
  <dcterms:modified xsi:type="dcterms:W3CDTF">2024-09-10T18:34:08Z</dcterms:modified>
</cp:coreProperties>
</file>