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J.Srinithi</a:t>
            </a:r>
            <a:r>
              <a:rPr lang="en-US" sz="2000" b="1">
                <a:solidFill>
                  <a:schemeClr val="accent1">
                    <a:lumMod val="75000"/>
                  </a:schemeClr>
                </a:solidFill>
                <a:latin typeface="Arial"/>
                <a:cs typeface="Arial"/>
              </a:rPr>
              <a:t> M</a:t>
            </a:r>
            <a:r>
              <a:rPr lang="en-US" sz="2000" b="1" dirty="0">
                <a:solidFill>
                  <a:schemeClr val="accent1">
                    <a:lumMod val="75000"/>
                  </a:schemeClr>
                </a:solidFill>
                <a:latin typeface="Arial"/>
                <a:cs typeface="Arial"/>
              </a:rPr>
              <a:t>.I.E.T. Engineering College-CSE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5744" y="1298448"/>
            <a:ext cx="11766256" cy="4896980"/>
          </a:xfrm>
        </p:spPr>
        <p:txBody>
          <a:bodyPr>
            <a:normAutofit lnSpcReduction="100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tabLst/>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663FC872-0261-6CF4-E889-373DF52C2EA1}"/>
              </a:ext>
            </a:extLst>
          </p:cNvPr>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Encrypt the log file to protect the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Securely transmit the log file at regular intervals.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1">
            <a:extLst>
              <a:ext uri="{FF2B5EF4-FFF2-40B4-BE49-F238E27FC236}">
                <a16:creationId xmlns:a16="http://schemas.microsoft.com/office/drawing/2014/main" id="{B7255FEA-3ED7-4A50-3E14-86EA4D3AB41E}"/>
              </a:ext>
            </a:extLst>
          </p:cNvPr>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Rectangle 1">
            <a:extLst>
              <a:ext uri="{FF2B5EF4-FFF2-40B4-BE49-F238E27FC236}">
                <a16:creationId xmlns:a16="http://schemas.microsoft.com/office/drawing/2014/main" id="{F91AE996-23A6-92F9-FF3D-C59931107A3C}"/>
              </a:ext>
            </a:extLst>
          </p:cNvPr>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1">
            <a:extLst>
              <a:ext uri="{FF2B5EF4-FFF2-40B4-BE49-F238E27FC236}">
                <a16:creationId xmlns:a16="http://schemas.microsoft.com/office/drawing/2014/main" id="{C2A213BF-5DA4-A4EC-5690-2D0CBA238EA5}"/>
              </a:ext>
            </a:extLst>
          </p:cNvPr>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45</TotalTime>
  <Words>850</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vt:lpstr>
      <vt:lpstr>Arial</vt:lpstr>
      <vt:lpstr>Arial Unicode MS</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Santhosh N</cp:lastModifiedBy>
  <cp:revision>46</cp:revision>
  <dcterms:created xsi:type="dcterms:W3CDTF">2021-05-26T16:50:10Z</dcterms:created>
  <dcterms:modified xsi:type="dcterms:W3CDTF">2024-04-26T06:35:03Z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