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423BB9-3E26-4798-AD1F-6CC6A1AA37F0}">
          <p14:sldIdLst>
            <p14:sldId id="256"/>
            <p14:sldId id="257"/>
          </p14:sldIdLst>
        </p14:section>
        <p14:section name="Untitled Section" id="{491AE582-0A1B-4F60-87C7-1A7CE1F1DD6C}">
          <p14:sldIdLst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0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8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8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3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3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74FC-69CE-4600-995D-CA76067CB1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54CA-9787-4098-A51E-13CE7975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3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CHATBOT DEPLOYMENT WITH IBM CLOUD WATSON ASSISTANT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276872"/>
            <a:ext cx="7200800" cy="3361928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Deploying a </a:t>
            </a:r>
            <a:r>
              <a:rPr lang="en-US" b="0" i="0" dirty="0" err="1" smtClean="0">
                <a:solidFill>
                  <a:srgbClr val="374151"/>
                </a:solidFill>
                <a:effectLst/>
                <a:latin typeface="Söhne"/>
              </a:rPr>
              <a:t>chatbot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 using IBM Cloud Watson Assistant typically involves creating an integration with a website or application. Here's a step-by-step guide to deploying a Watson Assistant </a:t>
            </a:r>
            <a:r>
              <a:rPr lang="en-US" b="0" i="0" dirty="0" err="1" smtClean="0">
                <a:solidFill>
                  <a:srgbClr val="374151"/>
                </a:solidFill>
                <a:effectLst/>
                <a:latin typeface="Söhne"/>
              </a:rPr>
              <a:t>chatbot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 in a web application using HTML and JavaScript: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2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3648" y="476672"/>
            <a:ext cx="3587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Create a Watson Assistant Instance: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47664" y="1576843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Build and Train Your Watson Assistant: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619672" y="2636912"/>
            <a:ext cx="2401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Obtain API Credentials: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801836" y="3820398"/>
            <a:ext cx="2037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Create a Web Page: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5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43698" y="1340768"/>
            <a:ext cx="58326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&lt;head&gt;</a:t>
            </a:r>
          </a:p>
          <a:p>
            <a:r>
              <a:rPr lang="en-IN" dirty="0" smtClean="0"/>
              <a:t>    &lt;title&gt;Watson Assistant </a:t>
            </a:r>
            <a:r>
              <a:rPr lang="en-IN" dirty="0" err="1" smtClean="0"/>
              <a:t>Chatbot</a:t>
            </a:r>
            <a:r>
              <a:rPr lang="en-IN" dirty="0" smtClean="0"/>
              <a:t>&lt;/title&gt;</a:t>
            </a:r>
          </a:p>
          <a:p>
            <a:r>
              <a:rPr lang="en-IN" dirty="0" smtClean="0"/>
              <a:t>&lt;/head&gt;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    &lt;div id="chat-container"&gt;</a:t>
            </a:r>
          </a:p>
          <a:p>
            <a:r>
              <a:rPr lang="en-IN" dirty="0" smtClean="0"/>
              <a:t>        &lt;div id="chat"&gt;&lt;/div&gt;</a:t>
            </a:r>
          </a:p>
          <a:p>
            <a:r>
              <a:rPr lang="en-IN" dirty="0" smtClean="0"/>
              <a:t>        &lt;input type="text" id="user-input" placeholder="Type your message here..."&gt;</a:t>
            </a:r>
          </a:p>
          <a:p>
            <a:r>
              <a:rPr lang="en-IN" dirty="0" smtClean="0"/>
              <a:t>        &lt;button id="send"&gt;Send&lt;/button&gt;</a:t>
            </a:r>
          </a:p>
          <a:p>
            <a:r>
              <a:rPr lang="en-IN" dirty="0" smtClean="0"/>
              <a:t>    &lt;/div&gt;</a:t>
            </a:r>
          </a:p>
          <a:p>
            <a:endParaRPr lang="en-IN" dirty="0" smtClean="0"/>
          </a:p>
          <a:p>
            <a:r>
              <a:rPr lang="en-IN" dirty="0" smtClean="0"/>
              <a:t>    &lt;script&gt;</a:t>
            </a:r>
          </a:p>
          <a:p>
            <a:r>
              <a:rPr lang="en-IN" dirty="0" smtClean="0"/>
              <a:t>        // Your JavaScript code for interacting with Watson Assistant will go here</a:t>
            </a:r>
          </a:p>
          <a:p>
            <a:r>
              <a:rPr lang="en-IN" dirty="0" smtClean="0"/>
              <a:t>    &lt;/script&gt;</a:t>
            </a:r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3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79712" y="126876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 smtClean="0"/>
              <a:t>document.addEventListener</a:t>
            </a:r>
            <a:r>
              <a:rPr lang="en-IN" dirty="0" smtClean="0"/>
              <a:t>("</a:t>
            </a:r>
            <a:r>
              <a:rPr lang="en-IN" dirty="0" err="1" smtClean="0"/>
              <a:t>DOMContentLoaded</a:t>
            </a:r>
            <a:r>
              <a:rPr lang="en-IN" dirty="0" smtClean="0"/>
              <a:t>", function () 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 err="1" smtClean="0"/>
              <a:t>chatDiv</a:t>
            </a:r>
            <a:r>
              <a:rPr lang="en-IN" dirty="0" smtClean="0"/>
              <a:t> = </a:t>
            </a:r>
            <a:r>
              <a:rPr lang="en-IN" dirty="0" err="1" smtClean="0"/>
              <a:t>document.getElementById</a:t>
            </a:r>
            <a:r>
              <a:rPr lang="en-IN" dirty="0" smtClean="0"/>
              <a:t>("chat");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 err="1" smtClean="0"/>
              <a:t>userInput</a:t>
            </a:r>
            <a:r>
              <a:rPr lang="en-IN" dirty="0" smtClean="0"/>
              <a:t> = </a:t>
            </a:r>
            <a:r>
              <a:rPr lang="en-IN" dirty="0" err="1" smtClean="0"/>
              <a:t>document.getElementById</a:t>
            </a:r>
            <a:r>
              <a:rPr lang="en-IN" dirty="0" smtClean="0"/>
              <a:t>("user-input");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 err="1" smtClean="0"/>
              <a:t>sendButton</a:t>
            </a:r>
            <a:r>
              <a:rPr lang="en-IN" dirty="0" smtClean="0"/>
              <a:t> = </a:t>
            </a:r>
            <a:r>
              <a:rPr lang="en-IN" dirty="0" err="1" smtClean="0"/>
              <a:t>document.getElementById</a:t>
            </a:r>
            <a:r>
              <a:rPr lang="en-IN" dirty="0" smtClean="0"/>
              <a:t>("send");</a:t>
            </a:r>
          </a:p>
          <a:p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const</a:t>
            </a:r>
            <a:r>
              <a:rPr lang="en-IN" dirty="0" smtClean="0"/>
              <a:t> assistant = new </a:t>
            </a:r>
            <a:r>
              <a:rPr lang="en-IN" dirty="0" err="1" smtClean="0"/>
              <a:t>ChatBotAssistant</a:t>
            </a:r>
            <a:r>
              <a:rPr lang="en-IN" dirty="0" smtClean="0"/>
              <a:t>({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apiKey</a:t>
            </a:r>
            <a:r>
              <a:rPr lang="en-IN" dirty="0" smtClean="0"/>
              <a:t>: "YOUR_API_KEY",</a:t>
            </a:r>
          </a:p>
          <a:p>
            <a:r>
              <a:rPr lang="en-IN" dirty="0" smtClean="0"/>
              <a:t>        url: "YOUR_API_URL",</a:t>
            </a:r>
          </a:p>
          <a:p>
            <a:r>
              <a:rPr lang="en-IN" dirty="0" smtClean="0"/>
              <a:t>    });</a:t>
            </a:r>
          </a:p>
          <a:p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sendButton.addEventListener</a:t>
            </a:r>
            <a:r>
              <a:rPr lang="en-IN" dirty="0" smtClean="0"/>
              <a:t>("click", function () {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 err="1" smtClean="0"/>
              <a:t>userMessage</a:t>
            </a:r>
            <a:r>
              <a:rPr lang="en-IN" dirty="0" smtClean="0"/>
              <a:t> = </a:t>
            </a:r>
            <a:r>
              <a:rPr lang="en-IN" dirty="0" err="1" smtClean="0"/>
              <a:t>userInput.value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userInput.value</a:t>
            </a:r>
            <a:r>
              <a:rPr lang="en-IN" dirty="0" smtClean="0"/>
              <a:t> = "";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displayUserMessage</a:t>
            </a:r>
            <a:r>
              <a:rPr lang="en-IN" dirty="0" smtClean="0"/>
              <a:t>(</a:t>
            </a:r>
            <a:r>
              <a:rPr lang="en-IN" dirty="0" err="1" smtClean="0"/>
              <a:t>userMessage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8421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5776" y="1886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        </a:t>
            </a:r>
            <a:r>
              <a:rPr lang="en-IN" dirty="0" err="1" smtClean="0"/>
              <a:t>assistant.sendMessage</a:t>
            </a:r>
            <a:r>
              <a:rPr lang="en-IN" dirty="0" smtClean="0"/>
              <a:t>(</a:t>
            </a:r>
            <a:r>
              <a:rPr lang="en-IN" dirty="0" err="1" smtClean="0"/>
              <a:t>userMessage</a:t>
            </a:r>
            <a:r>
              <a:rPr lang="en-IN" dirty="0" smtClean="0"/>
              <a:t>).then(</a:t>
            </a:r>
            <a:r>
              <a:rPr lang="en-IN" dirty="0" err="1" smtClean="0"/>
              <a:t>displayAssistantResponse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});</a:t>
            </a:r>
          </a:p>
          <a:p>
            <a:endParaRPr lang="en-IN" dirty="0" smtClean="0"/>
          </a:p>
          <a:p>
            <a:r>
              <a:rPr lang="en-IN" dirty="0" smtClean="0"/>
              <a:t>    function </a:t>
            </a:r>
            <a:r>
              <a:rPr lang="en-IN" dirty="0" err="1" smtClean="0"/>
              <a:t>displayUserMessage</a:t>
            </a:r>
            <a:r>
              <a:rPr lang="en-IN" dirty="0" smtClean="0"/>
              <a:t>(message) {</a:t>
            </a:r>
          </a:p>
          <a:p>
            <a:r>
              <a:rPr lang="en-IN" dirty="0" smtClean="0"/>
              <a:t>        // Display the user message in the chat interface</a:t>
            </a:r>
          </a:p>
          <a:p>
            <a:r>
              <a:rPr lang="en-IN" dirty="0" smtClean="0"/>
              <a:t>    }</a:t>
            </a:r>
          </a:p>
          <a:p>
            <a:endParaRPr lang="en-IN" dirty="0" smtClean="0"/>
          </a:p>
          <a:p>
            <a:r>
              <a:rPr lang="en-IN" dirty="0" smtClean="0"/>
              <a:t>    function </a:t>
            </a:r>
            <a:r>
              <a:rPr lang="en-IN" dirty="0" err="1" smtClean="0"/>
              <a:t>displayAssistantResponse</a:t>
            </a:r>
            <a:r>
              <a:rPr lang="en-IN" dirty="0" smtClean="0"/>
              <a:t>(response) {</a:t>
            </a:r>
          </a:p>
          <a:p>
            <a:r>
              <a:rPr lang="en-IN" dirty="0" smtClean="0"/>
              <a:t>        // Display the </a:t>
            </a:r>
            <a:r>
              <a:rPr lang="en-IN" dirty="0" err="1" smtClean="0"/>
              <a:t>chatbot's</a:t>
            </a:r>
            <a:r>
              <a:rPr lang="en-IN" dirty="0" smtClean="0"/>
              <a:t> response in the chat interface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3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286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CHATBOT DEPLOYMENT WITH IBM CLOUD WATSON ASSISTANT</vt:lpstr>
      <vt:lpstr>PowerPoint Presentation</vt:lpstr>
      <vt:lpstr>HTML CODE </vt:lpstr>
      <vt:lpstr>JAVASCRIPT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DEPLOYMENT WITH IBM CLOUD WATSON ASSISTANT</dc:title>
  <dc:creator>CSE LAB 01</dc:creator>
  <cp:lastModifiedBy>CSE LAB 01</cp:lastModifiedBy>
  <cp:revision>4</cp:revision>
  <dcterms:created xsi:type="dcterms:W3CDTF">2023-10-17T06:43:51Z</dcterms:created>
  <dcterms:modified xsi:type="dcterms:W3CDTF">2023-10-17T08:31:42Z</dcterms:modified>
</cp:coreProperties>
</file>