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8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4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B459-73DF-4084-A1F3-7A940D0746C5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BC9A-B74B-4A91-A860-65B6BB65E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8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Assistive Search on OpenAI Docs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3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3389"/>
            <a:ext cx="10515600" cy="76294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RAG framework – High level view</a:t>
            </a:r>
            <a:endParaRPr lang="en-IN" b="1" dirty="0"/>
          </a:p>
        </p:txBody>
      </p:sp>
      <p:grpSp>
        <p:nvGrpSpPr>
          <p:cNvPr id="2057" name="Group 2056"/>
          <p:cNvGrpSpPr/>
          <p:nvPr/>
        </p:nvGrpSpPr>
        <p:grpSpPr>
          <a:xfrm>
            <a:off x="274163" y="1760220"/>
            <a:ext cx="11643673" cy="4594860"/>
            <a:chOff x="548327" y="1748790"/>
            <a:chExt cx="11643673" cy="4594860"/>
          </a:xfrm>
        </p:grpSpPr>
        <p:sp>
          <p:nvSpPr>
            <p:cNvPr id="2053" name="Rounded Rectangle 2052"/>
            <p:cNvSpPr/>
            <p:nvPr/>
          </p:nvSpPr>
          <p:spPr>
            <a:xfrm>
              <a:off x="548327" y="1748790"/>
              <a:ext cx="11643673" cy="459486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51" name="Group 2050"/>
            <p:cNvGrpSpPr/>
            <p:nvPr/>
          </p:nvGrpSpPr>
          <p:grpSpPr>
            <a:xfrm>
              <a:off x="838200" y="2403324"/>
              <a:ext cx="11235944" cy="3617870"/>
              <a:chOff x="548327" y="2369034"/>
              <a:chExt cx="11235944" cy="3617870"/>
            </a:xfrm>
          </p:grpSpPr>
          <p:pic>
            <p:nvPicPr>
              <p:cNvPr id="2050" name="Picture 2" descr="Female computer user vector icon | Free SV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7" y="2369034"/>
                <a:ext cx="1227989" cy="1227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1852245" y="3042147"/>
                <a:ext cx="135815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901778" y="2655156"/>
                <a:ext cx="142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User Query</a:t>
                </a:r>
                <a:endParaRPr lang="en-IN" sz="1600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5468783" y="3055343"/>
                <a:ext cx="1691465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" name="Group 2048"/>
              <p:cNvGrpSpPr/>
              <p:nvPr/>
            </p:nvGrpSpPr>
            <p:grpSpPr>
              <a:xfrm>
                <a:off x="3210398" y="2492611"/>
                <a:ext cx="2437930" cy="3494293"/>
                <a:chOff x="3526070" y="2698351"/>
                <a:chExt cx="2437930" cy="3494293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3771621" y="2698351"/>
                  <a:ext cx="1771650" cy="109907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Retrieval Model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771621" y="5093571"/>
                  <a:ext cx="1771650" cy="109907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N" dirty="0" smtClean="0">
                      <a:solidFill>
                        <a:schemeClr val="tx1"/>
                      </a:solidFill>
                    </a:rPr>
                    <a:t>Knowledge Base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52" name="Picture 4" descr="Vector database icon in green | U.S. Geological Survey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1957" y="5149334"/>
                  <a:ext cx="426085" cy="4260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4351398" y="3829634"/>
                  <a:ext cx="8452" cy="124573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758784" y="3797174"/>
                  <a:ext cx="14717" cy="1259131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3526070" y="3965664"/>
                  <a:ext cx="9258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User Query</a:t>
                  </a:r>
                  <a:endParaRPr lang="en-IN" sz="16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807740" y="3988853"/>
                  <a:ext cx="11562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Similar matches</a:t>
                  </a:r>
                  <a:endParaRPr lang="en-IN" sz="1600" dirty="0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5457392" y="2454576"/>
                <a:ext cx="17028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 smtClean="0"/>
                  <a:t>User Query + similar matches</a:t>
                </a:r>
                <a:endParaRPr lang="en-IN" sz="1600" dirty="0"/>
              </a:p>
            </p:txBody>
          </p:sp>
          <p:pic>
            <p:nvPicPr>
              <p:cNvPr id="29" name="Picture 2" descr="Female computer user vector icon | Free SV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56282" y="2379715"/>
                <a:ext cx="1227989" cy="1227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7301599" y="2492611"/>
                <a:ext cx="1771650" cy="109907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Large Language Model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9249652" y="3001466"/>
                <a:ext cx="135815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9073249" y="2577686"/>
                <a:ext cx="142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 smtClean="0"/>
                  <a:t>Answer</a:t>
                </a:r>
                <a:endParaRPr lang="en-IN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9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20" y="537210"/>
            <a:ext cx="10515600" cy="52282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 smtClean="0"/>
              <a:t>OpenAI documents are scraped as follows: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Initially</a:t>
            </a:r>
            <a:r>
              <a:rPr lang="en-US" sz="2400" dirty="0"/>
              <a:t>, I attempted to scrape documents from </a:t>
            </a:r>
            <a:r>
              <a:rPr lang="en-US" sz="2400" dirty="0" err="1"/>
              <a:t>OpenAI's</a:t>
            </a:r>
            <a:r>
              <a:rPr lang="en-US" sz="2400" dirty="0"/>
              <a:t> website using </a:t>
            </a:r>
            <a:r>
              <a:rPr lang="en-US" sz="2400" dirty="0" err="1"/>
              <a:t>BeautifulSoup</a:t>
            </a:r>
            <a:r>
              <a:rPr lang="en-US" sz="2400" dirty="0"/>
              <a:t>, but I encountered challenges when trying to iterate through all the subpages in their extensive </a:t>
            </a:r>
            <a:r>
              <a:rPr lang="en-US" sz="2400" dirty="0" smtClean="0"/>
              <a:t>documentation.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Next , I have tried </a:t>
            </a:r>
            <a:r>
              <a:rPr lang="en-IN" sz="2400" b="1" dirty="0" smtClean="0">
                <a:solidFill>
                  <a:schemeClr val="accent1"/>
                </a:solidFill>
              </a:rPr>
              <a:t>“website content crawler”</a:t>
            </a:r>
            <a:r>
              <a:rPr lang="en-IN" sz="2400" dirty="0" smtClean="0"/>
              <a:t> an APIFY actor which</a:t>
            </a:r>
            <a:r>
              <a:rPr lang="en-US" sz="2400" dirty="0" smtClean="0"/>
              <a:t> </a:t>
            </a:r>
            <a:r>
              <a:rPr lang="en-US" sz="2400" dirty="0"/>
              <a:t>can perform a deep crawl of </a:t>
            </a:r>
            <a:r>
              <a:rPr lang="en-US" sz="2400" dirty="0" smtClean="0"/>
              <a:t>websites </a:t>
            </a:r>
            <a:r>
              <a:rPr lang="en-US" sz="2400" dirty="0"/>
              <a:t>and extract text content from the web pages. 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From this, I retrieved the results in  a CSV format and used it for further implementation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59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70" y="1840478"/>
            <a:ext cx="9817377" cy="4387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970" y="548640"/>
            <a:ext cx="1004697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OpenAI documents are scraped using </a:t>
            </a:r>
            <a:r>
              <a:rPr lang="en-IN" b="1" dirty="0" smtClean="0"/>
              <a:t>“Website content crawler”</a:t>
            </a:r>
            <a:r>
              <a:rPr lang="en-IN" dirty="0" smtClean="0"/>
              <a:t> actor in APIFY and respective screenshots are given below.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7" y="550938"/>
            <a:ext cx="11598259" cy="54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2366"/>
            <a:ext cx="10173460" cy="46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Assistive Search on OpenAI Docs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Assistive Search on OpenAI Docs</dc:title>
  <dc:creator>Srinithi S</dc:creator>
  <cp:lastModifiedBy>Srinithi S</cp:lastModifiedBy>
  <cp:revision>7</cp:revision>
  <dcterms:created xsi:type="dcterms:W3CDTF">2023-11-04T09:49:23Z</dcterms:created>
  <dcterms:modified xsi:type="dcterms:W3CDTF">2023-11-04T10:37:09Z</dcterms:modified>
</cp:coreProperties>
</file>