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2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60DC-B888-4ABB-98D1-841227695C4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78D2-BCE7-442F-AB5C-F7CEB0389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633413"/>
            <a:ext cx="68389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5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2094"/>
            <a:ext cx="8458200" cy="594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1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5" y="1066800"/>
            <a:ext cx="8914565" cy="484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381000"/>
            <a:ext cx="831761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1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990599"/>
            <a:ext cx="8799786" cy="48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4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6" y="1066800"/>
            <a:ext cx="905256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8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2" y="1066800"/>
            <a:ext cx="8830893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5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1" y="1066800"/>
            <a:ext cx="839960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" y="990600"/>
            <a:ext cx="850366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2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varadharajan</dc:creator>
  <cp:lastModifiedBy>sriram varadharajan</cp:lastModifiedBy>
  <cp:revision>3</cp:revision>
  <dcterms:created xsi:type="dcterms:W3CDTF">2022-12-18T12:45:06Z</dcterms:created>
  <dcterms:modified xsi:type="dcterms:W3CDTF">2022-12-18T13:11:33Z</dcterms:modified>
</cp:coreProperties>
</file>