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F2F-A778-4170-B755-8C8312929A57}" type="datetimeFigureOut">
              <a:rPr lang="en-US" smtClean="0"/>
              <a:t>1/9/2019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2B28-CB82-46B5-A750-8EE1B00672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F2F-A778-4170-B755-8C8312929A57}" type="datetimeFigureOut">
              <a:rPr lang="en-US" smtClean="0"/>
              <a:t>1/9/2019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2B28-CB82-46B5-A750-8EE1B00672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F2F-A778-4170-B755-8C8312929A57}" type="datetimeFigureOut">
              <a:rPr lang="en-US" smtClean="0"/>
              <a:t>1/9/2019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2B28-CB82-46B5-A750-8EE1B00672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F2F-A778-4170-B755-8C8312929A57}" type="datetimeFigureOut">
              <a:rPr lang="en-US" smtClean="0"/>
              <a:t>1/9/2019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2B28-CB82-46B5-A750-8EE1B00672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F2F-A778-4170-B755-8C8312929A57}" type="datetimeFigureOut">
              <a:rPr lang="en-US" smtClean="0"/>
              <a:t>1/9/2019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2B28-CB82-46B5-A750-8EE1B00672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F2F-A778-4170-B755-8C8312929A57}" type="datetimeFigureOut">
              <a:rPr lang="en-US" smtClean="0"/>
              <a:t>1/9/2019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2B28-CB82-46B5-A750-8EE1B00672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F2F-A778-4170-B755-8C8312929A57}" type="datetimeFigureOut">
              <a:rPr lang="en-US" smtClean="0"/>
              <a:t>1/9/2019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2B28-CB82-46B5-A750-8EE1B00672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F2F-A778-4170-B755-8C8312929A57}" type="datetimeFigureOut">
              <a:rPr lang="en-US" smtClean="0"/>
              <a:t>1/9/2019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2B28-CB82-46B5-A750-8EE1B00672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F2F-A778-4170-B755-8C8312929A57}" type="datetimeFigureOut">
              <a:rPr lang="en-US" smtClean="0"/>
              <a:t>1/9/2019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2B28-CB82-46B5-A750-8EE1B00672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F2F-A778-4170-B755-8C8312929A57}" type="datetimeFigureOut">
              <a:rPr lang="en-US" smtClean="0"/>
              <a:t>1/9/2019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2B28-CB82-46B5-A750-8EE1B00672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F2F-A778-4170-B755-8C8312929A57}" type="datetimeFigureOut">
              <a:rPr lang="en-US" smtClean="0"/>
              <a:t>1/9/2019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2B28-CB82-46B5-A750-8EE1B00672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CF2F-A778-4170-B755-8C8312929A57}" type="datetimeFigureOut">
              <a:rPr lang="en-US" smtClean="0"/>
              <a:t>1/9/2019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2B28-CB82-46B5-A750-8EE1B00672D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Drill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 main()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Destination </a:t>
            </a:r>
            <a:r>
              <a:rPr lang="en-GB" dirty="0" err="1" smtClean="0"/>
              <a:t>destination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err="1" smtClean="0"/>
              <a:t>No_of_travellers</a:t>
            </a:r>
            <a:r>
              <a:rPr lang="en-GB" dirty="0" smtClean="0"/>
              <a:t> </a:t>
            </a:r>
            <a:r>
              <a:rPr lang="en-GB" dirty="0" err="1" smtClean="0"/>
              <a:t>no_of_travellers</a:t>
            </a:r>
            <a:r>
              <a:rPr lang="en-GB" dirty="0" smtClean="0"/>
              <a:t> ;</a:t>
            </a:r>
          </a:p>
          <a:p>
            <a:pPr>
              <a:buNone/>
            </a:pPr>
            <a:r>
              <a:rPr lang="en-GB" dirty="0" smtClean="0"/>
              <a:t>Flight </a:t>
            </a:r>
            <a:r>
              <a:rPr lang="en-GB" dirty="0" err="1" smtClean="0"/>
              <a:t>flight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Hotel </a:t>
            </a:r>
            <a:r>
              <a:rPr lang="en-GB" dirty="0" err="1" smtClean="0"/>
              <a:t>hotel</a:t>
            </a:r>
            <a:r>
              <a:rPr lang="en-GB" dirty="0" smtClean="0"/>
              <a:t> ;</a:t>
            </a:r>
            <a:endParaRPr lang="en-GB" sz="2800" dirty="0" smtClean="0"/>
          </a:p>
          <a:p>
            <a:pPr>
              <a:buNone/>
            </a:pPr>
            <a:r>
              <a:rPr lang="en-GB" dirty="0" smtClean="0"/>
              <a:t>Cab </a:t>
            </a:r>
            <a:r>
              <a:rPr lang="en-GB" dirty="0" err="1" smtClean="0"/>
              <a:t>cab</a:t>
            </a:r>
            <a:r>
              <a:rPr lang="en-GB" dirty="0" smtClean="0"/>
              <a:t>;</a:t>
            </a:r>
            <a:endParaRPr lang="en-GB" dirty="0"/>
          </a:p>
          <a:p>
            <a:pPr>
              <a:buNone/>
            </a:pPr>
            <a:r>
              <a:rPr lang="en-GB" dirty="0" err="1" smtClean="0"/>
              <a:t>get_hotel</a:t>
            </a:r>
            <a:r>
              <a:rPr lang="en-GB" dirty="0" smtClean="0"/>
              <a:t>();</a:t>
            </a:r>
          </a:p>
          <a:p>
            <a:pPr>
              <a:buNone/>
            </a:pPr>
            <a:r>
              <a:rPr lang="en-GB" dirty="0" err="1" smtClean="0"/>
              <a:t>get_ticket</a:t>
            </a:r>
            <a:r>
              <a:rPr lang="en-GB" dirty="0" smtClean="0"/>
              <a:t>();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OOPS Approach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 smtClean="0"/>
              <a:t>class vacation</a:t>
            </a:r>
          </a:p>
          <a:p>
            <a:pPr>
              <a:buNone/>
            </a:pPr>
            <a:r>
              <a:rPr lang="en-GB" dirty="0"/>
              <a:t>{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string destination;</a:t>
            </a:r>
          </a:p>
          <a:p>
            <a:pPr>
              <a:buNone/>
            </a:pPr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 </a:t>
            </a:r>
            <a:r>
              <a:rPr lang="en-GB" dirty="0" err="1" smtClean="0"/>
              <a:t>no_of_travallers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string flight;</a:t>
            </a:r>
          </a:p>
          <a:p>
            <a:pPr>
              <a:buNone/>
            </a:pPr>
            <a:r>
              <a:rPr lang="en-GB" dirty="0"/>
              <a:t>s</a:t>
            </a:r>
            <a:r>
              <a:rPr lang="en-GB" dirty="0" smtClean="0"/>
              <a:t>tring hotel;</a:t>
            </a:r>
          </a:p>
          <a:p>
            <a:pPr>
              <a:buNone/>
            </a:pPr>
            <a:r>
              <a:rPr lang="en-GB" dirty="0" smtClean="0"/>
              <a:t>string cab;</a:t>
            </a:r>
          </a:p>
          <a:p>
            <a:pPr>
              <a:buNone/>
            </a:pPr>
            <a:r>
              <a:rPr lang="en-GB" dirty="0" err="1" smtClean="0"/>
              <a:t>get_destination</a:t>
            </a:r>
            <a:r>
              <a:rPr lang="en-GB" dirty="0" smtClean="0"/>
              <a:t>()</a:t>
            </a:r>
          </a:p>
          <a:p>
            <a:pPr>
              <a:buNone/>
            </a:pPr>
            <a:r>
              <a:rPr lang="en-GB" dirty="0" err="1" smtClean="0"/>
              <a:t>get_no_of_travellers</a:t>
            </a:r>
            <a:r>
              <a:rPr lang="en-GB" dirty="0" smtClean="0"/>
              <a:t>()</a:t>
            </a:r>
          </a:p>
          <a:p>
            <a:pPr>
              <a:buNone/>
            </a:pPr>
            <a:r>
              <a:rPr lang="en-GB" dirty="0" err="1" smtClean="0"/>
              <a:t>get_flight</a:t>
            </a:r>
            <a:r>
              <a:rPr lang="en-GB" dirty="0" smtClean="0"/>
              <a:t>()</a:t>
            </a:r>
          </a:p>
          <a:p>
            <a:pPr>
              <a:buNone/>
            </a:pPr>
            <a:r>
              <a:rPr lang="en-GB" dirty="0" err="1" smtClean="0"/>
              <a:t>get_hotel</a:t>
            </a:r>
            <a:r>
              <a:rPr lang="en-GB" dirty="0" smtClean="0"/>
              <a:t>()</a:t>
            </a:r>
          </a:p>
          <a:p>
            <a:pPr>
              <a:buNone/>
            </a:pPr>
            <a:r>
              <a:rPr lang="en-GB" dirty="0" err="1" smtClean="0"/>
              <a:t>get_cab</a:t>
            </a:r>
            <a:r>
              <a:rPr lang="en-GB" dirty="0" smtClean="0"/>
              <a:t>()   </a:t>
            </a:r>
          </a:p>
          <a:p>
            <a:pPr>
              <a:buNone/>
            </a:pPr>
            <a:r>
              <a:rPr lang="en-GB" dirty="0" smtClean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58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Drill 1</vt:lpstr>
      <vt:lpstr>Procedural Approach</vt:lpstr>
      <vt:lpstr>OOPS Approach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</dc:title>
  <dc:creator>user</dc:creator>
  <cp:lastModifiedBy>user</cp:lastModifiedBy>
  <cp:revision>8</cp:revision>
  <dcterms:created xsi:type="dcterms:W3CDTF">2019-01-09T20:32:52Z</dcterms:created>
  <dcterms:modified xsi:type="dcterms:W3CDTF">2019-01-09T22:14:15Z</dcterms:modified>
</cp:coreProperties>
</file>