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0" i="0">
                <a:solidFill>
                  <a:srgbClr val="65382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984E1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46609" y="2210240"/>
            <a:ext cx="15788640" cy="8077200"/>
          </a:xfrm>
          <a:custGeom>
            <a:avLst/>
            <a:gdLst/>
            <a:ahLst/>
            <a:cxnLst/>
            <a:rect l="l" t="t" r="r" b="b"/>
            <a:pathLst>
              <a:path w="15788640" h="8077200">
                <a:moveTo>
                  <a:pt x="0" y="0"/>
                </a:moveTo>
                <a:lnTo>
                  <a:pt x="15788402" y="0"/>
                </a:lnTo>
                <a:lnTo>
                  <a:pt x="15788402" y="8076758"/>
                </a:lnTo>
                <a:lnTo>
                  <a:pt x="0" y="8076758"/>
                </a:lnTo>
                <a:lnTo>
                  <a:pt x="0" y="0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51440" y="1712968"/>
            <a:ext cx="15004415" cy="8574405"/>
          </a:xfrm>
          <a:custGeom>
            <a:avLst/>
            <a:gdLst/>
            <a:ahLst/>
            <a:cxnLst/>
            <a:rect l="l" t="t" r="r" b="b"/>
            <a:pathLst>
              <a:path w="15004415" h="8574405">
                <a:moveTo>
                  <a:pt x="15001773" y="8574030"/>
                </a:moveTo>
                <a:lnTo>
                  <a:pt x="0" y="8574030"/>
                </a:lnTo>
                <a:lnTo>
                  <a:pt x="0" y="321952"/>
                </a:lnTo>
                <a:lnTo>
                  <a:pt x="723246" y="271647"/>
                </a:lnTo>
                <a:lnTo>
                  <a:pt x="2412648" y="160976"/>
                </a:lnTo>
                <a:lnTo>
                  <a:pt x="4347698" y="50305"/>
                </a:lnTo>
                <a:lnTo>
                  <a:pt x="5807888" y="0"/>
                </a:lnTo>
                <a:lnTo>
                  <a:pt x="6625568" y="50305"/>
                </a:lnTo>
                <a:lnTo>
                  <a:pt x="7147097" y="160976"/>
                </a:lnTo>
                <a:lnTo>
                  <a:pt x="7422977" y="271647"/>
                </a:lnTo>
                <a:lnTo>
                  <a:pt x="7503715" y="321952"/>
                </a:lnTo>
                <a:lnTo>
                  <a:pt x="7584452" y="271647"/>
                </a:lnTo>
                <a:lnTo>
                  <a:pt x="7860332" y="160976"/>
                </a:lnTo>
                <a:lnTo>
                  <a:pt x="8381861" y="50305"/>
                </a:lnTo>
                <a:lnTo>
                  <a:pt x="9199542" y="0"/>
                </a:lnTo>
                <a:lnTo>
                  <a:pt x="10659234" y="50305"/>
                </a:lnTo>
                <a:lnTo>
                  <a:pt x="12593188" y="160976"/>
                </a:lnTo>
                <a:lnTo>
                  <a:pt x="14281494" y="271647"/>
                </a:lnTo>
                <a:lnTo>
                  <a:pt x="15004243" y="321952"/>
                </a:lnTo>
                <a:lnTo>
                  <a:pt x="15001773" y="8574030"/>
                </a:lnTo>
                <a:close/>
              </a:path>
            </a:pathLst>
          </a:custGeom>
          <a:solidFill>
            <a:srgbClr val="EFE8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37046" y="1697030"/>
            <a:ext cx="15814040" cy="8585200"/>
          </a:xfrm>
          <a:custGeom>
            <a:avLst/>
            <a:gdLst/>
            <a:ahLst/>
            <a:cxnLst/>
            <a:rect l="l" t="t" r="r" b="b"/>
            <a:pathLst>
              <a:path w="15814040" h="8585200">
                <a:moveTo>
                  <a:pt x="6692084" y="12699"/>
                </a:moveTo>
                <a:lnTo>
                  <a:pt x="5618090" y="12699"/>
                </a:lnTo>
                <a:lnTo>
                  <a:pt x="5668611" y="0"/>
                </a:lnTo>
                <a:lnTo>
                  <a:pt x="6604923" y="0"/>
                </a:lnTo>
                <a:lnTo>
                  <a:pt x="6692084" y="12699"/>
                </a:lnTo>
                <a:close/>
              </a:path>
              <a:path w="15814040" h="8585200">
                <a:moveTo>
                  <a:pt x="10208566" y="12699"/>
                </a:moveTo>
                <a:lnTo>
                  <a:pt x="9134563" y="12699"/>
                </a:lnTo>
                <a:lnTo>
                  <a:pt x="9221728" y="0"/>
                </a:lnTo>
                <a:lnTo>
                  <a:pt x="10158045" y="0"/>
                </a:lnTo>
                <a:lnTo>
                  <a:pt x="10208566" y="12699"/>
                </a:lnTo>
                <a:close/>
              </a:path>
              <a:path w="15814040" h="8585200">
                <a:moveTo>
                  <a:pt x="6855681" y="25399"/>
                </a:moveTo>
                <a:lnTo>
                  <a:pt x="5294627" y="25399"/>
                </a:lnTo>
                <a:lnTo>
                  <a:pt x="5350808" y="12699"/>
                </a:lnTo>
                <a:lnTo>
                  <a:pt x="6775649" y="12699"/>
                </a:lnTo>
                <a:lnTo>
                  <a:pt x="6855681" y="25399"/>
                </a:lnTo>
                <a:close/>
              </a:path>
              <a:path w="15814040" h="8585200">
                <a:moveTo>
                  <a:pt x="10532030" y="25399"/>
                </a:moveTo>
                <a:lnTo>
                  <a:pt x="8970950" y="25399"/>
                </a:lnTo>
                <a:lnTo>
                  <a:pt x="9050991" y="12699"/>
                </a:lnTo>
                <a:lnTo>
                  <a:pt x="10475848" y="12699"/>
                </a:lnTo>
                <a:lnTo>
                  <a:pt x="10532030" y="25399"/>
                </a:lnTo>
                <a:close/>
              </a:path>
              <a:path w="15814040" h="8585200">
                <a:moveTo>
                  <a:pt x="5633694" y="38099"/>
                </a:moveTo>
                <a:lnTo>
                  <a:pt x="5001736" y="38099"/>
                </a:lnTo>
                <a:lnTo>
                  <a:pt x="5061812" y="25399"/>
                </a:lnTo>
                <a:lnTo>
                  <a:pt x="5683126" y="25399"/>
                </a:lnTo>
                <a:lnTo>
                  <a:pt x="5633694" y="38099"/>
                </a:lnTo>
                <a:close/>
              </a:path>
              <a:path w="15814040" h="8585200">
                <a:moveTo>
                  <a:pt x="7876323" y="292099"/>
                </a:moveTo>
                <a:lnTo>
                  <a:pt x="7828549" y="292099"/>
                </a:lnTo>
                <a:lnTo>
                  <a:pt x="7809091" y="279399"/>
                </a:lnTo>
                <a:lnTo>
                  <a:pt x="7787336" y="266699"/>
                </a:lnTo>
                <a:lnTo>
                  <a:pt x="7736697" y="241299"/>
                </a:lnTo>
                <a:lnTo>
                  <a:pt x="7676160" y="215899"/>
                </a:lnTo>
                <a:lnTo>
                  <a:pt x="7605255" y="190499"/>
                </a:lnTo>
                <a:lnTo>
                  <a:pt x="7565766" y="177799"/>
                </a:lnTo>
                <a:lnTo>
                  <a:pt x="7523509" y="165099"/>
                </a:lnTo>
                <a:lnTo>
                  <a:pt x="7478424" y="152399"/>
                </a:lnTo>
                <a:lnTo>
                  <a:pt x="7430453" y="139699"/>
                </a:lnTo>
                <a:lnTo>
                  <a:pt x="7379536" y="126999"/>
                </a:lnTo>
                <a:lnTo>
                  <a:pt x="7325615" y="114299"/>
                </a:lnTo>
                <a:lnTo>
                  <a:pt x="7268630" y="114299"/>
                </a:lnTo>
                <a:lnTo>
                  <a:pt x="7208523" y="101599"/>
                </a:lnTo>
                <a:lnTo>
                  <a:pt x="7078708" y="76199"/>
                </a:lnTo>
                <a:lnTo>
                  <a:pt x="6935697" y="50799"/>
                </a:lnTo>
                <a:lnTo>
                  <a:pt x="6859096" y="50799"/>
                </a:lnTo>
                <a:lnTo>
                  <a:pt x="6779020" y="38099"/>
                </a:lnTo>
                <a:lnTo>
                  <a:pt x="6695410" y="38099"/>
                </a:lnTo>
                <a:lnTo>
                  <a:pt x="6608206" y="25399"/>
                </a:lnTo>
                <a:lnTo>
                  <a:pt x="6932240" y="25399"/>
                </a:lnTo>
                <a:lnTo>
                  <a:pt x="7075187" y="50799"/>
                </a:lnTo>
                <a:lnTo>
                  <a:pt x="7204983" y="76199"/>
                </a:lnTo>
                <a:lnTo>
                  <a:pt x="7265104" y="76199"/>
                </a:lnTo>
                <a:lnTo>
                  <a:pt x="7322122" y="88899"/>
                </a:lnTo>
                <a:lnTo>
                  <a:pt x="7376099" y="101599"/>
                </a:lnTo>
                <a:lnTo>
                  <a:pt x="7427095" y="114299"/>
                </a:lnTo>
                <a:lnTo>
                  <a:pt x="7475173" y="126999"/>
                </a:lnTo>
                <a:lnTo>
                  <a:pt x="7520395" y="139699"/>
                </a:lnTo>
                <a:lnTo>
                  <a:pt x="7562821" y="152399"/>
                </a:lnTo>
                <a:lnTo>
                  <a:pt x="7602514" y="165099"/>
                </a:lnTo>
                <a:lnTo>
                  <a:pt x="7639535" y="177799"/>
                </a:lnTo>
                <a:lnTo>
                  <a:pt x="7705807" y="203199"/>
                </a:lnTo>
                <a:lnTo>
                  <a:pt x="7762129" y="228599"/>
                </a:lnTo>
                <a:lnTo>
                  <a:pt x="7808994" y="253999"/>
                </a:lnTo>
                <a:lnTo>
                  <a:pt x="7829034" y="266699"/>
                </a:lnTo>
                <a:lnTo>
                  <a:pt x="7846895" y="266699"/>
                </a:lnTo>
                <a:lnTo>
                  <a:pt x="7862637" y="279399"/>
                </a:lnTo>
                <a:lnTo>
                  <a:pt x="7876323" y="292099"/>
                </a:lnTo>
                <a:close/>
              </a:path>
              <a:path w="15814040" h="8585200">
                <a:moveTo>
                  <a:pt x="7987030" y="304799"/>
                </a:moveTo>
                <a:lnTo>
                  <a:pt x="7926212" y="304799"/>
                </a:lnTo>
                <a:lnTo>
                  <a:pt x="7936206" y="292099"/>
                </a:lnTo>
                <a:lnTo>
                  <a:pt x="7948118" y="292099"/>
                </a:lnTo>
                <a:lnTo>
                  <a:pt x="7962012" y="279399"/>
                </a:lnTo>
                <a:lnTo>
                  <a:pt x="7977948" y="266699"/>
                </a:lnTo>
                <a:lnTo>
                  <a:pt x="7995990" y="266699"/>
                </a:lnTo>
                <a:lnTo>
                  <a:pt x="8016199" y="253999"/>
                </a:lnTo>
                <a:lnTo>
                  <a:pt x="8063366" y="228599"/>
                </a:lnTo>
                <a:lnTo>
                  <a:pt x="8119945" y="203199"/>
                </a:lnTo>
                <a:lnTo>
                  <a:pt x="8186433" y="177799"/>
                </a:lnTo>
                <a:lnTo>
                  <a:pt x="8223547" y="165099"/>
                </a:lnTo>
                <a:lnTo>
                  <a:pt x="8263325" y="152399"/>
                </a:lnTo>
                <a:lnTo>
                  <a:pt x="8305828" y="139699"/>
                </a:lnTo>
                <a:lnTo>
                  <a:pt x="8351117" y="126999"/>
                </a:lnTo>
                <a:lnTo>
                  <a:pt x="8399256" y="114299"/>
                </a:lnTo>
                <a:lnTo>
                  <a:pt x="8450307" y="101599"/>
                </a:lnTo>
                <a:lnTo>
                  <a:pt x="8504330" y="88899"/>
                </a:lnTo>
                <a:lnTo>
                  <a:pt x="8561388" y="76199"/>
                </a:lnTo>
                <a:lnTo>
                  <a:pt x="8621544" y="76199"/>
                </a:lnTo>
                <a:lnTo>
                  <a:pt x="8751395" y="50799"/>
                </a:lnTo>
                <a:lnTo>
                  <a:pt x="8894378" y="25399"/>
                </a:lnTo>
                <a:lnTo>
                  <a:pt x="9314994" y="25399"/>
                </a:lnTo>
                <a:lnTo>
                  <a:pt x="9223966" y="38099"/>
                </a:lnTo>
                <a:lnTo>
                  <a:pt x="9052884" y="38099"/>
                </a:lnTo>
                <a:lnTo>
                  <a:pt x="8896031" y="63499"/>
                </a:lnTo>
                <a:lnTo>
                  <a:pt x="8822791" y="63499"/>
                </a:lnTo>
                <a:lnTo>
                  <a:pt x="8686381" y="88899"/>
                </a:lnTo>
                <a:lnTo>
                  <a:pt x="8623090" y="101599"/>
                </a:lnTo>
                <a:lnTo>
                  <a:pt x="8562996" y="114299"/>
                </a:lnTo>
                <a:lnTo>
                  <a:pt x="8506038" y="126999"/>
                </a:lnTo>
                <a:lnTo>
                  <a:pt x="8452155" y="139699"/>
                </a:lnTo>
                <a:lnTo>
                  <a:pt x="8401288" y="152399"/>
                </a:lnTo>
                <a:lnTo>
                  <a:pt x="8353376" y="165099"/>
                </a:lnTo>
                <a:lnTo>
                  <a:pt x="8308360" y="177799"/>
                </a:lnTo>
                <a:lnTo>
                  <a:pt x="8266178" y="190499"/>
                </a:lnTo>
                <a:lnTo>
                  <a:pt x="8226771" y="203199"/>
                </a:lnTo>
                <a:lnTo>
                  <a:pt x="8190078" y="215899"/>
                </a:lnTo>
                <a:lnTo>
                  <a:pt x="8124595" y="241299"/>
                </a:lnTo>
                <a:lnTo>
                  <a:pt x="8095685" y="253999"/>
                </a:lnTo>
                <a:lnTo>
                  <a:pt x="8069248" y="253999"/>
                </a:lnTo>
                <a:lnTo>
                  <a:pt x="8045224" y="266699"/>
                </a:lnTo>
                <a:lnTo>
                  <a:pt x="8023553" y="279399"/>
                </a:lnTo>
                <a:lnTo>
                  <a:pt x="8004175" y="292099"/>
                </a:lnTo>
                <a:lnTo>
                  <a:pt x="7987030" y="304799"/>
                </a:lnTo>
                <a:close/>
              </a:path>
              <a:path w="15814040" h="8585200">
                <a:moveTo>
                  <a:pt x="10824920" y="38099"/>
                </a:moveTo>
                <a:lnTo>
                  <a:pt x="10149794" y="38099"/>
                </a:lnTo>
                <a:lnTo>
                  <a:pt x="10101401" y="25399"/>
                </a:lnTo>
                <a:lnTo>
                  <a:pt x="10764844" y="25399"/>
                </a:lnTo>
                <a:lnTo>
                  <a:pt x="10824920" y="38099"/>
                </a:lnTo>
                <a:close/>
              </a:path>
              <a:path w="15814040" h="8585200">
                <a:moveTo>
                  <a:pt x="5261441" y="50799"/>
                </a:moveTo>
                <a:lnTo>
                  <a:pt x="4691621" y="50799"/>
                </a:lnTo>
                <a:lnTo>
                  <a:pt x="4754842" y="38099"/>
                </a:lnTo>
                <a:lnTo>
                  <a:pt x="5317231" y="38099"/>
                </a:lnTo>
                <a:lnTo>
                  <a:pt x="5261441" y="50799"/>
                </a:lnTo>
                <a:close/>
              </a:path>
              <a:path w="15814040" h="8585200">
                <a:moveTo>
                  <a:pt x="11135035" y="50799"/>
                </a:moveTo>
                <a:lnTo>
                  <a:pt x="10460609" y="50799"/>
                </a:lnTo>
                <a:lnTo>
                  <a:pt x="10406514" y="38099"/>
                </a:lnTo>
                <a:lnTo>
                  <a:pt x="11071814" y="38099"/>
                </a:lnTo>
                <a:lnTo>
                  <a:pt x="11135035" y="50799"/>
                </a:lnTo>
                <a:close/>
              </a:path>
              <a:path w="15814040" h="8585200">
                <a:moveTo>
                  <a:pt x="4971147" y="63499"/>
                </a:moveTo>
                <a:lnTo>
                  <a:pt x="4498842" y="63499"/>
                </a:lnTo>
                <a:lnTo>
                  <a:pt x="4563591" y="50799"/>
                </a:lnTo>
                <a:lnTo>
                  <a:pt x="5030623" y="50799"/>
                </a:lnTo>
                <a:lnTo>
                  <a:pt x="4971147" y="63499"/>
                </a:lnTo>
                <a:close/>
              </a:path>
              <a:path w="15814040" h="8585200">
                <a:moveTo>
                  <a:pt x="11327814" y="63499"/>
                </a:moveTo>
                <a:lnTo>
                  <a:pt x="10802048" y="63499"/>
                </a:lnTo>
                <a:lnTo>
                  <a:pt x="10743276" y="50799"/>
                </a:lnTo>
                <a:lnTo>
                  <a:pt x="11263065" y="50799"/>
                </a:lnTo>
                <a:lnTo>
                  <a:pt x="11327814" y="63499"/>
                </a:lnTo>
                <a:close/>
              </a:path>
              <a:path w="15814040" h="8585200">
                <a:moveTo>
                  <a:pt x="4727012" y="76199"/>
                </a:moveTo>
                <a:lnTo>
                  <a:pt x="4235651" y="76199"/>
                </a:lnTo>
                <a:lnTo>
                  <a:pt x="4302018" y="63499"/>
                </a:lnTo>
                <a:lnTo>
                  <a:pt x="4788923" y="63499"/>
                </a:lnTo>
                <a:lnTo>
                  <a:pt x="4727012" y="76199"/>
                </a:lnTo>
                <a:close/>
              </a:path>
              <a:path w="15814040" h="8585200">
                <a:moveTo>
                  <a:pt x="11591005" y="76199"/>
                </a:moveTo>
                <a:lnTo>
                  <a:pt x="11043645" y="76199"/>
                </a:lnTo>
                <a:lnTo>
                  <a:pt x="10982326" y="63499"/>
                </a:lnTo>
                <a:lnTo>
                  <a:pt x="11524638" y="63499"/>
                </a:lnTo>
                <a:lnTo>
                  <a:pt x="11591005" y="76199"/>
                </a:lnTo>
                <a:close/>
              </a:path>
              <a:path w="15814040" h="8585200">
                <a:moveTo>
                  <a:pt x="4474279" y="88899"/>
                </a:moveTo>
                <a:lnTo>
                  <a:pt x="4034692" y="88899"/>
                </a:lnTo>
                <a:lnTo>
                  <a:pt x="4101958" y="76199"/>
                </a:lnTo>
                <a:lnTo>
                  <a:pt x="4538168" y="76199"/>
                </a:lnTo>
                <a:lnTo>
                  <a:pt x="4474279" y="88899"/>
                </a:lnTo>
                <a:close/>
              </a:path>
              <a:path w="15814040" h="8585200">
                <a:moveTo>
                  <a:pt x="11791964" y="88899"/>
                </a:moveTo>
                <a:lnTo>
                  <a:pt x="11294292" y="88899"/>
                </a:lnTo>
                <a:lnTo>
                  <a:pt x="11230882" y="76199"/>
                </a:lnTo>
                <a:lnTo>
                  <a:pt x="11724698" y="76199"/>
                </a:lnTo>
                <a:lnTo>
                  <a:pt x="11791964" y="88899"/>
                </a:lnTo>
                <a:close/>
              </a:path>
              <a:path w="15814040" h="8585200">
                <a:moveTo>
                  <a:pt x="4214774" y="101599"/>
                </a:moveTo>
                <a:lnTo>
                  <a:pt x="3763528" y="101599"/>
                </a:lnTo>
                <a:lnTo>
                  <a:pt x="3831574" y="88899"/>
                </a:lnTo>
                <a:lnTo>
                  <a:pt x="4280185" y="88899"/>
                </a:lnTo>
                <a:lnTo>
                  <a:pt x="4214774" y="101599"/>
                </a:lnTo>
                <a:close/>
              </a:path>
              <a:path w="15814040" h="8585200">
                <a:moveTo>
                  <a:pt x="12063127" y="101599"/>
                </a:moveTo>
                <a:lnTo>
                  <a:pt x="11552164" y="101599"/>
                </a:lnTo>
                <a:lnTo>
                  <a:pt x="11487119" y="88899"/>
                </a:lnTo>
                <a:lnTo>
                  <a:pt x="11995082" y="88899"/>
                </a:lnTo>
                <a:lnTo>
                  <a:pt x="12063127" y="101599"/>
                </a:lnTo>
                <a:close/>
              </a:path>
              <a:path w="15814040" h="8585200">
                <a:moveTo>
                  <a:pt x="3816816" y="126999"/>
                </a:moveTo>
                <a:lnTo>
                  <a:pt x="3353781" y="126999"/>
                </a:lnTo>
                <a:lnTo>
                  <a:pt x="3627107" y="101599"/>
                </a:lnTo>
                <a:lnTo>
                  <a:pt x="4083053" y="101599"/>
                </a:lnTo>
                <a:lnTo>
                  <a:pt x="4016800" y="114299"/>
                </a:lnTo>
                <a:lnTo>
                  <a:pt x="3883653" y="114299"/>
                </a:lnTo>
                <a:lnTo>
                  <a:pt x="3816816" y="126999"/>
                </a:lnTo>
                <a:close/>
              </a:path>
              <a:path w="15814040" h="8585200">
                <a:moveTo>
                  <a:pt x="12267865" y="114299"/>
                </a:moveTo>
                <a:lnTo>
                  <a:pt x="11749212" y="114299"/>
                </a:lnTo>
                <a:lnTo>
                  <a:pt x="11683239" y="101599"/>
                </a:lnTo>
                <a:lnTo>
                  <a:pt x="12199549" y="101599"/>
                </a:lnTo>
                <a:lnTo>
                  <a:pt x="12267865" y="114299"/>
                </a:lnTo>
                <a:close/>
              </a:path>
              <a:path w="15814040" h="8585200">
                <a:moveTo>
                  <a:pt x="13473708" y="190499"/>
                </a:moveTo>
                <a:lnTo>
                  <a:pt x="13083686" y="190499"/>
                </a:lnTo>
                <a:lnTo>
                  <a:pt x="12952201" y="177799"/>
                </a:lnTo>
                <a:lnTo>
                  <a:pt x="12819672" y="177799"/>
                </a:lnTo>
                <a:lnTo>
                  <a:pt x="12552393" y="152399"/>
                </a:lnTo>
                <a:lnTo>
                  <a:pt x="12418099" y="152399"/>
                </a:lnTo>
                <a:lnTo>
                  <a:pt x="12149344" y="126999"/>
                </a:lnTo>
                <a:lnTo>
                  <a:pt x="12015339" y="126999"/>
                </a:lnTo>
                <a:lnTo>
                  <a:pt x="11948529" y="114299"/>
                </a:lnTo>
                <a:lnTo>
                  <a:pt x="12404558" y="114299"/>
                </a:lnTo>
                <a:lnTo>
                  <a:pt x="12677348" y="139699"/>
                </a:lnTo>
                <a:lnTo>
                  <a:pt x="12812967" y="139699"/>
                </a:lnTo>
                <a:lnTo>
                  <a:pt x="13081452" y="165099"/>
                </a:lnTo>
                <a:lnTo>
                  <a:pt x="13213840" y="165099"/>
                </a:lnTo>
                <a:lnTo>
                  <a:pt x="13473708" y="190499"/>
                </a:lnTo>
                <a:close/>
              </a:path>
              <a:path w="15814040" h="8585200">
                <a:moveTo>
                  <a:pt x="3346695" y="152399"/>
                </a:moveTo>
                <a:lnTo>
                  <a:pt x="2946179" y="152399"/>
                </a:lnTo>
                <a:lnTo>
                  <a:pt x="3217356" y="126999"/>
                </a:lnTo>
                <a:lnTo>
                  <a:pt x="3615592" y="126999"/>
                </a:lnTo>
                <a:lnTo>
                  <a:pt x="3346695" y="152399"/>
                </a:lnTo>
                <a:close/>
              </a:path>
              <a:path w="15814040" h="8585200">
                <a:moveTo>
                  <a:pt x="2945781" y="177799"/>
                </a:moveTo>
                <a:lnTo>
                  <a:pt x="2547191" y="177799"/>
                </a:lnTo>
                <a:lnTo>
                  <a:pt x="2811907" y="152399"/>
                </a:lnTo>
                <a:lnTo>
                  <a:pt x="3212505" y="152399"/>
                </a:lnTo>
                <a:lnTo>
                  <a:pt x="2945781" y="177799"/>
                </a:lnTo>
                <a:close/>
              </a:path>
              <a:path w="15814040" h="8585200">
                <a:moveTo>
                  <a:pt x="2553265" y="203199"/>
                </a:moveTo>
                <a:lnTo>
                  <a:pt x="2163284" y="203199"/>
                </a:lnTo>
                <a:lnTo>
                  <a:pt x="2417227" y="177799"/>
                </a:lnTo>
                <a:lnTo>
                  <a:pt x="2813705" y="177799"/>
                </a:lnTo>
                <a:lnTo>
                  <a:pt x="2553265" y="203199"/>
                </a:lnTo>
                <a:close/>
              </a:path>
              <a:path w="15814040" h="8585200">
                <a:moveTo>
                  <a:pt x="15425011" y="8585199"/>
                </a:moveTo>
                <a:lnTo>
                  <a:pt x="15405885" y="8585199"/>
                </a:lnTo>
                <a:lnTo>
                  <a:pt x="15405885" y="342899"/>
                </a:lnTo>
                <a:lnTo>
                  <a:pt x="15333216" y="342899"/>
                </a:lnTo>
                <a:lnTo>
                  <a:pt x="15172144" y="330199"/>
                </a:lnTo>
                <a:lnTo>
                  <a:pt x="14395896" y="279399"/>
                </a:lnTo>
                <a:lnTo>
                  <a:pt x="13717470" y="228599"/>
                </a:lnTo>
                <a:lnTo>
                  <a:pt x="13594626" y="215899"/>
                </a:lnTo>
                <a:lnTo>
                  <a:pt x="13469597" y="215899"/>
                </a:lnTo>
                <a:lnTo>
                  <a:pt x="13213899" y="190499"/>
                </a:lnTo>
                <a:lnTo>
                  <a:pt x="13600709" y="190499"/>
                </a:lnTo>
                <a:lnTo>
                  <a:pt x="13725436" y="203199"/>
                </a:lnTo>
                <a:lnTo>
                  <a:pt x="14252138" y="241299"/>
                </a:lnTo>
                <a:lnTo>
                  <a:pt x="14412619" y="241299"/>
                </a:lnTo>
                <a:lnTo>
                  <a:pt x="14794909" y="266699"/>
                </a:lnTo>
                <a:lnTo>
                  <a:pt x="14994924" y="292099"/>
                </a:lnTo>
                <a:lnTo>
                  <a:pt x="15415449" y="317499"/>
                </a:lnTo>
                <a:lnTo>
                  <a:pt x="15428199" y="317499"/>
                </a:lnTo>
                <a:lnTo>
                  <a:pt x="15428199" y="495299"/>
                </a:lnTo>
                <a:lnTo>
                  <a:pt x="15813905" y="495299"/>
                </a:lnTo>
                <a:lnTo>
                  <a:pt x="15813905" y="520699"/>
                </a:lnTo>
                <a:lnTo>
                  <a:pt x="15425011" y="520699"/>
                </a:lnTo>
                <a:lnTo>
                  <a:pt x="15425011" y="8585199"/>
                </a:lnTo>
                <a:close/>
              </a:path>
              <a:path w="15814040" h="8585200">
                <a:moveTo>
                  <a:pt x="22313" y="8585199"/>
                </a:moveTo>
                <a:lnTo>
                  <a:pt x="0" y="8585199"/>
                </a:lnTo>
                <a:lnTo>
                  <a:pt x="0" y="495299"/>
                </a:lnTo>
                <a:lnTo>
                  <a:pt x="398456" y="495299"/>
                </a:lnTo>
                <a:lnTo>
                  <a:pt x="398456" y="317499"/>
                </a:lnTo>
                <a:lnTo>
                  <a:pt x="411207" y="317499"/>
                </a:lnTo>
                <a:lnTo>
                  <a:pt x="610387" y="304799"/>
                </a:lnTo>
                <a:lnTo>
                  <a:pt x="869101" y="279399"/>
                </a:lnTo>
                <a:lnTo>
                  <a:pt x="1466583" y="241299"/>
                </a:lnTo>
                <a:lnTo>
                  <a:pt x="1979007" y="203199"/>
                </a:lnTo>
                <a:lnTo>
                  <a:pt x="2425358" y="203199"/>
                </a:lnTo>
                <a:lnTo>
                  <a:pt x="2299297" y="215899"/>
                </a:lnTo>
                <a:lnTo>
                  <a:pt x="2175311" y="215899"/>
                </a:lnTo>
                <a:lnTo>
                  <a:pt x="2053629" y="228599"/>
                </a:lnTo>
                <a:lnTo>
                  <a:pt x="1384684" y="279399"/>
                </a:lnTo>
                <a:lnTo>
                  <a:pt x="1013705" y="304799"/>
                </a:lnTo>
                <a:lnTo>
                  <a:pt x="856192" y="304799"/>
                </a:lnTo>
                <a:lnTo>
                  <a:pt x="689167" y="317499"/>
                </a:lnTo>
                <a:lnTo>
                  <a:pt x="558656" y="330199"/>
                </a:lnTo>
                <a:lnTo>
                  <a:pt x="468229" y="342899"/>
                </a:lnTo>
                <a:lnTo>
                  <a:pt x="427144" y="342899"/>
                </a:lnTo>
                <a:lnTo>
                  <a:pt x="427144" y="507999"/>
                </a:lnTo>
                <a:lnTo>
                  <a:pt x="427144" y="520699"/>
                </a:lnTo>
                <a:lnTo>
                  <a:pt x="22313" y="520699"/>
                </a:lnTo>
                <a:lnTo>
                  <a:pt x="22313" y="8585199"/>
                </a:lnTo>
                <a:close/>
              </a:path>
              <a:path w="15814040" h="8585200">
                <a:moveTo>
                  <a:pt x="7911734" y="317499"/>
                </a:moveTo>
                <a:lnTo>
                  <a:pt x="7873723" y="317499"/>
                </a:lnTo>
                <a:lnTo>
                  <a:pt x="7860805" y="304799"/>
                </a:lnTo>
                <a:lnTo>
                  <a:pt x="7845767" y="292099"/>
                </a:lnTo>
                <a:lnTo>
                  <a:pt x="7888014" y="292099"/>
                </a:lnTo>
                <a:lnTo>
                  <a:pt x="7897772" y="304799"/>
                </a:lnTo>
                <a:lnTo>
                  <a:pt x="7905658" y="304799"/>
                </a:lnTo>
                <a:lnTo>
                  <a:pt x="7911734" y="317499"/>
                </a:lnTo>
                <a:close/>
              </a:path>
              <a:path w="15814040" h="8585200">
                <a:moveTo>
                  <a:pt x="7959196" y="317499"/>
                </a:moveTo>
                <a:lnTo>
                  <a:pt x="7911734" y="317499"/>
                </a:lnTo>
                <a:lnTo>
                  <a:pt x="7918076" y="304799"/>
                </a:lnTo>
                <a:lnTo>
                  <a:pt x="7972057" y="304799"/>
                </a:lnTo>
                <a:lnTo>
                  <a:pt x="7959196" y="317499"/>
                </a:lnTo>
                <a:close/>
              </a:path>
              <a:path w="15814040" h="8585200">
                <a:moveTo>
                  <a:pt x="7939571" y="330199"/>
                </a:moveTo>
                <a:lnTo>
                  <a:pt x="7893429" y="330199"/>
                </a:lnTo>
                <a:lnTo>
                  <a:pt x="7884578" y="317499"/>
                </a:lnTo>
                <a:lnTo>
                  <a:pt x="7948388" y="317499"/>
                </a:lnTo>
                <a:lnTo>
                  <a:pt x="7939571" y="330199"/>
                </a:lnTo>
                <a:close/>
              </a:path>
              <a:path w="15814040" h="8585200">
                <a:moveTo>
                  <a:pt x="7930859" y="8585199"/>
                </a:moveTo>
                <a:lnTo>
                  <a:pt x="7905358" y="8585199"/>
                </a:lnTo>
                <a:lnTo>
                  <a:pt x="7905358" y="330199"/>
                </a:lnTo>
                <a:lnTo>
                  <a:pt x="7932686" y="330199"/>
                </a:lnTo>
                <a:lnTo>
                  <a:pt x="7927672" y="342899"/>
                </a:lnTo>
                <a:lnTo>
                  <a:pt x="7930859" y="495299"/>
                </a:lnTo>
                <a:lnTo>
                  <a:pt x="7930859" y="8585199"/>
                </a:lnTo>
                <a:close/>
              </a:path>
              <a:path w="15814040" h="8585200">
                <a:moveTo>
                  <a:pt x="427144" y="8585199"/>
                </a:moveTo>
                <a:lnTo>
                  <a:pt x="401643" y="8585199"/>
                </a:lnTo>
                <a:lnTo>
                  <a:pt x="401643" y="520699"/>
                </a:lnTo>
                <a:lnTo>
                  <a:pt x="427144" y="520699"/>
                </a:lnTo>
                <a:lnTo>
                  <a:pt x="427144" y="8585199"/>
                </a:lnTo>
                <a:close/>
              </a:path>
              <a:path w="15814040" h="8585200">
                <a:moveTo>
                  <a:pt x="15813905" y="8585199"/>
                </a:moveTo>
                <a:lnTo>
                  <a:pt x="15782028" y="8585199"/>
                </a:lnTo>
                <a:lnTo>
                  <a:pt x="15782028" y="520699"/>
                </a:lnTo>
                <a:lnTo>
                  <a:pt x="15813905" y="520699"/>
                </a:lnTo>
                <a:lnTo>
                  <a:pt x="15813905" y="8585199"/>
                </a:lnTo>
                <a:close/>
              </a:path>
            </a:pathLst>
          </a:custGeom>
          <a:solidFill>
            <a:srgbClr val="959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0" i="0">
                <a:solidFill>
                  <a:srgbClr val="65382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08E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8704666"/>
            <a:ext cx="18289905" cy="1582420"/>
          </a:xfrm>
          <a:custGeom>
            <a:avLst/>
            <a:gdLst/>
            <a:ahLst/>
            <a:cxnLst/>
            <a:rect l="l" t="t" r="r" b="b"/>
            <a:pathLst>
              <a:path w="18289905" h="1582420">
                <a:moveTo>
                  <a:pt x="18289554" y="1582333"/>
                </a:moveTo>
                <a:lnTo>
                  <a:pt x="0" y="1582333"/>
                </a:lnTo>
                <a:lnTo>
                  <a:pt x="0" y="0"/>
                </a:lnTo>
                <a:lnTo>
                  <a:pt x="18289554" y="0"/>
                </a:lnTo>
                <a:lnTo>
                  <a:pt x="18289554" y="1582333"/>
                </a:lnTo>
                <a:close/>
              </a:path>
            </a:pathLst>
          </a:custGeom>
          <a:solidFill>
            <a:srgbClr val="EFE8C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827" y="1695786"/>
            <a:ext cx="11124170" cy="85912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0" i="0">
                <a:solidFill>
                  <a:srgbClr val="65382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D8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7503" y="2639514"/>
            <a:ext cx="11972993" cy="101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0" i="0">
                <a:solidFill>
                  <a:srgbClr val="65382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83" y="2703454"/>
            <a:ext cx="18117832" cy="694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984E1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D8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271494"/>
            <a:ext cx="7239000" cy="15875"/>
          </a:xfrm>
          <a:custGeom>
            <a:avLst/>
            <a:gdLst/>
            <a:ahLst/>
            <a:cxnLst/>
            <a:rect l="l" t="t" r="r" b="b"/>
            <a:pathLst>
              <a:path w="7239000" h="15875">
                <a:moveTo>
                  <a:pt x="7238702" y="15507"/>
                </a:moveTo>
                <a:lnTo>
                  <a:pt x="0" y="15507"/>
                </a:lnTo>
                <a:lnTo>
                  <a:pt x="0" y="0"/>
                </a:lnTo>
                <a:lnTo>
                  <a:pt x="7238702" y="0"/>
                </a:lnTo>
                <a:lnTo>
                  <a:pt x="7238702" y="15507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-76" y="8875086"/>
            <a:ext cx="14292580" cy="1412240"/>
            <a:chOff x="-76" y="8875086"/>
            <a:chExt cx="14292580" cy="1412240"/>
          </a:xfrm>
        </p:grpSpPr>
        <p:sp>
          <p:nvSpPr>
            <p:cNvPr id="5" name="object 5"/>
            <p:cNvSpPr/>
            <p:nvPr/>
          </p:nvSpPr>
          <p:spPr>
            <a:xfrm>
              <a:off x="0" y="8875086"/>
              <a:ext cx="7239000" cy="212725"/>
            </a:xfrm>
            <a:custGeom>
              <a:avLst/>
              <a:gdLst/>
              <a:ahLst/>
              <a:cxnLst/>
              <a:rect l="l" t="t" r="r" b="b"/>
              <a:pathLst>
                <a:path w="7239000" h="212725">
                  <a:moveTo>
                    <a:pt x="7238702" y="212225"/>
                  </a:moveTo>
                  <a:lnTo>
                    <a:pt x="0" y="212225"/>
                  </a:lnTo>
                  <a:lnTo>
                    <a:pt x="0" y="0"/>
                  </a:lnTo>
                  <a:lnTo>
                    <a:pt x="7238702" y="0"/>
                  </a:lnTo>
                  <a:lnTo>
                    <a:pt x="7238702" y="212225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-76" y="9087301"/>
              <a:ext cx="7239000" cy="1184275"/>
            </a:xfrm>
            <a:custGeom>
              <a:avLst/>
              <a:gdLst/>
              <a:ahLst/>
              <a:cxnLst/>
              <a:rect l="l" t="t" r="r" b="b"/>
              <a:pathLst>
                <a:path w="7239000" h="1184275">
                  <a:moveTo>
                    <a:pt x="7238655" y="1183922"/>
                  </a:moveTo>
                  <a:lnTo>
                    <a:pt x="0" y="1183922"/>
                  </a:lnTo>
                  <a:lnTo>
                    <a:pt x="0" y="0"/>
                  </a:lnTo>
                  <a:lnTo>
                    <a:pt x="7238655" y="0"/>
                  </a:lnTo>
                  <a:lnTo>
                    <a:pt x="7238655" y="1183922"/>
                  </a:lnTo>
                  <a:close/>
                </a:path>
              </a:pathLst>
            </a:custGeom>
            <a:solidFill>
              <a:srgbClr val="2066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2418" y="9578887"/>
              <a:ext cx="6334125" cy="201295"/>
            </a:xfrm>
            <a:custGeom>
              <a:avLst/>
              <a:gdLst/>
              <a:ahLst/>
              <a:cxnLst/>
              <a:rect l="l" t="t" r="r" b="b"/>
              <a:pathLst>
                <a:path w="6334125" h="201295">
                  <a:moveTo>
                    <a:pt x="6233312" y="201041"/>
                  </a:moveTo>
                  <a:lnTo>
                    <a:pt x="5529578" y="201041"/>
                  </a:lnTo>
                  <a:lnTo>
                    <a:pt x="5490450" y="193134"/>
                  </a:lnTo>
                  <a:lnTo>
                    <a:pt x="5458487" y="171591"/>
                  </a:lnTo>
                  <a:lnTo>
                    <a:pt x="5436932" y="139684"/>
                  </a:lnTo>
                  <a:lnTo>
                    <a:pt x="5429026" y="100683"/>
                  </a:lnTo>
                  <a:lnTo>
                    <a:pt x="5436932" y="61494"/>
                  </a:lnTo>
                  <a:lnTo>
                    <a:pt x="5458487" y="29490"/>
                  </a:lnTo>
                  <a:lnTo>
                    <a:pt x="5490450" y="7912"/>
                  </a:lnTo>
                  <a:lnTo>
                    <a:pt x="5529578" y="0"/>
                  </a:lnTo>
                  <a:lnTo>
                    <a:pt x="6233312" y="0"/>
                  </a:lnTo>
                  <a:lnTo>
                    <a:pt x="6272441" y="7912"/>
                  </a:lnTo>
                  <a:lnTo>
                    <a:pt x="6304403" y="29490"/>
                  </a:lnTo>
                  <a:lnTo>
                    <a:pt x="6325958" y="61494"/>
                  </a:lnTo>
                  <a:lnTo>
                    <a:pt x="6333864" y="100683"/>
                  </a:lnTo>
                  <a:lnTo>
                    <a:pt x="6325958" y="139684"/>
                  </a:lnTo>
                  <a:lnTo>
                    <a:pt x="6304403" y="171591"/>
                  </a:lnTo>
                  <a:lnTo>
                    <a:pt x="6272441" y="193134"/>
                  </a:lnTo>
                  <a:lnTo>
                    <a:pt x="6233312" y="201041"/>
                  </a:lnTo>
                  <a:close/>
                </a:path>
                <a:path w="6334125" h="201295">
                  <a:moveTo>
                    <a:pt x="4423636" y="201041"/>
                  </a:moveTo>
                  <a:lnTo>
                    <a:pt x="3719903" y="201041"/>
                  </a:lnTo>
                  <a:lnTo>
                    <a:pt x="3680774" y="193134"/>
                  </a:lnTo>
                  <a:lnTo>
                    <a:pt x="3648811" y="171591"/>
                  </a:lnTo>
                  <a:lnTo>
                    <a:pt x="3627256" y="139684"/>
                  </a:lnTo>
                  <a:lnTo>
                    <a:pt x="3619351" y="100683"/>
                  </a:lnTo>
                  <a:lnTo>
                    <a:pt x="3627256" y="61494"/>
                  </a:lnTo>
                  <a:lnTo>
                    <a:pt x="3648811" y="29490"/>
                  </a:lnTo>
                  <a:lnTo>
                    <a:pt x="3680774" y="7912"/>
                  </a:lnTo>
                  <a:lnTo>
                    <a:pt x="3719903" y="0"/>
                  </a:lnTo>
                  <a:lnTo>
                    <a:pt x="4423636" y="0"/>
                  </a:lnTo>
                  <a:lnTo>
                    <a:pt x="4462765" y="7912"/>
                  </a:lnTo>
                  <a:lnTo>
                    <a:pt x="4494728" y="29490"/>
                  </a:lnTo>
                  <a:lnTo>
                    <a:pt x="4516283" y="61494"/>
                  </a:lnTo>
                  <a:lnTo>
                    <a:pt x="4524188" y="100683"/>
                  </a:lnTo>
                  <a:lnTo>
                    <a:pt x="4516283" y="139684"/>
                  </a:lnTo>
                  <a:lnTo>
                    <a:pt x="4494728" y="171591"/>
                  </a:lnTo>
                  <a:lnTo>
                    <a:pt x="4462765" y="193134"/>
                  </a:lnTo>
                  <a:lnTo>
                    <a:pt x="4423636" y="201041"/>
                  </a:lnTo>
                  <a:close/>
                </a:path>
                <a:path w="6334125" h="201295">
                  <a:moveTo>
                    <a:pt x="2613961" y="201041"/>
                  </a:moveTo>
                  <a:lnTo>
                    <a:pt x="1910227" y="201041"/>
                  </a:lnTo>
                  <a:lnTo>
                    <a:pt x="1871099" y="193134"/>
                  </a:lnTo>
                  <a:lnTo>
                    <a:pt x="1839136" y="171591"/>
                  </a:lnTo>
                  <a:lnTo>
                    <a:pt x="1817581" y="139684"/>
                  </a:lnTo>
                  <a:lnTo>
                    <a:pt x="1809675" y="100683"/>
                  </a:lnTo>
                  <a:lnTo>
                    <a:pt x="1817581" y="61494"/>
                  </a:lnTo>
                  <a:lnTo>
                    <a:pt x="1839136" y="29490"/>
                  </a:lnTo>
                  <a:lnTo>
                    <a:pt x="1871099" y="7912"/>
                  </a:lnTo>
                  <a:lnTo>
                    <a:pt x="1910227" y="0"/>
                  </a:lnTo>
                  <a:lnTo>
                    <a:pt x="2613961" y="0"/>
                  </a:lnTo>
                  <a:lnTo>
                    <a:pt x="2653089" y="7912"/>
                  </a:lnTo>
                  <a:lnTo>
                    <a:pt x="2685052" y="29490"/>
                  </a:lnTo>
                  <a:lnTo>
                    <a:pt x="2706607" y="61494"/>
                  </a:lnTo>
                  <a:lnTo>
                    <a:pt x="2714513" y="100683"/>
                  </a:lnTo>
                  <a:lnTo>
                    <a:pt x="2706607" y="139684"/>
                  </a:lnTo>
                  <a:lnTo>
                    <a:pt x="2685052" y="171591"/>
                  </a:lnTo>
                  <a:lnTo>
                    <a:pt x="2653089" y="193134"/>
                  </a:lnTo>
                  <a:lnTo>
                    <a:pt x="2613961" y="201041"/>
                  </a:lnTo>
                  <a:close/>
                </a:path>
                <a:path w="6334125" h="201295">
                  <a:moveTo>
                    <a:pt x="804285" y="201041"/>
                  </a:moveTo>
                  <a:lnTo>
                    <a:pt x="100552" y="201041"/>
                  </a:lnTo>
                  <a:lnTo>
                    <a:pt x="61423" y="193134"/>
                  </a:lnTo>
                  <a:lnTo>
                    <a:pt x="29460" y="171591"/>
                  </a:lnTo>
                  <a:lnTo>
                    <a:pt x="7905" y="139684"/>
                  </a:lnTo>
                  <a:lnTo>
                    <a:pt x="0" y="100683"/>
                  </a:lnTo>
                  <a:lnTo>
                    <a:pt x="7905" y="61494"/>
                  </a:lnTo>
                  <a:lnTo>
                    <a:pt x="29460" y="29490"/>
                  </a:lnTo>
                  <a:lnTo>
                    <a:pt x="61423" y="7912"/>
                  </a:lnTo>
                  <a:lnTo>
                    <a:pt x="100552" y="0"/>
                  </a:lnTo>
                  <a:lnTo>
                    <a:pt x="804285" y="0"/>
                  </a:lnTo>
                  <a:lnTo>
                    <a:pt x="843414" y="7912"/>
                  </a:lnTo>
                  <a:lnTo>
                    <a:pt x="875377" y="29490"/>
                  </a:lnTo>
                  <a:lnTo>
                    <a:pt x="896932" y="61494"/>
                  </a:lnTo>
                  <a:lnTo>
                    <a:pt x="904837" y="100683"/>
                  </a:lnTo>
                  <a:lnTo>
                    <a:pt x="896932" y="139684"/>
                  </a:lnTo>
                  <a:lnTo>
                    <a:pt x="875377" y="171591"/>
                  </a:lnTo>
                  <a:lnTo>
                    <a:pt x="843414" y="193134"/>
                  </a:lnTo>
                  <a:lnTo>
                    <a:pt x="804285" y="201041"/>
                  </a:lnTo>
                  <a:close/>
                </a:path>
              </a:pathLst>
            </a:custGeom>
            <a:solidFill>
              <a:srgbClr val="95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53339" y="8875089"/>
              <a:ext cx="7239000" cy="1412240"/>
            </a:xfrm>
            <a:custGeom>
              <a:avLst/>
              <a:gdLst/>
              <a:ahLst/>
              <a:cxnLst/>
              <a:rect l="l" t="t" r="r" b="b"/>
              <a:pathLst>
                <a:path w="7239000" h="1412240">
                  <a:moveTo>
                    <a:pt x="7238708" y="1396415"/>
                  </a:moveTo>
                  <a:lnTo>
                    <a:pt x="0" y="1396415"/>
                  </a:lnTo>
                  <a:lnTo>
                    <a:pt x="0" y="1411922"/>
                  </a:lnTo>
                  <a:lnTo>
                    <a:pt x="7238708" y="1411922"/>
                  </a:lnTo>
                  <a:lnTo>
                    <a:pt x="7238708" y="1396415"/>
                  </a:lnTo>
                  <a:close/>
                </a:path>
                <a:path w="7239000" h="1412240">
                  <a:moveTo>
                    <a:pt x="7238708" y="0"/>
                  </a:moveTo>
                  <a:lnTo>
                    <a:pt x="0" y="0"/>
                  </a:lnTo>
                  <a:lnTo>
                    <a:pt x="0" y="212229"/>
                  </a:lnTo>
                  <a:lnTo>
                    <a:pt x="7238708" y="212229"/>
                  </a:lnTo>
                  <a:lnTo>
                    <a:pt x="7238708" y="0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53267" y="9087301"/>
              <a:ext cx="7239000" cy="1184275"/>
            </a:xfrm>
            <a:custGeom>
              <a:avLst/>
              <a:gdLst/>
              <a:ahLst/>
              <a:cxnLst/>
              <a:rect l="l" t="t" r="r" b="b"/>
              <a:pathLst>
                <a:path w="7239000" h="1184275">
                  <a:moveTo>
                    <a:pt x="7238655" y="1183922"/>
                  </a:moveTo>
                  <a:lnTo>
                    <a:pt x="0" y="1183922"/>
                  </a:lnTo>
                  <a:lnTo>
                    <a:pt x="0" y="0"/>
                  </a:lnTo>
                  <a:lnTo>
                    <a:pt x="7238655" y="0"/>
                  </a:lnTo>
                  <a:lnTo>
                    <a:pt x="7238655" y="1183922"/>
                  </a:lnTo>
                  <a:close/>
                </a:path>
              </a:pathLst>
            </a:custGeom>
            <a:solidFill>
              <a:srgbClr val="2066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05763" y="9578887"/>
              <a:ext cx="6334125" cy="201295"/>
            </a:xfrm>
            <a:custGeom>
              <a:avLst/>
              <a:gdLst/>
              <a:ahLst/>
              <a:cxnLst/>
              <a:rect l="l" t="t" r="r" b="b"/>
              <a:pathLst>
                <a:path w="6334125" h="201295">
                  <a:moveTo>
                    <a:pt x="6233312" y="201041"/>
                  </a:moveTo>
                  <a:lnTo>
                    <a:pt x="5529578" y="201041"/>
                  </a:lnTo>
                  <a:lnTo>
                    <a:pt x="5490450" y="193134"/>
                  </a:lnTo>
                  <a:lnTo>
                    <a:pt x="5458487" y="171591"/>
                  </a:lnTo>
                  <a:lnTo>
                    <a:pt x="5436932" y="139684"/>
                  </a:lnTo>
                  <a:lnTo>
                    <a:pt x="5429026" y="100683"/>
                  </a:lnTo>
                  <a:lnTo>
                    <a:pt x="5436932" y="61494"/>
                  </a:lnTo>
                  <a:lnTo>
                    <a:pt x="5458487" y="29490"/>
                  </a:lnTo>
                  <a:lnTo>
                    <a:pt x="5490450" y="7912"/>
                  </a:lnTo>
                  <a:lnTo>
                    <a:pt x="5529578" y="0"/>
                  </a:lnTo>
                  <a:lnTo>
                    <a:pt x="6233312" y="0"/>
                  </a:lnTo>
                  <a:lnTo>
                    <a:pt x="6272441" y="7912"/>
                  </a:lnTo>
                  <a:lnTo>
                    <a:pt x="6304403" y="29490"/>
                  </a:lnTo>
                  <a:lnTo>
                    <a:pt x="6325958" y="61494"/>
                  </a:lnTo>
                  <a:lnTo>
                    <a:pt x="6333864" y="100683"/>
                  </a:lnTo>
                  <a:lnTo>
                    <a:pt x="6325958" y="139684"/>
                  </a:lnTo>
                  <a:lnTo>
                    <a:pt x="6304403" y="171591"/>
                  </a:lnTo>
                  <a:lnTo>
                    <a:pt x="6272441" y="193134"/>
                  </a:lnTo>
                  <a:lnTo>
                    <a:pt x="6233312" y="201041"/>
                  </a:lnTo>
                  <a:close/>
                </a:path>
                <a:path w="6334125" h="201295">
                  <a:moveTo>
                    <a:pt x="4423636" y="201041"/>
                  </a:moveTo>
                  <a:lnTo>
                    <a:pt x="3719903" y="201041"/>
                  </a:lnTo>
                  <a:lnTo>
                    <a:pt x="3680774" y="193134"/>
                  </a:lnTo>
                  <a:lnTo>
                    <a:pt x="3648811" y="171591"/>
                  </a:lnTo>
                  <a:lnTo>
                    <a:pt x="3627256" y="139684"/>
                  </a:lnTo>
                  <a:lnTo>
                    <a:pt x="3619351" y="100683"/>
                  </a:lnTo>
                  <a:lnTo>
                    <a:pt x="3627256" y="61494"/>
                  </a:lnTo>
                  <a:lnTo>
                    <a:pt x="3648811" y="29490"/>
                  </a:lnTo>
                  <a:lnTo>
                    <a:pt x="3680774" y="7912"/>
                  </a:lnTo>
                  <a:lnTo>
                    <a:pt x="3719903" y="0"/>
                  </a:lnTo>
                  <a:lnTo>
                    <a:pt x="4423636" y="0"/>
                  </a:lnTo>
                  <a:lnTo>
                    <a:pt x="4462765" y="7912"/>
                  </a:lnTo>
                  <a:lnTo>
                    <a:pt x="4494728" y="29490"/>
                  </a:lnTo>
                  <a:lnTo>
                    <a:pt x="4516283" y="61494"/>
                  </a:lnTo>
                  <a:lnTo>
                    <a:pt x="4524188" y="100683"/>
                  </a:lnTo>
                  <a:lnTo>
                    <a:pt x="4516283" y="139684"/>
                  </a:lnTo>
                  <a:lnTo>
                    <a:pt x="4494728" y="171591"/>
                  </a:lnTo>
                  <a:lnTo>
                    <a:pt x="4462765" y="193134"/>
                  </a:lnTo>
                  <a:lnTo>
                    <a:pt x="4423636" y="201041"/>
                  </a:lnTo>
                  <a:close/>
                </a:path>
                <a:path w="6334125" h="201295">
                  <a:moveTo>
                    <a:pt x="2613961" y="201041"/>
                  </a:moveTo>
                  <a:lnTo>
                    <a:pt x="1910227" y="201041"/>
                  </a:lnTo>
                  <a:lnTo>
                    <a:pt x="1871099" y="193134"/>
                  </a:lnTo>
                  <a:lnTo>
                    <a:pt x="1839136" y="171591"/>
                  </a:lnTo>
                  <a:lnTo>
                    <a:pt x="1817581" y="139684"/>
                  </a:lnTo>
                  <a:lnTo>
                    <a:pt x="1809675" y="100683"/>
                  </a:lnTo>
                  <a:lnTo>
                    <a:pt x="1817581" y="61494"/>
                  </a:lnTo>
                  <a:lnTo>
                    <a:pt x="1839136" y="29490"/>
                  </a:lnTo>
                  <a:lnTo>
                    <a:pt x="1871099" y="7912"/>
                  </a:lnTo>
                  <a:lnTo>
                    <a:pt x="1910227" y="0"/>
                  </a:lnTo>
                  <a:lnTo>
                    <a:pt x="2613961" y="0"/>
                  </a:lnTo>
                  <a:lnTo>
                    <a:pt x="2653089" y="7912"/>
                  </a:lnTo>
                  <a:lnTo>
                    <a:pt x="2685052" y="29490"/>
                  </a:lnTo>
                  <a:lnTo>
                    <a:pt x="2706607" y="61494"/>
                  </a:lnTo>
                  <a:lnTo>
                    <a:pt x="2714513" y="100683"/>
                  </a:lnTo>
                  <a:lnTo>
                    <a:pt x="2706607" y="139684"/>
                  </a:lnTo>
                  <a:lnTo>
                    <a:pt x="2685052" y="171591"/>
                  </a:lnTo>
                  <a:lnTo>
                    <a:pt x="2653089" y="193134"/>
                  </a:lnTo>
                  <a:lnTo>
                    <a:pt x="2613961" y="201041"/>
                  </a:lnTo>
                  <a:close/>
                </a:path>
                <a:path w="6334125" h="201295">
                  <a:moveTo>
                    <a:pt x="804285" y="201041"/>
                  </a:moveTo>
                  <a:lnTo>
                    <a:pt x="100552" y="201041"/>
                  </a:lnTo>
                  <a:lnTo>
                    <a:pt x="61423" y="193134"/>
                  </a:lnTo>
                  <a:lnTo>
                    <a:pt x="29460" y="171591"/>
                  </a:lnTo>
                  <a:lnTo>
                    <a:pt x="7905" y="139684"/>
                  </a:lnTo>
                  <a:lnTo>
                    <a:pt x="0" y="100683"/>
                  </a:lnTo>
                  <a:lnTo>
                    <a:pt x="7905" y="61494"/>
                  </a:lnTo>
                  <a:lnTo>
                    <a:pt x="29460" y="29490"/>
                  </a:lnTo>
                  <a:lnTo>
                    <a:pt x="61423" y="7912"/>
                  </a:lnTo>
                  <a:lnTo>
                    <a:pt x="100552" y="0"/>
                  </a:lnTo>
                  <a:lnTo>
                    <a:pt x="804285" y="0"/>
                  </a:lnTo>
                  <a:lnTo>
                    <a:pt x="843414" y="7912"/>
                  </a:lnTo>
                  <a:lnTo>
                    <a:pt x="875377" y="29490"/>
                  </a:lnTo>
                  <a:lnTo>
                    <a:pt x="896932" y="61494"/>
                  </a:lnTo>
                  <a:lnTo>
                    <a:pt x="904837" y="100683"/>
                  </a:lnTo>
                  <a:lnTo>
                    <a:pt x="896932" y="139684"/>
                  </a:lnTo>
                  <a:lnTo>
                    <a:pt x="875377" y="171591"/>
                  </a:lnTo>
                  <a:lnTo>
                    <a:pt x="843414" y="193134"/>
                  </a:lnTo>
                  <a:lnTo>
                    <a:pt x="804285" y="201041"/>
                  </a:lnTo>
                  <a:close/>
                </a:path>
              </a:pathLst>
            </a:custGeom>
            <a:solidFill>
              <a:srgbClr val="9591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8669020" cy="9679305"/>
            <a:chOff x="0" y="0"/>
            <a:chExt cx="8669020" cy="967930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18892"/>
              <a:ext cx="8542532" cy="73623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24983" y="6753145"/>
              <a:ext cx="2929890" cy="2926080"/>
            </a:xfrm>
            <a:custGeom>
              <a:avLst/>
              <a:gdLst/>
              <a:ahLst/>
              <a:cxnLst/>
              <a:rect l="l" t="t" r="r" b="b"/>
              <a:pathLst>
                <a:path w="2929890" h="2926079">
                  <a:moveTo>
                    <a:pt x="1417347" y="2925573"/>
                  </a:moveTo>
                  <a:lnTo>
                    <a:pt x="1509216" y="2925573"/>
                  </a:lnTo>
                  <a:lnTo>
                    <a:pt x="1511484" y="2925534"/>
                  </a:lnTo>
                  <a:lnTo>
                    <a:pt x="1559261" y="2923216"/>
                  </a:lnTo>
                  <a:lnTo>
                    <a:pt x="1606720" y="2919376"/>
                  </a:lnTo>
                  <a:lnTo>
                    <a:pt x="1653751" y="2914040"/>
                  </a:lnTo>
                  <a:lnTo>
                    <a:pt x="1700331" y="2907233"/>
                  </a:lnTo>
                  <a:lnTo>
                    <a:pt x="1746433" y="2898979"/>
                  </a:lnTo>
                  <a:lnTo>
                    <a:pt x="1792035" y="2889300"/>
                  </a:lnTo>
                  <a:lnTo>
                    <a:pt x="1837111" y="2878222"/>
                  </a:lnTo>
                  <a:lnTo>
                    <a:pt x="1881636" y="2865767"/>
                  </a:lnTo>
                  <a:lnTo>
                    <a:pt x="1925587" y="2851959"/>
                  </a:lnTo>
                  <a:lnTo>
                    <a:pt x="1968938" y="2836823"/>
                  </a:lnTo>
                  <a:lnTo>
                    <a:pt x="2011665" y="2820382"/>
                  </a:lnTo>
                  <a:lnTo>
                    <a:pt x="2053742" y="2802659"/>
                  </a:lnTo>
                  <a:lnTo>
                    <a:pt x="2095147" y="2783679"/>
                  </a:lnTo>
                  <a:lnTo>
                    <a:pt x="2135854" y="2763465"/>
                  </a:lnTo>
                  <a:lnTo>
                    <a:pt x="2175838" y="2742040"/>
                  </a:lnTo>
                  <a:lnTo>
                    <a:pt x="2215075" y="2719430"/>
                  </a:lnTo>
                  <a:lnTo>
                    <a:pt x="2253540" y="2695656"/>
                  </a:lnTo>
                  <a:lnTo>
                    <a:pt x="2291209" y="2670744"/>
                  </a:lnTo>
                  <a:lnTo>
                    <a:pt x="2328057" y="2644717"/>
                  </a:lnTo>
                  <a:lnTo>
                    <a:pt x="2364060" y="2617599"/>
                  </a:lnTo>
                  <a:lnTo>
                    <a:pt x="2399193" y="2589412"/>
                  </a:lnTo>
                  <a:lnTo>
                    <a:pt x="2433431" y="2560182"/>
                  </a:lnTo>
                  <a:lnTo>
                    <a:pt x="2466749" y="2529932"/>
                  </a:lnTo>
                  <a:lnTo>
                    <a:pt x="2499124" y="2498685"/>
                  </a:lnTo>
                  <a:lnTo>
                    <a:pt x="2530531" y="2466466"/>
                  </a:lnTo>
                  <a:lnTo>
                    <a:pt x="2560944" y="2433298"/>
                  </a:lnTo>
                  <a:lnTo>
                    <a:pt x="2590340" y="2399205"/>
                  </a:lnTo>
                  <a:lnTo>
                    <a:pt x="2618694" y="2364210"/>
                  </a:lnTo>
                  <a:lnTo>
                    <a:pt x="2645981" y="2328338"/>
                  </a:lnTo>
                  <a:lnTo>
                    <a:pt x="2672176" y="2291612"/>
                  </a:lnTo>
                  <a:lnTo>
                    <a:pt x="2697256" y="2254055"/>
                  </a:lnTo>
                  <a:lnTo>
                    <a:pt x="2721195" y="2215693"/>
                  </a:lnTo>
                  <a:lnTo>
                    <a:pt x="2743968" y="2176547"/>
                  </a:lnTo>
                  <a:lnTo>
                    <a:pt x="2765553" y="2136643"/>
                  </a:lnTo>
                  <a:lnTo>
                    <a:pt x="2785922" y="2096004"/>
                  </a:lnTo>
                  <a:lnTo>
                    <a:pt x="2805053" y="2054653"/>
                  </a:lnTo>
                  <a:lnTo>
                    <a:pt x="2822921" y="2012614"/>
                  </a:lnTo>
                  <a:lnTo>
                    <a:pt x="2839500" y="1969912"/>
                  </a:lnTo>
                  <a:lnTo>
                    <a:pt x="2854767" y="1926569"/>
                  </a:lnTo>
                  <a:lnTo>
                    <a:pt x="2868696" y="1882610"/>
                  </a:lnTo>
                  <a:lnTo>
                    <a:pt x="2881264" y="1838059"/>
                  </a:lnTo>
                  <a:lnTo>
                    <a:pt x="2892445" y="1792938"/>
                  </a:lnTo>
                  <a:lnTo>
                    <a:pt x="2902215" y="1747272"/>
                  </a:lnTo>
                  <a:lnTo>
                    <a:pt x="2910549" y="1701085"/>
                  </a:lnTo>
                  <a:lnTo>
                    <a:pt x="2917423" y="1654400"/>
                  </a:lnTo>
                  <a:lnTo>
                    <a:pt x="2922813" y="1607241"/>
                  </a:lnTo>
                  <a:lnTo>
                    <a:pt x="2926712" y="1559244"/>
                  </a:lnTo>
                  <a:lnTo>
                    <a:pt x="2929042" y="1511395"/>
                  </a:lnTo>
                  <a:lnTo>
                    <a:pt x="2929826" y="1463159"/>
                  </a:lnTo>
                  <a:lnTo>
                    <a:pt x="2929043" y="1414720"/>
                  </a:lnTo>
                  <a:lnTo>
                    <a:pt x="2926709" y="1366685"/>
                  </a:lnTo>
                  <a:lnTo>
                    <a:pt x="2922849" y="1319076"/>
                  </a:lnTo>
                  <a:lnTo>
                    <a:pt x="2917487" y="1271917"/>
                  </a:lnTo>
                  <a:lnTo>
                    <a:pt x="2910647" y="1225232"/>
                  </a:lnTo>
                  <a:lnTo>
                    <a:pt x="2902354" y="1179045"/>
                  </a:lnTo>
                  <a:lnTo>
                    <a:pt x="2892632" y="1133379"/>
                  </a:lnTo>
                  <a:lnTo>
                    <a:pt x="2881504" y="1088259"/>
                  </a:lnTo>
                  <a:lnTo>
                    <a:pt x="2868996" y="1043707"/>
                  </a:lnTo>
                  <a:lnTo>
                    <a:pt x="2855132" y="999748"/>
                  </a:lnTo>
                  <a:lnTo>
                    <a:pt x="2839935" y="956405"/>
                  </a:lnTo>
                  <a:lnTo>
                    <a:pt x="2823430" y="913703"/>
                  </a:lnTo>
                  <a:lnTo>
                    <a:pt x="2805642" y="871664"/>
                  </a:lnTo>
                  <a:lnTo>
                    <a:pt x="2786594" y="830313"/>
                  </a:lnTo>
                  <a:lnTo>
                    <a:pt x="2766311" y="789674"/>
                  </a:lnTo>
                  <a:lnTo>
                    <a:pt x="2744816" y="749770"/>
                  </a:lnTo>
                  <a:lnTo>
                    <a:pt x="2722136" y="710624"/>
                  </a:lnTo>
                  <a:lnTo>
                    <a:pt x="2698292" y="672262"/>
                  </a:lnTo>
                  <a:lnTo>
                    <a:pt x="2673311" y="634705"/>
                  </a:lnTo>
                  <a:lnTo>
                    <a:pt x="2647216" y="597979"/>
                  </a:lnTo>
                  <a:lnTo>
                    <a:pt x="2620031" y="562107"/>
                  </a:lnTo>
                  <a:lnTo>
                    <a:pt x="2591780" y="527112"/>
                  </a:lnTo>
                  <a:lnTo>
                    <a:pt x="2562489" y="493019"/>
                  </a:lnTo>
                  <a:lnTo>
                    <a:pt x="2532180" y="459851"/>
                  </a:lnTo>
                  <a:lnTo>
                    <a:pt x="2500879" y="427632"/>
                  </a:lnTo>
                  <a:lnTo>
                    <a:pt x="2468609" y="396385"/>
                  </a:lnTo>
                  <a:lnTo>
                    <a:pt x="2435395" y="366135"/>
                  </a:lnTo>
                  <a:lnTo>
                    <a:pt x="2401262" y="336905"/>
                  </a:lnTo>
                  <a:lnTo>
                    <a:pt x="2366232" y="308718"/>
                  </a:lnTo>
                  <a:lnTo>
                    <a:pt x="2330331" y="281600"/>
                  </a:lnTo>
                  <a:lnTo>
                    <a:pt x="2293583" y="255573"/>
                  </a:lnTo>
                  <a:lnTo>
                    <a:pt x="2256012" y="230660"/>
                  </a:lnTo>
                  <a:lnTo>
                    <a:pt x="2217643" y="206887"/>
                  </a:lnTo>
                  <a:lnTo>
                    <a:pt x="2178499" y="184277"/>
                  </a:lnTo>
                  <a:lnTo>
                    <a:pt x="2138605" y="162852"/>
                  </a:lnTo>
                  <a:lnTo>
                    <a:pt x="2097985" y="142638"/>
                  </a:lnTo>
                  <a:lnTo>
                    <a:pt x="2056663" y="123658"/>
                  </a:lnTo>
                  <a:lnTo>
                    <a:pt x="2014664" y="105935"/>
                  </a:lnTo>
                  <a:lnTo>
                    <a:pt x="1972012" y="89494"/>
                  </a:lnTo>
                  <a:lnTo>
                    <a:pt x="1928731" y="74357"/>
                  </a:lnTo>
                  <a:lnTo>
                    <a:pt x="1884845" y="60550"/>
                  </a:lnTo>
                  <a:lnTo>
                    <a:pt x="1840379" y="48095"/>
                  </a:lnTo>
                  <a:lnTo>
                    <a:pt x="1795357" y="37017"/>
                  </a:lnTo>
                  <a:lnTo>
                    <a:pt x="1749803" y="27338"/>
                  </a:lnTo>
                  <a:lnTo>
                    <a:pt x="1703741" y="19084"/>
                  </a:lnTo>
                  <a:lnTo>
                    <a:pt x="1657196" y="12277"/>
                  </a:lnTo>
                  <a:lnTo>
                    <a:pt x="1610192" y="6941"/>
                  </a:lnTo>
                  <a:lnTo>
                    <a:pt x="1562753" y="3100"/>
                  </a:lnTo>
                  <a:lnTo>
                    <a:pt x="1514903" y="779"/>
                  </a:lnTo>
                  <a:lnTo>
                    <a:pt x="1466667" y="0"/>
                  </a:lnTo>
                  <a:lnTo>
                    <a:pt x="1418427" y="783"/>
                  </a:lnTo>
                  <a:lnTo>
                    <a:pt x="1370565" y="3117"/>
                  </a:lnTo>
                  <a:lnTo>
                    <a:pt x="1323106" y="6977"/>
                  </a:lnTo>
                  <a:lnTo>
                    <a:pt x="1276075" y="12339"/>
                  </a:lnTo>
                  <a:lnTo>
                    <a:pt x="1229495" y="19178"/>
                  </a:lnTo>
                  <a:lnTo>
                    <a:pt x="1183392" y="27472"/>
                  </a:lnTo>
                  <a:lnTo>
                    <a:pt x="1137791" y="37194"/>
                  </a:lnTo>
                  <a:lnTo>
                    <a:pt x="1092715" y="48322"/>
                  </a:lnTo>
                  <a:lnTo>
                    <a:pt x="1048189" y="60830"/>
                  </a:lnTo>
                  <a:lnTo>
                    <a:pt x="1004239" y="74694"/>
                  </a:lnTo>
                  <a:lnTo>
                    <a:pt x="960888" y="89891"/>
                  </a:lnTo>
                  <a:lnTo>
                    <a:pt x="918161" y="106396"/>
                  </a:lnTo>
                  <a:lnTo>
                    <a:pt x="876083" y="124184"/>
                  </a:lnTo>
                  <a:lnTo>
                    <a:pt x="834679" y="143232"/>
                  </a:lnTo>
                  <a:lnTo>
                    <a:pt x="793972" y="163515"/>
                  </a:lnTo>
                  <a:lnTo>
                    <a:pt x="753988" y="185010"/>
                  </a:lnTo>
                  <a:lnTo>
                    <a:pt x="714751" y="207690"/>
                  </a:lnTo>
                  <a:lnTo>
                    <a:pt x="676286" y="231533"/>
                  </a:lnTo>
                  <a:lnTo>
                    <a:pt x="638617" y="256515"/>
                  </a:lnTo>
                  <a:lnTo>
                    <a:pt x="601768" y="282610"/>
                  </a:lnTo>
                  <a:lnTo>
                    <a:pt x="565766" y="309795"/>
                  </a:lnTo>
                  <a:lnTo>
                    <a:pt x="530633" y="338046"/>
                  </a:lnTo>
                  <a:lnTo>
                    <a:pt x="496395" y="367337"/>
                  </a:lnTo>
                  <a:lnTo>
                    <a:pt x="463077" y="397646"/>
                  </a:lnTo>
                  <a:lnTo>
                    <a:pt x="430702" y="428947"/>
                  </a:lnTo>
                  <a:lnTo>
                    <a:pt x="399295" y="461217"/>
                  </a:lnTo>
                  <a:lnTo>
                    <a:pt x="368882" y="494431"/>
                  </a:lnTo>
                  <a:lnTo>
                    <a:pt x="339486" y="528564"/>
                  </a:lnTo>
                  <a:lnTo>
                    <a:pt x="311132" y="563594"/>
                  </a:lnTo>
                  <a:lnTo>
                    <a:pt x="283845" y="599495"/>
                  </a:lnTo>
                  <a:lnTo>
                    <a:pt x="257650" y="636243"/>
                  </a:lnTo>
                  <a:lnTo>
                    <a:pt x="232570" y="673814"/>
                  </a:lnTo>
                  <a:lnTo>
                    <a:pt x="208631" y="712183"/>
                  </a:lnTo>
                  <a:lnTo>
                    <a:pt x="185857" y="751327"/>
                  </a:lnTo>
                  <a:lnTo>
                    <a:pt x="164273" y="791221"/>
                  </a:lnTo>
                  <a:lnTo>
                    <a:pt x="143904" y="831841"/>
                  </a:lnTo>
                  <a:lnTo>
                    <a:pt x="124773" y="873163"/>
                  </a:lnTo>
                  <a:lnTo>
                    <a:pt x="106905" y="915162"/>
                  </a:lnTo>
                  <a:lnTo>
                    <a:pt x="90326" y="957814"/>
                  </a:lnTo>
                  <a:lnTo>
                    <a:pt x="75059" y="1001095"/>
                  </a:lnTo>
                  <a:lnTo>
                    <a:pt x="61130" y="1044981"/>
                  </a:lnTo>
                  <a:lnTo>
                    <a:pt x="48562" y="1089447"/>
                  </a:lnTo>
                  <a:lnTo>
                    <a:pt x="37381" y="1134469"/>
                  </a:lnTo>
                  <a:lnTo>
                    <a:pt x="27611" y="1180023"/>
                  </a:lnTo>
                  <a:lnTo>
                    <a:pt x="19277" y="1226085"/>
                  </a:lnTo>
                  <a:lnTo>
                    <a:pt x="12402" y="1272630"/>
                  </a:lnTo>
                  <a:lnTo>
                    <a:pt x="7013" y="1319634"/>
                  </a:lnTo>
                  <a:lnTo>
                    <a:pt x="3133" y="1367073"/>
                  </a:lnTo>
                  <a:lnTo>
                    <a:pt x="787" y="1414923"/>
                  </a:lnTo>
                  <a:lnTo>
                    <a:pt x="0" y="1463159"/>
                  </a:lnTo>
                  <a:lnTo>
                    <a:pt x="793" y="1511597"/>
                  </a:lnTo>
                  <a:lnTo>
                    <a:pt x="3148" y="1559632"/>
                  </a:lnTo>
                  <a:lnTo>
                    <a:pt x="6977" y="1606683"/>
                  </a:lnTo>
                  <a:lnTo>
                    <a:pt x="12339" y="1653687"/>
                  </a:lnTo>
                  <a:lnTo>
                    <a:pt x="19178" y="1700233"/>
                  </a:lnTo>
                  <a:lnTo>
                    <a:pt x="27472" y="1746294"/>
                  </a:lnTo>
                  <a:lnTo>
                    <a:pt x="37194" y="1791848"/>
                  </a:lnTo>
                  <a:lnTo>
                    <a:pt x="48322" y="1836870"/>
                  </a:lnTo>
                  <a:lnTo>
                    <a:pt x="60830" y="1881337"/>
                  </a:lnTo>
                  <a:lnTo>
                    <a:pt x="74694" y="1925222"/>
                  </a:lnTo>
                  <a:lnTo>
                    <a:pt x="89891" y="1968503"/>
                  </a:lnTo>
                  <a:lnTo>
                    <a:pt x="106396" y="2011155"/>
                  </a:lnTo>
                  <a:lnTo>
                    <a:pt x="124184" y="2053154"/>
                  </a:lnTo>
                  <a:lnTo>
                    <a:pt x="143232" y="2094476"/>
                  </a:lnTo>
                  <a:lnTo>
                    <a:pt x="163515" y="2135096"/>
                  </a:lnTo>
                  <a:lnTo>
                    <a:pt x="185009" y="2174990"/>
                  </a:lnTo>
                  <a:lnTo>
                    <a:pt x="207690" y="2214134"/>
                  </a:lnTo>
                  <a:lnTo>
                    <a:pt x="231533" y="2252504"/>
                  </a:lnTo>
                  <a:lnTo>
                    <a:pt x="256515" y="2290074"/>
                  </a:lnTo>
                  <a:lnTo>
                    <a:pt x="282610" y="2326822"/>
                  </a:lnTo>
                  <a:lnTo>
                    <a:pt x="309795" y="2362723"/>
                  </a:lnTo>
                  <a:lnTo>
                    <a:pt x="338046" y="2397753"/>
                  </a:lnTo>
                  <a:lnTo>
                    <a:pt x="367337" y="2431886"/>
                  </a:lnTo>
                  <a:lnTo>
                    <a:pt x="397646" y="2465100"/>
                  </a:lnTo>
                  <a:lnTo>
                    <a:pt x="428947" y="2497370"/>
                  </a:lnTo>
                  <a:lnTo>
                    <a:pt x="461217" y="2528671"/>
                  </a:lnTo>
                  <a:lnTo>
                    <a:pt x="494431" y="2558980"/>
                  </a:lnTo>
                  <a:lnTo>
                    <a:pt x="528564" y="2588271"/>
                  </a:lnTo>
                  <a:lnTo>
                    <a:pt x="563594" y="2616522"/>
                  </a:lnTo>
                  <a:lnTo>
                    <a:pt x="599495" y="2643707"/>
                  </a:lnTo>
                  <a:lnTo>
                    <a:pt x="636243" y="2669802"/>
                  </a:lnTo>
                  <a:lnTo>
                    <a:pt x="673814" y="2694784"/>
                  </a:lnTo>
                  <a:lnTo>
                    <a:pt x="712183" y="2718627"/>
                  </a:lnTo>
                  <a:lnTo>
                    <a:pt x="751327" y="2741307"/>
                  </a:lnTo>
                  <a:lnTo>
                    <a:pt x="791221" y="2762802"/>
                  </a:lnTo>
                  <a:lnTo>
                    <a:pt x="831841" y="2783085"/>
                  </a:lnTo>
                  <a:lnTo>
                    <a:pt x="873163" y="2802133"/>
                  </a:lnTo>
                  <a:lnTo>
                    <a:pt x="915162" y="2819921"/>
                  </a:lnTo>
                  <a:lnTo>
                    <a:pt x="957814" y="2836426"/>
                  </a:lnTo>
                  <a:lnTo>
                    <a:pt x="1001095" y="2851623"/>
                  </a:lnTo>
                  <a:lnTo>
                    <a:pt x="1044981" y="2865487"/>
                  </a:lnTo>
                  <a:lnTo>
                    <a:pt x="1089447" y="2877995"/>
                  </a:lnTo>
                  <a:lnTo>
                    <a:pt x="1134469" y="2889123"/>
                  </a:lnTo>
                  <a:lnTo>
                    <a:pt x="1180023" y="2898845"/>
                  </a:lnTo>
                  <a:lnTo>
                    <a:pt x="1226085" y="2907138"/>
                  </a:lnTo>
                  <a:lnTo>
                    <a:pt x="1272630" y="2913978"/>
                  </a:lnTo>
                  <a:lnTo>
                    <a:pt x="1319634" y="2919340"/>
                  </a:lnTo>
                  <a:lnTo>
                    <a:pt x="1367073" y="2923200"/>
                  </a:lnTo>
                  <a:lnTo>
                    <a:pt x="1414922" y="2925534"/>
                  </a:lnTo>
                  <a:lnTo>
                    <a:pt x="1417347" y="2925573"/>
                  </a:lnTo>
                  <a:close/>
                </a:path>
              </a:pathLst>
            </a:custGeom>
            <a:solidFill>
              <a:srgbClr val="6538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430" y="7482601"/>
              <a:ext cx="1554932" cy="155512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0"/>
              <a:ext cx="2788285" cy="6329680"/>
            </a:xfrm>
            <a:custGeom>
              <a:avLst/>
              <a:gdLst/>
              <a:ahLst/>
              <a:cxnLst/>
              <a:rect l="l" t="t" r="r" b="b"/>
              <a:pathLst>
                <a:path w="2788285" h="6329680">
                  <a:moveTo>
                    <a:pt x="2788141" y="612790"/>
                  </a:moveTo>
                  <a:lnTo>
                    <a:pt x="2755779" y="411685"/>
                  </a:lnTo>
                  <a:lnTo>
                    <a:pt x="2708755" y="151825"/>
                  </a:lnTo>
                  <a:lnTo>
                    <a:pt x="2680133" y="0"/>
                  </a:lnTo>
                  <a:lnTo>
                    <a:pt x="1625030" y="0"/>
                  </a:lnTo>
                  <a:lnTo>
                    <a:pt x="1604169" y="82835"/>
                  </a:lnTo>
                  <a:lnTo>
                    <a:pt x="1590488" y="137806"/>
                  </a:lnTo>
                  <a:lnTo>
                    <a:pt x="1576736" y="193491"/>
                  </a:lnTo>
                  <a:lnTo>
                    <a:pt x="1563049" y="249307"/>
                  </a:lnTo>
                  <a:lnTo>
                    <a:pt x="1549564" y="304667"/>
                  </a:lnTo>
                  <a:lnTo>
                    <a:pt x="1536418" y="358988"/>
                  </a:lnTo>
                  <a:lnTo>
                    <a:pt x="1523655" y="412077"/>
                  </a:lnTo>
                  <a:lnTo>
                    <a:pt x="1511693" y="462172"/>
                  </a:lnTo>
                  <a:lnTo>
                    <a:pt x="1500388" y="509866"/>
                  </a:lnTo>
                  <a:lnTo>
                    <a:pt x="1489971" y="554180"/>
                  </a:lnTo>
                  <a:lnTo>
                    <a:pt x="1480579" y="594531"/>
                  </a:lnTo>
                  <a:lnTo>
                    <a:pt x="1477592" y="607527"/>
                  </a:lnTo>
                  <a:lnTo>
                    <a:pt x="2738580" y="607527"/>
                  </a:lnTo>
                  <a:lnTo>
                    <a:pt x="2763854" y="608842"/>
                  </a:lnTo>
                  <a:lnTo>
                    <a:pt x="2788141" y="612790"/>
                  </a:lnTo>
                  <a:close/>
                </a:path>
                <a:path w="2788285" h="6329680">
                  <a:moveTo>
                    <a:pt x="1949723" y="651762"/>
                  </a:moveTo>
                  <a:lnTo>
                    <a:pt x="1998954" y="651599"/>
                  </a:lnTo>
                  <a:lnTo>
                    <a:pt x="2048123" y="650932"/>
                  </a:lnTo>
                  <a:lnTo>
                    <a:pt x="2146317" y="648230"/>
                  </a:lnTo>
                  <a:lnTo>
                    <a:pt x="2244388" y="643945"/>
                  </a:lnTo>
                  <a:lnTo>
                    <a:pt x="2391443" y="635179"/>
                  </a:lnTo>
                  <a:lnTo>
                    <a:pt x="2686386" y="612790"/>
                  </a:lnTo>
                  <a:lnTo>
                    <a:pt x="2712648" y="608842"/>
                  </a:lnTo>
                  <a:lnTo>
                    <a:pt x="2738580" y="607527"/>
                  </a:lnTo>
                  <a:lnTo>
                    <a:pt x="1477592" y="607527"/>
                  </a:lnTo>
                  <a:lnTo>
                    <a:pt x="1472374" y="630231"/>
                  </a:lnTo>
                  <a:lnTo>
                    <a:pt x="1525283" y="630231"/>
                  </a:lnTo>
                  <a:lnTo>
                    <a:pt x="1578710" y="632143"/>
                  </a:lnTo>
                  <a:lnTo>
                    <a:pt x="1632465" y="635453"/>
                  </a:lnTo>
                  <a:lnTo>
                    <a:pt x="1794061" y="647603"/>
                  </a:lnTo>
                  <a:lnTo>
                    <a:pt x="1847487" y="650338"/>
                  </a:lnTo>
                  <a:lnTo>
                    <a:pt x="1900421" y="651386"/>
                  </a:lnTo>
                  <a:lnTo>
                    <a:pt x="1949723" y="651762"/>
                  </a:lnTo>
                  <a:close/>
                </a:path>
                <a:path w="2788285" h="6329680">
                  <a:moveTo>
                    <a:pt x="1472350" y="630334"/>
                  </a:moveTo>
                  <a:lnTo>
                    <a:pt x="1525283" y="630231"/>
                  </a:lnTo>
                  <a:lnTo>
                    <a:pt x="1472374" y="630231"/>
                  </a:lnTo>
                  <a:close/>
                </a:path>
                <a:path w="2788285" h="6329680">
                  <a:moveTo>
                    <a:pt x="0" y="6329370"/>
                  </a:moveTo>
                  <a:lnTo>
                    <a:pt x="423228" y="6300513"/>
                  </a:lnTo>
                  <a:lnTo>
                    <a:pt x="423228" y="5609285"/>
                  </a:lnTo>
                  <a:lnTo>
                    <a:pt x="0" y="5609285"/>
                  </a:lnTo>
                  <a:lnTo>
                    <a:pt x="0" y="6329370"/>
                  </a:lnTo>
                  <a:close/>
                </a:path>
              </a:pathLst>
            </a:custGeom>
            <a:solidFill>
              <a:srgbClr val="B642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8669020" cy="9235440"/>
            </a:xfrm>
            <a:custGeom>
              <a:avLst/>
              <a:gdLst/>
              <a:ahLst/>
              <a:cxnLst/>
              <a:rect l="l" t="t" r="r" b="b"/>
              <a:pathLst>
                <a:path w="8669020" h="9235440">
                  <a:moveTo>
                    <a:pt x="4381125" y="1402264"/>
                  </a:moveTo>
                  <a:lnTo>
                    <a:pt x="4415953" y="1392647"/>
                  </a:lnTo>
                  <a:lnTo>
                    <a:pt x="4436356" y="1368606"/>
                  </a:lnTo>
                  <a:lnTo>
                    <a:pt x="4442529" y="1337352"/>
                  </a:lnTo>
                  <a:lnTo>
                    <a:pt x="4434666" y="1306098"/>
                  </a:lnTo>
                  <a:lnTo>
                    <a:pt x="4412964" y="1282056"/>
                  </a:lnTo>
                  <a:lnTo>
                    <a:pt x="4377616" y="1272439"/>
                  </a:lnTo>
                  <a:lnTo>
                    <a:pt x="4342788" y="1282056"/>
                  </a:lnTo>
                  <a:lnTo>
                    <a:pt x="4322386" y="1306098"/>
                  </a:lnTo>
                  <a:lnTo>
                    <a:pt x="4316213" y="1337352"/>
                  </a:lnTo>
                  <a:lnTo>
                    <a:pt x="4324075" y="1368606"/>
                  </a:lnTo>
                  <a:lnTo>
                    <a:pt x="4345777" y="1392647"/>
                  </a:lnTo>
                  <a:lnTo>
                    <a:pt x="4381125" y="1402264"/>
                  </a:lnTo>
                  <a:close/>
                </a:path>
                <a:path w="8669020" h="9235440">
                  <a:moveTo>
                    <a:pt x="5507168" y="2175181"/>
                  </a:moveTo>
                  <a:lnTo>
                    <a:pt x="5538582" y="2168054"/>
                  </a:lnTo>
                  <a:lnTo>
                    <a:pt x="5558812" y="2143822"/>
                  </a:lnTo>
                  <a:lnTo>
                    <a:pt x="5553056" y="2111037"/>
                  </a:lnTo>
                  <a:lnTo>
                    <a:pt x="5527909" y="2071120"/>
                  </a:lnTo>
                  <a:lnTo>
                    <a:pt x="5502438" y="2031113"/>
                  </a:lnTo>
                  <a:lnTo>
                    <a:pt x="5476365" y="1990778"/>
                  </a:lnTo>
                  <a:lnTo>
                    <a:pt x="5449724" y="1950371"/>
                  </a:lnTo>
                  <a:lnTo>
                    <a:pt x="5422473" y="1910026"/>
                  </a:lnTo>
                  <a:lnTo>
                    <a:pt x="5394569" y="1869876"/>
                  </a:lnTo>
                  <a:lnTo>
                    <a:pt x="5365968" y="1830055"/>
                  </a:lnTo>
                  <a:lnTo>
                    <a:pt x="5336627" y="1790697"/>
                  </a:lnTo>
                  <a:lnTo>
                    <a:pt x="5306503" y="1751934"/>
                  </a:lnTo>
                  <a:lnTo>
                    <a:pt x="5275554" y="1713899"/>
                  </a:lnTo>
                  <a:lnTo>
                    <a:pt x="5243735" y="1676728"/>
                  </a:lnTo>
                  <a:lnTo>
                    <a:pt x="5211005" y="1640551"/>
                  </a:lnTo>
                  <a:lnTo>
                    <a:pt x="5177319" y="1605504"/>
                  </a:lnTo>
                  <a:lnTo>
                    <a:pt x="5142634" y="1571720"/>
                  </a:lnTo>
                  <a:lnTo>
                    <a:pt x="5106908" y="1539331"/>
                  </a:lnTo>
                  <a:lnTo>
                    <a:pt x="5070098" y="1508471"/>
                  </a:lnTo>
                  <a:lnTo>
                    <a:pt x="5032159" y="1479275"/>
                  </a:lnTo>
                  <a:lnTo>
                    <a:pt x="4993050" y="1451874"/>
                  </a:lnTo>
                  <a:lnTo>
                    <a:pt x="4952727" y="1426402"/>
                  </a:lnTo>
                  <a:lnTo>
                    <a:pt x="4911147" y="1402994"/>
                  </a:lnTo>
                  <a:lnTo>
                    <a:pt x="4868266" y="1381782"/>
                  </a:lnTo>
                  <a:lnTo>
                    <a:pt x="4824042" y="1362899"/>
                  </a:lnTo>
                  <a:lnTo>
                    <a:pt x="4778432" y="1346479"/>
                  </a:lnTo>
                  <a:lnTo>
                    <a:pt x="4731392" y="1332656"/>
                  </a:lnTo>
                  <a:lnTo>
                    <a:pt x="4682880" y="1321562"/>
                  </a:lnTo>
                  <a:lnTo>
                    <a:pt x="4657880" y="1327593"/>
                  </a:lnTo>
                  <a:lnTo>
                    <a:pt x="4643406" y="1348755"/>
                  </a:lnTo>
                  <a:lnTo>
                    <a:pt x="4643406" y="1373865"/>
                  </a:lnTo>
                  <a:lnTo>
                    <a:pt x="4661827" y="1391738"/>
                  </a:lnTo>
                  <a:lnTo>
                    <a:pt x="4711248" y="1408817"/>
                  </a:lnTo>
                  <a:lnTo>
                    <a:pt x="4758874" y="1427960"/>
                  </a:lnTo>
                  <a:lnTo>
                    <a:pt x="4804782" y="1449082"/>
                  </a:lnTo>
                  <a:lnTo>
                    <a:pt x="4849049" y="1472099"/>
                  </a:lnTo>
                  <a:lnTo>
                    <a:pt x="4891749" y="1496926"/>
                  </a:lnTo>
                  <a:lnTo>
                    <a:pt x="4932959" y="1523478"/>
                  </a:lnTo>
                  <a:lnTo>
                    <a:pt x="4972756" y="1551671"/>
                  </a:lnTo>
                  <a:lnTo>
                    <a:pt x="5011215" y="1581419"/>
                  </a:lnTo>
                  <a:lnTo>
                    <a:pt x="5048413" y="1612637"/>
                  </a:lnTo>
                  <a:lnTo>
                    <a:pt x="5084426" y="1645242"/>
                  </a:lnTo>
                  <a:lnTo>
                    <a:pt x="5119329" y="1679148"/>
                  </a:lnTo>
                  <a:lnTo>
                    <a:pt x="5153200" y="1714271"/>
                  </a:lnTo>
                  <a:lnTo>
                    <a:pt x="5186113" y="1750524"/>
                  </a:lnTo>
                  <a:lnTo>
                    <a:pt x="5218146" y="1787825"/>
                  </a:lnTo>
                  <a:lnTo>
                    <a:pt x="5249374" y="1826088"/>
                  </a:lnTo>
                  <a:lnTo>
                    <a:pt x="5279874" y="1865228"/>
                  </a:lnTo>
                  <a:lnTo>
                    <a:pt x="5309722" y="1905161"/>
                  </a:lnTo>
                  <a:lnTo>
                    <a:pt x="5338993" y="1945801"/>
                  </a:lnTo>
                  <a:lnTo>
                    <a:pt x="5367764" y="1987064"/>
                  </a:lnTo>
                  <a:lnTo>
                    <a:pt x="5396112" y="2028866"/>
                  </a:lnTo>
                  <a:lnTo>
                    <a:pt x="5424192" y="2071244"/>
                  </a:lnTo>
                  <a:lnTo>
                    <a:pt x="5451839" y="2113744"/>
                  </a:lnTo>
                  <a:lnTo>
                    <a:pt x="5479372" y="2156651"/>
                  </a:lnTo>
                  <a:lnTo>
                    <a:pt x="5507168" y="2175181"/>
                  </a:lnTo>
                  <a:close/>
                </a:path>
                <a:path w="8669020" h="9235440">
                  <a:moveTo>
                    <a:pt x="1616211" y="4012793"/>
                  </a:moveTo>
                  <a:lnTo>
                    <a:pt x="6500425" y="4012793"/>
                  </a:lnTo>
                  <a:lnTo>
                    <a:pt x="5174108" y="2139107"/>
                  </a:lnTo>
                  <a:lnTo>
                    <a:pt x="5112485" y="2063668"/>
                  </a:lnTo>
                  <a:lnTo>
                    <a:pt x="4949547" y="1893493"/>
                  </a:lnTo>
                  <a:lnTo>
                    <a:pt x="4718187" y="1712791"/>
                  </a:lnTo>
                  <a:lnTo>
                    <a:pt x="4451301" y="1605773"/>
                  </a:lnTo>
                  <a:lnTo>
                    <a:pt x="3854370" y="1576442"/>
                  </a:lnTo>
                  <a:lnTo>
                    <a:pt x="2896913" y="1563229"/>
                  </a:lnTo>
                  <a:lnTo>
                    <a:pt x="2007878" y="1559885"/>
                  </a:lnTo>
                  <a:lnTo>
                    <a:pt x="1616211" y="1560159"/>
                  </a:lnTo>
                  <a:lnTo>
                    <a:pt x="1616211" y="4012793"/>
                  </a:lnTo>
                  <a:close/>
                </a:path>
                <a:path w="8669020" h="9235440">
                  <a:moveTo>
                    <a:pt x="0" y="4012793"/>
                  </a:moveTo>
                  <a:lnTo>
                    <a:pt x="991649" y="4012793"/>
                  </a:lnTo>
                  <a:lnTo>
                    <a:pt x="991649" y="1560159"/>
                  </a:lnTo>
                  <a:lnTo>
                    <a:pt x="0" y="1531569"/>
                  </a:lnTo>
                  <a:lnTo>
                    <a:pt x="0" y="4012793"/>
                  </a:lnTo>
                  <a:close/>
                </a:path>
                <a:path w="8669020" h="9235440">
                  <a:moveTo>
                    <a:pt x="8521479" y="7002269"/>
                  </a:moveTo>
                  <a:lnTo>
                    <a:pt x="8529210" y="6884231"/>
                  </a:lnTo>
                  <a:lnTo>
                    <a:pt x="8535953" y="6792181"/>
                  </a:lnTo>
                  <a:lnTo>
                    <a:pt x="8540723" y="6732367"/>
                  </a:lnTo>
                  <a:lnTo>
                    <a:pt x="8542234" y="6714549"/>
                  </a:lnTo>
                  <a:lnTo>
                    <a:pt x="8542298" y="6711040"/>
                  </a:lnTo>
                  <a:lnTo>
                    <a:pt x="8539297" y="6666139"/>
                  </a:lnTo>
                  <a:lnTo>
                    <a:pt x="8519286" y="6527268"/>
                  </a:lnTo>
                  <a:lnTo>
                    <a:pt x="8467038" y="6307476"/>
                  </a:lnTo>
                  <a:lnTo>
                    <a:pt x="8367093" y="6016303"/>
                  </a:lnTo>
                  <a:lnTo>
                    <a:pt x="7500426" y="6016303"/>
                  </a:lnTo>
                  <a:lnTo>
                    <a:pt x="7446753" y="6012684"/>
                  </a:lnTo>
                  <a:lnTo>
                    <a:pt x="7323672" y="6018934"/>
                  </a:lnTo>
                  <a:lnTo>
                    <a:pt x="7188090" y="6060711"/>
                  </a:lnTo>
                  <a:lnTo>
                    <a:pt x="7096917" y="6163671"/>
                  </a:lnTo>
                  <a:lnTo>
                    <a:pt x="7088529" y="6335711"/>
                  </a:lnTo>
                  <a:lnTo>
                    <a:pt x="7135075" y="6529461"/>
                  </a:lnTo>
                  <a:lnTo>
                    <a:pt x="7194121" y="6687685"/>
                  </a:lnTo>
                  <a:lnTo>
                    <a:pt x="7234143" y="6777597"/>
                  </a:lnTo>
                  <a:lnTo>
                    <a:pt x="7278935" y="6832970"/>
                  </a:lnTo>
                  <a:lnTo>
                    <a:pt x="7375700" y="6892290"/>
                  </a:lnTo>
                  <a:lnTo>
                    <a:pt x="7542531" y="6928584"/>
                  </a:lnTo>
                  <a:lnTo>
                    <a:pt x="8521479" y="7002269"/>
                  </a:lnTo>
                  <a:close/>
                </a:path>
                <a:path w="8669020" h="9235440">
                  <a:moveTo>
                    <a:pt x="8668848" y="7012795"/>
                  </a:moveTo>
                  <a:lnTo>
                    <a:pt x="8542532" y="6012795"/>
                  </a:lnTo>
                  <a:lnTo>
                    <a:pt x="8367093" y="6012795"/>
                  </a:lnTo>
                  <a:lnTo>
                    <a:pt x="8468519" y="6305448"/>
                  </a:lnTo>
                  <a:lnTo>
                    <a:pt x="8520602" y="6525075"/>
                  </a:lnTo>
                  <a:lnTo>
                    <a:pt x="8539791" y="6663124"/>
                  </a:lnTo>
                  <a:lnTo>
                    <a:pt x="8542532" y="6711040"/>
                  </a:lnTo>
                  <a:lnTo>
                    <a:pt x="8542401" y="6712586"/>
                  </a:lnTo>
                  <a:lnTo>
                    <a:pt x="8542532" y="6714549"/>
                  </a:lnTo>
                  <a:lnTo>
                    <a:pt x="8540723" y="6735327"/>
                  </a:lnTo>
                  <a:lnTo>
                    <a:pt x="8535953" y="6793935"/>
                  </a:lnTo>
                  <a:lnTo>
                    <a:pt x="8529210" y="6884780"/>
                  </a:lnTo>
                  <a:lnTo>
                    <a:pt x="8521488" y="7002269"/>
                  </a:lnTo>
                  <a:lnTo>
                    <a:pt x="8658157" y="7012137"/>
                  </a:lnTo>
                  <a:lnTo>
                    <a:pt x="8668848" y="7012795"/>
                  </a:lnTo>
                  <a:close/>
                </a:path>
                <a:path w="8669020" h="9235440">
                  <a:moveTo>
                    <a:pt x="8521479" y="7002268"/>
                  </a:moveTo>
                  <a:lnTo>
                    <a:pt x="8529250" y="6884231"/>
                  </a:lnTo>
                  <a:lnTo>
                    <a:pt x="8535953" y="6793935"/>
                  </a:lnTo>
                  <a:lnTo>
                    <a:pt x="8540723" y="6735327"/>
                  </a:lnTo>
                  <a:lnTo>
                    <a:pt x="8542532" y="6714549"/>
                  </a:lnTo>
                  <a:lnTo>
                    <a:pt x="8542401" y="6712586"/>
                  </a:lnTo>
                  <a:lnTo>
                    <a:pt x="8540723" y="6732367"/>
                  </a:lnTo>
                  <a:lnTo>
                    <a:pt x="8535953" y="6792181"/>
                  </a:lnTo>
                  <a:lnTo>
                    <a:pt x="8529174" y="6884780"/>
                  </a:lnTo>
                  <a:lnTo>
                    <a:pt x="8521479" y="7002268"/>
                  </a:lnTo>
                  <a:close/>
                </a:path>
                <a:path w="8669020" h="9235440">
                  <a:moveTo>
                    <a:pt x="6658320" y="5009285"/>
                  </a:moveTo>
                  <a:lnTo>
                    <a:pt x="6691667" y="5001341"/>
                  </a:lnTo>
                  <a:lnTo>
                    <a:pt x="6707836" y="4976049"/>
                  </a:lnTo>
                  <a:lnTo>
                    <a:pt x="6707331" y="4943853"/>
                  </a:lnTo>
                  <a:lnTo>
                    <a:pt x="6658320" y="4900512"/>
                  </a:lnTo>
                  <a:lnTo>
                    <a:pt x="6556661" y="4888355"/>
                  </a:lnTo>
                  <a:lnTo>
                    <a:pt x="6404275" y="4872178"/>
                  </a:lnTo>
                  <a:lnTo>
                    <a:pt x="6251998" y="4858446"/>
                  </a:lnTo>
                  <a:lnTo>
                    <a:pt x="6099816" y="4847128"/>
                  </a:lnTo>
                  <a:lnTo>
                    <a:pt x="5947713" y="4838194"/>
                  </a:lnTo>
                  <a:lnTo>
                    <a:pt x="5795673" y="4831613"/>
                  </a:lnTo>
                  <a:lnTo>
                    <a:pt x="5643681" y="4827355"/>
                  </a:lnTo>
                  <a:lnTo>
                    <a:pt x="5441075" y="4825237"/>
                  </a:lnTo>
                  <a:lnTo>
                    <a:pt x="5238491" y="4827122"/>
                  </a:lnTo>
                  <a:lnTo>
                    <a:pt x="5035893" y="4832938"/>
                  </a:lnTo>
                  <a:lnTo>
                    <a:pt x="4833246" y="4842610"/>
                  </a:lnTo>
                  <a:lnTo>
                    <a:pt x="4630513" y="4856068"/>
                  </a:lnTo>
                  <a:lnTo>
                    <a:pt x="4427657" y="4873239"/>
                  </a:lnTo>
                  <a:lnTo>
                    <a:pt x="4224644" y="4894051"/>
                  </a:lnTo>
                  <a:lnTo>
                    <a:pt x="4021435" y="4918430"/>
                  </a:lnTo>
                  <a:lnTo>
                    <a:pt x="3970599" y="4925074"/>
                  </a:lnTo>
                  <a:lnTo>
                    <a:pt x="3927319" y="4954609"/>
                  </a:lnTo>
                  <a:lnTo>
                    <a:pt x="5502554" y="4954609"/>
                  </a:lnTo>
                  <a:lnTo>
                    <a:pt x="5703079" y="4956052"/>
                  </a:lnTo>
                  <a:lnTo>
                    <a:pt x="5903748" y="4960948"/>
                  </a:lnTo>
                  <a:lnTo>
                    <a:pt x="6104607" y="4969251"/>
                  </a:lnTo>
                  <a:lnTo>
                    <a:pt x="6305702" y="4980916"/>
                  </a:lnTo>
                  <a:lnTo>
                    <a:pt x="6507077" y="4995899"/>
                  </a:lnTo>
                  <a:lnTo>
                    <a:pt x="6658320" y="5009285"/>
                  </a:lnTo>
                  <a:close/>
                </a:path>
                <a:path w="8669020" h="9235440">
                  <a:moveTo>
                    <a:pt x="3998668" y="5058407"/>
                  </a:moveTo>
                  <a:lnTo>
                    <a:pt x="4099136" y="5044983"/>
                  </a:lnTo>
                  <a:lnTo>
                    <a:pt x="4299914" y="5020991"/>
                  </a:lnTo>
                  <a:lnTo>
                    <a:pt x="4500520" y="5000768"/>
                  </a:lnTo>
                  <a:lnTo>
                    <a:pt x="4700999" y="4984269"/>
                  </a:lnTo>
                  <a:lnTo>
                    <a:pt x="4901397" y="4971449"/>
                  </a:lnTo>
                  <a:lnTo>
                    <a:pt x="5101759" y="4962262"/>
                  </a:lnTo>
                  <a:lnTo>
                    <a:pt x="5302129" y="4956664"/>
                  </a:lnTo>
                  <a:lnTo>
                    <a:pt x="5502554" y="4954609"/>
                  </a:lnTo>
                  <a:lnTo>
                    <a:pt x="3927319" y="4954609"/>
                  </a:lnTo>
                  <a:lnTo>
                    <a:pt x="3920176" y="4966659"/>
                  </a:lnTo>
                  <a:lnTo>
                    <a:pt x="3920160" y="4999635"/>
                  </a:lnTo>
                  <a:lnTo>
                    <a:pt x="3934471" y="5030857"/>
                  </a:lnTo>
                  <a:lnTo>
                    <a:pt x="3961258" y="5052917"/>
                  </a:lnTo>
                  <a:lnTo>
                    <a:pt x="3998668" y="5058407"/>
                  </a:lnTo>
                  <a:close/>
                </a:path>
                <a:path w="8669020" h="9235440">
                  <a:moveTo>
                    <a:pt x="3286387" y="5082969"/>
                  </a:moveTo>
                  <a:lnTo>
                    <a:pt x="3325215" y="5075990"/>
                  </a:lnTo>
                  <a:lnTo>
                    <a:pt x="3375666" y="5030208"/>
                  </a:lnTo>
                  <a:lnTo>
                    <a:pt x="3388690" y="4964325"/>
                  </a:lnTo>
                  <a:lnTo>
                    <a:pt x="3380734" y="4932222"/>
                  </a:lnTo>
                  <a:lnTo>
                    <a:pt x="3362901" y="4905143"/>
                  </a:lnTo>
                  <a:lnTo>
                    <a:pt x="3335019" y="4886439"/>
                  </a:lnTo>
                  <a:lnTo>
                    <a:pt x="3296913" y="4879460"/>
                  </a:lnTo>
                  <a:lnTo>
                    <a:pt x="3191650" y="4879909"/>
                  </a:lnTo>
                  <a:lnTo>
                    <a:pt x="3139019" y="4880976"/>
                  </a:lnTo>
                  <a:lnTo>
                    <a:pt x="3086387" y="4883053"/>
                  </a:lnTo>
                  <a:lnTo>
                    <a:pt x="3033755" y="4886478"/>
                  </a:lnTo>
                  <a:lnTo>
                    <a:pt x="2971475" y="4918056"/>
                  </a:lnTo>
                  <a:lnTo>
                    <a:pt x="2948668" y="4981214"/>
                  </a:lnTo>
                  <a:lnTo>
                    <a:pt x="2952478" y="5014767"/>
                  </a:lnTo>
                  <a:lnTo>
                    <a:pt x="2991349" y="5066083"/>
                  </a:lnTo>
                  <a:lnTo>
                    <a:pt x="3182359" y="5081509"/>
                  </a:lnTo>
                  <a:lnTo>
                    <a:pt x="3234120" y="5082576"/>
                  </a:lnTo>
                  <a:lnTo>
                    <a:pt x="3286387" y="5082969"/>
                  </a:lnTo>
                  <a:close/>
                </a:path>
                <a:path w="8669020" h="9235440">
                  <a:moveTo>
                    <a:pt x="1879369" y="4981214"/>
                  </a:moveTo>
                  <a:lnTo>
                    <a:pt x="1917881" y="4970828"/>
                  </a:lnTo>
                  <a:lnTo>
                    <a:pt x="1939888" y="4942758"/>
                  </a:lnTo>
                  <a:lnTo>
                    <a:pt x="1944042" y="4907951"/>
                  </a:lnTo>
                  <a:lnTo>
                    <a:pt x="1928996" y="4877354"/>
                  </a:lnTo>
                  <a:lnTo>
                    <a:pt x="1893403" y="4861916"/>
                  </a:lnTo>
                  <a:lnTo>
                    <a:pt x="1383125" y="4826576"/>
                  </a:lnTo>
                  <a:lnTo>
                    <a:pt x="1024713" y="4807874"/>
                  </a:lnTo>
                  <a:lnTo>
                    <a:pt x="768466" y="4799747"/>
                  </a:lnTo>
                  <a:lnTo>
                    <a:pt x="563488" y="4797339"/>
                  </a:lnTo>
                  <a:lnTo>
                    <a:pt x="409839" y="4798339"/>
                  </a:lnTo>
                  <a:lnTo>
                    <a:pt x="256312" y="4802041"/>
                  </a:lnTo>
                  <a:lnTo>
                    <a:pt x="154052" y="4806144"/>
                  </a:lnTo>
                  <a:lnTo>
                    <a:pt x="51880" y="4811647"/>
                  </a:lnTo>
                  <a:lnTo>
                    <a:pt x="104" y="4815002"/>
                  </a:lnTo>
                  <a:lnTo>
                    <a:pt x="0" y="4944684"/>
                  </a:lnTo>
                  <a:lnTo>
                    <a:pt x="1421888" y="4963928"/>
                  </a:lnTo>
                  <a:lnTo>
                    <a:pt x="1726788" y="4973866"/>
                  </a:lnTo>
                  <a:lnTo>
                    <a:pt x="1879369" y="4981214"/>
                  </a:lnTo>
                  <a:close/>
                </a:path>
                <a:path w="8669020" h="9235440">
                  <a:moveTo>
                    <a:pt x="1738140" y="394369"/>
                  </a:moveTo>
                  <a:lnTo>
                    <a:pt x="1788140" y="356649"/>
                  </a:lnTo>
                  <a:lnTo>
                    <a:pt x="1801333" y="307835"/>
                  </a:lnTo>
                  <a:lnTo>
                    <a:pt x="1812000" y="258347"/>
                  </a:lnTo>
                  <a:lnTo>
                    <a:pt x="1820982" y="208354"/>
                  </a:lnTo>
                  <a:lnTo>
                    <a:pt x="1829123" y="158025"/>
                  </a:lnTo>
                  <a:lnTo>
                    <a:pt x="1837263" y="107526"/>
                  </a:lnTo>
                  <a:lnTo>
                    <a:pt x="1848761" y="25239"/>
                  </a:lnTo>
                  <a:lnTo>
                    <a:pt x="1852567" y="0"/>
                  </a:lnTo>
                  <a:lnTo>
                    <a:pt x="1731281" y="0"/>
                  </a:lnTo>
                  <a:lnTo>
                    <a:pt x="1722515" y="39324"/>
                  </a:lnTo>
                  <a:lnTo>
                    <a:pt x="1711804" y="91764"/>
                  </a:lnTo>
                  <a:lnTo>
                    <a:pt x="1702614" y="144368"/>
                  </a:lnTo>
                  <a:lnTo>
                    <a:pt x="1695562" y="196973"/>
                  </a:lnTo>
                  <a:lnTo>
                    <a:pt x="1691265" y="249412"/>
                  </a:lnTo>
                  <a:lnTo>
                    <a:pt x="1690340" y="301523"/>
                  </a:lnTo>
                  <a:lnTo>
                    <a:pt x="1693404" y="353140"/>
                  </a:lnTo>
                  <a:lnTo>
                    <a:pt x="1709193" y="384281"/>
                  </a:lnTo>
                  <a:lnTo>
                    <a:pt x="1738140" y="394369"/>
                  </a:lnTo>
                  <a:close/>
                </a:path>
                <a:path w="8669020" h="9235440">
                  <a:moveTo>
                    <a:pt x="3448613" y="8495362"/>
                  </a:moveTo>
                  <a:lnTo>
                    <a:pt x="3464019" y="8487357"/>
                  </a:lnTo>
                  <a:lnTo>
                    <a:pt x="3472188" y="8472774"/>
                  </a:lnTo>
                  <a:lnTo>
                    <a:pt x="3468844" y="8454901"/>
                  </a:lnTo>
                  <a:lnTo>
                    <a:pt x="3440993" y="8411206"/>
                  </a:lnTo>
                  <a:lnTo>
                    <a:pt x="3411826" y="8368498"/>
                  </a:lnTo>
                  <a:lnTo>
                    <a:pt x="3383975" y="8325132"/>
                  </a:lnTo>
                  <a:lnTo>
                    <a:pt x="3360072" y="8279463"/>
                  </a:lnTo>
                  <a:lnTo>
                    <a:pt x="3339183" y="8260658"/>
                  </a:lnTo>
                  <a:lnTo>
                    <a:pt x="3311387" y="8263235"/>
                  </a:lnTo>
                  <a:lnTo>
                    <a:pt x="3289512" y="8280943"/>
                  </a:lnTo>
                  <a:lnTo>
                    <a:pt x="3286387" y="8307533"/>
                  </a:lnTo>
                  <a:lnTo>
                    <a:pt x="3304717" y="8352810"/>
                  </a:lnTo>
                  <a:lnTo>
                    <a:pt x="3326921" y="8395224"/>
                  </a:lnTo>
                  <a:lnTo>
                    <a:pt x="3354345" y="8433596"/>
                  </a:lnTo>
                  <a:lnTo>
                    <a:pt x="3388338" y="8466747"/>
                  </a:lnTo>
                  <a:lnTo>
                    <a:pt x="3430247" y="8493498"/>
                  </a:lnTo>
                  <a:lnTo>
                    <a:pt x="3448613" y="8495362"/>
                  </a:lnTo>
                  <a:close/>
                </a:path>
                <a:path w="8669020" h="9235440">
                  <a:moveTo>
                    <a:pt x="3493405" y="8844376"/>
                  </a:moveTo>
                  <a:lnTo>
                    <a:pt x="3526640" y="8842944"/>
                  </a:lnTo>
                  <a:lnTo>
                    <a:pt x="3548760" y="8823660"/>
                  </a:lnTo>
                  <a:lnTo>
                    <a:pt x="3557068" y="8795617"/>
                  </a:lnTo>
                  <a:lnTo>
                    <a:pt x="3548872" y="8767912"/>
                  </a:lnTo>
                  <a:lnTo>
                    <a:pt x="3521475" y="8749638"/>
                  </a:lnTo>
                  <a:lnTo>
                    <a:pt x="3471875" y="8734115"/>
                  </a:lnTo>
                  <a:lnTo>
                    <a:pt x="3424465" y="8713034"/>
                  </a:lnTo>
                  <a:lnTo>
                    <a:pt x="3379749" y="8686732"/>
                  </a:lnTo>
                  <a:lnTo>
                    <a:pt x="3338233" y="8655546"/>
                  </a:lnTo>
                  <a:lnTo>
                    <a:pt x="3300422" y="8619813"/>
                  </a:lnTo>
                  <a:lnTo>
                    <a:pt x="3267583" y="8579188"/>
                  </a:lnTo>
                  <a:lnTo>
                    <a:pt x="3240335" y="8536919"/>
                  </a:lnTo>
                  <a:lnTo>
                    <a:pt x="3215061" y="8493991"/>
                  </a:lnTo>
                  <a:lnTo>
                    <a:pt x="3188142" y="8451392"/>
                  </a:lnTo>
                  <a:lnTo>
                    <a:pt x="3156508" y="8427873"/>
                  </a:lnTo>
                  <a:lnTo>
                    <a:pt x="3121914" y="8431656"/>
                  </a:lnTo>
                  <a:lnTo>
                    <a:pt x="3095872" y="8455834"/>
                  </a:lnTo>
                  <a:lnTo>
                    <a:pt x="3089896" y="8493498"/>
                  </a:lnTo>
                  <a:lnTo>
                    <a:pt x="3101387" y="8537994"/>
                  </a:lnTo>
                  <a:lnTo>
                    <a:pt x="3119542" y="8580162"/>
                  </a:lnTo>
                  <a:lnTo>
                    <a:pt x="3143569" y="8619869"/>
                  </a:lnTo>
                  <a:lnTo>
                    <a:pt x="3172677" y="8656981"/>
                  </a:lnTo>
                  <a:lnTo>
                    <a:pt x="3206073" y="8691364"/>
                  </a:lnTo>
                  <a:lnTo>
                    <a:pt x="3242966" y="8722884"/>
                  </a:lnTo>
                  <a:lnTo>
                    <a:pt x="3282564" y="8751407"/>
                  </a:lnTo>
                  <a:lnTo>
                    <a:pt x="3324074" y="8776799"/>
                  </a:lnTo>
                  <a:lnTo>
                    <a:pt x="3366705" y="8798926"/>
                  </a:lnTo>
                  <a:lnTo>
                    <a:pt x="3409665" y="8817654"/>
                  </a:lnTo>
                  <a:lnTo>
                    <a:pt x="3452163" y="8832848"/>
                  </a:lnTo>
                  <a:lnTo>
                    <a:pt x="3493405" y="8844376"/>
                  </a:lnTo>
                  <a:close/>
                </a:path>
                <a:path w="8669020" h="9235440">
                  <a:moveTo>
                    <a:pt x="4017528" y="8165427"/>
                  </a:moveTo>
                  <a:lnTo>
                    <a:pt x="4033482" y="8154024"/>
                  </a:lnTo>
                  <a:lnTo>
                    <a:pt x="4037265" y="8132094"/>
                  </a:lnTo>
                  <a:lnTo>
                    <a:pt x="4024300" y="8086124"/>
                  </a:lnTo>
                  <a:lnTo>
                    <a:pt x="4006668" y="8042377"/>
                  </a:lnTo>
                  <a:lnTo>
                    <a:pt x="3984686" y="8001207"/>
                  </a:lnTo>
                  <a:lnTo>
                    <a:pt x="3958670" y="7962970"/>
                  </a:lnTo>
                  <a:lnTo>
                    <a:pt x="3928935" y="7928020"/>
                  </a:lnTo>
                  <a:lnTo>
                    <a:pt x="3895799" y="7896711"/>
                  </a:lnTo>
                  <a:lnTo>
                    <a:pt x="3859578" y="7869398"/>
                  </a:lnTo>
                  <a:lnTo>
                    <a:pt x="3820587" y="7846435"/>
                  </a:lnTo>
                  <a:lnTo>
                    <a:pt x="3779142" y="7828177"/>
                  </a:lnTo>
                  <a:lnTo>
                    <a:pt x="3735561" y="7814979"/>
                  </a:lnTo>
                  <a:lnTo>
                    <a:pt x="3690160" y="7807195"/>
                  </a:lnTo>
                  <a:lnTo>
                    <a:pt x="3643254" y="7805180"/>
                  </a:lnTo>
                  <a:lnTo>
                    <a:pt x="3595159" y="7809287"/>
                  </a:lnTo>
                  <a:lnTo>
                    <a:pt x="3579370" y="7817949"/>
                  </a:lnTo>
                  <a:lnTo>
                    <a:pt x="3574107" y="7833848"/>
                  </a:lnTo>
                  <a:lnTo>
                    <a:pt x="3579370" y="7849747"/>
                  </a:lnTo>
                  <a:lnTo>
                    <a:pt x="3595159" y="7858410"/>
                  </a:lnTo>
                  <a:lnTo>
                    <a:pt x="3641796" y="7864399"/>
                  </a:lnTo>
                  <a:lnTo>
                    <a:pt x="3687611" y="7874659"/>
                  </a:lnTo>
                  <a:lnTo>
                    <a:pt x="3732128" y="7889111"/>
                  </a:lnTo>
                  <a:lnTo>
                    <a:pt x="3774874" y="7907675"/>
                  </a:lnTo>
                  <a:lnTo>
                    <a:pt x="3815374" y="7930272"/>
                  </a:lnTo>
                  <a:lnTo>
                    <a:pt x="3853153" y="7956824"/>
                  </a:lnTo>
                  <a:lnTo>
                    <a:pt x="3887738" y="7987251"/>
                  </a:lnTo>
                  <a:lnTo>
                    <a:pt x="3918652" y="8021474"/>
                  </a:lnTo>
                  <a:lnTo>
                    <a:pt x="3945423" y="8059414"/>
                  </a:lnTo>
                  <a:lnTo>
                    <a:pt x="3967575" y="8100992"/>
                  </a:lnTo>
                  <a:lnTo>
                    <a:pt x="3984634" y="8146129"/>
                  </a:lnTo>
                  <a:lnTo>
                    <a:pt x="3998285" y="8163673"/>
                  </a:lnTo>
                  <a:lnTo>
                    <a:pt x="4017528" y="8165427"/>
                  </a:lnTo>
                  <a:close/>
                </a:path>
                <a:path w="8669020" h="9235440">
                  <a:moveTo>
                    <a:pt x="2757275" y="8904025"/>
                  </a:moveTo>
                  <a:lnTo>
                    <a:pt x="2776299" y="8889989"/>
                  </a:lnTo>
                  <a:lnTo>
                    <a:pt x="2782823" y="8865428"/>
                  </a:lnTo>
                  <a:lnTo>
                    <a:pt x="2770597" y="8840867"/>
                  </a:lnTo>
                  <a:lnTo>
                    <a:pt x="2733707" y="8805981"/>
                  </a:lnTo>
                  <a:lnTo>
                    <a:pt x="2698846" y="8769782"/>
                  </a:lnTo>
                  <a:lnTo>
                    <a:pt x="2666043" y="8732326"/>
                  </a:lnTo>
                  <a:lnTo>
                    <a:pt x="2635327" y="8693667"/>
                  </a:lnTo>
                  <a:lnTo>
                    <a:pt x="2606726" y="8653860"/>
                  </a:lnTo>
                  <a:lnTo>
                    <a:pt x="2580270" y="8612961"/>
                  </a:lnTo>
                  <a:lnTo>
                    <a:pt x="2555988" y="8571026"/>
                  </a:lnTo>
                  <a:lnTo>
                    <a:pt x="2533909" y="8528109"/>
                  </a:lnTo>
                  <a:lnTo>
                    <a:pt x="2514061" y="8484265"/>
                  </a:lnTo>
                  <a:lnTo>
                    <a:pt x="2496474" y="8439551"/>
                  </a:lnTo>
                  <a:lnTo>
                    <a:pt x="2481176" y="8394020"/>
                  </a:lnTo>
                  <a:lnTo>
                    <a:pt x="2468197" y="8347730"/>
                  </a:lnTo>
                  <a:lnTo>
                    <a:pt x="2457565" y="8300733"/>
                  </a:lnTo>
                  <a:lnTo>
                    <a:pt x="2449309" y="8253087"/>
                  </a:lnTo>
                  <a:lnTo>
                    <a:pt x="2443459" y="8204847"/>
                  </a:lnTo>
                  <a:lnTo>
                    <a:pt x="2440042" y="8156066"/>
                  </a:lnTo>
                  <a:lnTo>
                    <a:pt x="2439089" y="8106802"/>
                  </a:lnTo>
                  <a:lnTo>
                    <a:pt x="2440628" y="8057108"/>
                  </a:lnTo>
                  <a:lnTo>
                    <a:pt x="2444689" y="8007041"/>
                  </a:lnTo>
                  <a:lnTo>
                    <a:pt x="2451299" y="7956655"/>
                  </a:lnTo>
                  <a:lnTo>
                    <a:pt x="2443349" y="7933300"/>
                  </a:lnTo>
                  <a:lnTo>
                    <a:pt x="2421913" y="7922445"/>
                  </a:lnTo>
                  <a:lnTo>
                    <a:pt x="2398503" y="7926063"/>
                  </a:lnTo>
                  <a:lnTo>
                    <a:pt x="2384632" y="7946129"/>
                  </a:lnTo>
                  <a:lnTo>
                    <a:pt x="2377627" y="7995357"/>
                  </a:lnTo>
                  <a:lnTo>
                    <a:pt x="2372872" y="8044435"/>
                  </a:lnTo>
                  <a:lnTo>
                    <a:pt x="2370355" y="8093300"/>
                  </a:lnTo>
                  <a:lnTo>
                    <a:pt x="2370064" y="8141888"/>
                  </a:lnTo>
                  <a:lnTo>
                    <a:pt x="2371988" y="8190135"/>
                  </a:lnTo>
                  <a:lnTo>
                    <a:pt x="2376115" y="8237979"/>
                  </a:lnTo>
                  <a:lnTo>
                    <a:pt x="2382432" y="8285357"/>
                  </a:lnTo>
                  <a:lnTo>
                    <a:pt x="2390927" y="8332205"/>
                  </a:lnTo>
                  <a:lnTo>
                    <a:pt x="2401590" y="8378460"/>
                  </a:lnTo>
                  <a:lnTo>
                    <a:pt x="2414408" y="8424058"/>
                  </a:lnTo>
                  <a:lnTo>
                    <a:pt x="2429369" y="8468936"/>
                  </a:lnTo>
                  <a:lnTo>
                    <a:pt x="2446461" y="8513032"/>
                  </a:lnTo>
                  <a:lnTo>
                    <a:pt x="2465673" y="8556281"/>
                  </a:lnTo>
                  <a:lnTo>
                    <a:pt x="2486993" y="8598621"/>
                  </a:lnTo>
                  <a:lnTo>
                    <a:pt x="2510408" y="8639989"/>
                  </a:lnTo>
                  <a:lnTo>
                    <a:pt x="2535907" y="8680320"/>
                  </a:lnTo>
                  <a:lnTo>
                    <a:pt x="2563479" y="8719552"/>
                  </a:lnTo>
                  <a:lnTo>
                    <a:pt x="2593110" y="8757621"/>
                  </a:lnTo>
                  <a:lnTo>
                    <a:pt x="2624790" y="8794464"/>
                  </a:lnTo>
                  <a:lnTo>
                    <a:pt x="2658506" y="8830019"/>
                  </a:lnTo>
                  <a:lnTo>
                    <a:pt x="2694247" y="8864221"/>
                  </a:lnTo>
                  <a:lnTo>
                    <a:pt x="2732001" y="8897007"/>
                  </a:lnTo>
                  <a:lnTo>
                    <a:pt x="2757275" y="8904025"/>
                  </a:lnTo>
                  <a:close/>
                </a:path>
                <a:path w="8669020" h="9235440">
                  <a:moveTo>
                    <a:pt x="4397024" y="9235329"/>
                  </a:moveTo>
                  <a:lnTo>
                    <a:pt x="4448855" y="9208266"/>
                  </a:lnTo>
                  <a:lnTo>
                    <a:pt x="4486378" y="9180134"/>
                  </a:lnTo>
                  <a:lnTo>
                    <a:pt x="4521776" y="9149611"/>
                  </a:lnTo>
                  <a:lnTo>
                    <a:pt x="4555061" y="9116854"/>
                  </a:lnTo>
                  <a:lnTo>
                    <a:pt x="4586246" y="9082020"/>
                  </a:lnTo>
                  <a:lnTo>
                    <a:pt x="4615342" y="9045268"/>
                  </a:lnTo>
                  <a:lnTo>
                    <a:pt x="4642362" y="9006754"/>
                  </a:lnTo>
                  <a:lnTo>
                    <a:pt x="4667318" y="8966636"/>
                  </a:lnTo>
                  <a:lnTo>
                    <a:pt x="4690221" y="8925072"/>
                  </a:lnTo>
                  <a:lnTo>
                    <a:pt x="4711085" y="8882219"/>
                  </a:lnTo>
                  <a:lnTo>
                    <a:pt x="4729920" y="8838234"/>
                  </a:lnTo>
                  <a:lnTo>
                    <a:pt x="4746740" y="8793275"/>
                  </a:lnTo>
                  <a:lnTo>
                    <a:pt x="4761556" y="8747499"/>
                  </a:lnTo>
                  <a:lnTo>
                    <a:pt x="4774381" y="8701064"/>
                  </a:lnTo>
                  <a:lnTo>
                    <a:pt x="4785226" y="8654127"/>
                  </a:lnTo>
                  <a:lnTo>
                    <a:pt x="4794103" y="8606846"/>
                  </a:lnTo>
                  <a:lnTo>
                    <a:pt x="4801026" y="8559377"/>
                  </a:lnTo>
                  <a:lnTo>
                    <a:pt x="4806005" y="8511880"/>
                  </a:lnTo>
                  <a:lnTo>
                    <a:pt x="4809053" y="8464510"/>
                  </a:lnTo>
                  <a:lnTo>
                    <a:pt x="4810183" y="8417426"/>
                  </a:lnTo>
                  <a:lnTo>
                    <a:pt x="4809405" y="8370785"/>
                  </a:lnTo>
                  <a:lnTo>
                    <a:pt x="4806733" y="8324745"/>
                  </a:lnTo>
                  <a:lnTo>
                    <a:pt x="4802178" y="8279462"/>
                  </a:lnTo>
                  <a:lnTo>
                    <a:pt x="4791981" y="8259725"/>
                  </a:lnTo>
                  <a:lnTo>
                    <a:pt x="4773231" y="8253146"/>
                  </a:lnTo>
                  <a:lnTo>
                    <a:pt x="4755797" y="8259725"/>
                  </a:lnTo>
                  <a:lnTo>
                    <a:pt x="4749547" y="8279462"/>
                  </a:lnTo>
                  <a:lnTo>
                    <a:pt x="4753690" y="8332847"/>
                  </a:lnTo>
                  <a:lnTo>
                    <a:pt x="4755152" y="8384784"/>
                  </a:lnTo>
                  <a:lnTo>
                    <a:pt x="4754017" y="8435352"/>
                  </a:lnTo>
                  <a:lnTo>
                    <a:pt x="4750372" y="8484631"/>
                  </a:lnTo>
                  <a:lnTo>
                    <a:pt x="4744305" y="8532701"/>
                  </a:lnTo>
                  <a:lnTo>
                    <a:pt x="4735900" y="8579641"/>
                  </a:lnTo>
                  <a:lnTo>
                    <a:pt x="4725245" y="8625531"/>
                  </a:lnTo>
                  <a:lnTo>
                    <a:pt x="4712426" y="8670451"/>
                  </a:lnTo>
                  <a:lnTo>
                    <a:pt x="4697529" y="8714479"/>
                  </a:lnTo>
                  <a:lnTo>
                    <a:pt x="4680640" y="8757695"/>
                  </a:lnTo>
                  <a:lnTo>
                    <a:pt x="4661847" y="8800180"/>
                  </a:lnTo>
                  <a:lnTo>
                    <a:pt x="4641235" y="8842012"/>
                  </a:lnTo>
                  <a:lnTo>
                    <a:pt x="4618890" y="8883271"/>
                  </a:lnTo>
                  <a:lnTo>
                    <a:pt x="4594900" y="8924037"/>
                  </a:lnTo>
                  <a:lnTo>
                    <a:pt x="4569351" y="8964389"/>
                  </a:lnTo>
                  <a:lnTo>
                    <a:pt x="4542328" y="9004408"/>
                  </a:lnTo>
                  <a:lnTo>
                    <a:pt x="4513919" y="9044171"/>
                  </a:lnTo>
                  <a:lnTo>
                    <a:pt x="4484209" y="9083759"/>
                  </a:lnTo>
                  <a:lnTo>
                    <a:pt x="4453286" y="9123252"/>
                  </a:lnTo>
                  <a:lnTo>
                    <a:pt x="4421235" y="9162729"/>
                  </a:lnTo>
                  <a:lnTo>
                    <a:pt x="4388143" y="9202270"/>
                  </a:lnTo>
                  <a:lnTo>
                    <a:pt x="4384524" y="9214606"/>
                  </a:lnTo>
                  <a:lnTo>
                    <a:pt x="4388143" y="9227270"/>
                  </a:lnTo>
                  <a:lnTo>
                    <a:pt x="4397024" y="9235329"/>
                  </a:lnTo>
                  <a:close/>
                </a:path>
                <a:path w="8669020" h="9235440">
                  <a:moveTo>
                    <a:pt x="4574108" y="8212796"/>
                  </a:moveTo>
                  <a:lnTo>
                    <a:pt x="4584634" y="8212796"/>
                  </a:lnTo>
                  <a:lnTo>
                    <a:pt x="4584634" y="8047883"/>
                  </a:lnTo>
                  <a:lnTo>
                    <a:pt x="4574108" y="8047883"/>
                  </a:lnTo>
                  <a:lnTo>
                    <a:pt x="4574108" y="8212796"/>
                  </a:lnTo>
                  <a:close/>
                </a:path>
                <a:path w="8669020" h="9235440">
                  <a:moveTo>
                    <a:pt x="7710983" y="8127138"/>
                  </a:moveTo>
                  <a:lnTo>
                    <a:pt x="7754790" y="8125700"/>
                  </a:lnTo>
                  <a:lnTo>
                    <a:pt x="7798292" y="8121536"/>
                  </a:lnTo>
                  <a:lnTo>
                    <a:pt x="7841293" y="8114713"/>
                  </a:lnTo>
                  <a:lnTo>
                    <a:pt x="7883598" y="8105297"/>
                  </a:lnTo>
                  <a:lnTo>
                    <a:pt x="7925012" y="8093356"/>
                  </a:lnTo>
                  <a:lnTo>
                    <a:pt x="7965339" y="8078958"/>
                  </a:lnTo>
                  <a:lnTo>
                    <a:pt x="8004385" y="8062169"/>
                  </a:lnTo>
                  <a:lnTo>
                    <a:pt x="8041954" y="8043056"/>
                  </a:lnTo>
                  <a:lnTo>
                    <a:pt x="8077851" y="8021686"/>
                  </a:lnTo>
                  <a:lnTo>
                    <a:pt x="8111881" y="7998127"/>
                  </a:lnTo>
                  <a:lnTo>
                    <a:pt x="8143847" y="7972445"/>
                  </a:lnTo>
                  <a:lnTo>
                    <a:pt x="8173556" y="7944708"/>
                  </a:lnTo>
                  <a:lnTo>
                    <a:pt x="8200812" y="7914982"/>
                  </a:lnTo>
                  <a:lnTo>
                    <a:pt x="8225420" y="7883336"/>
                  </a:lnTo>
                  <a:lnTo>
                    <a:pt x="8247184" y="7849835"/>
                  </a:lnTo>
                  <a:lnTo>
                    <a:pt x="8265909" y="7814546"/>
                  </a:lnTo>
                  <a:lnTo>
                    <a:pt x="8281400" y="7777538"/>
                  </a:lnTo>
                  <a:lnTo>
                    <a:pt x="8293462" y="7738877"/>
                  </a:lnTo>
                  <a:lnTo>
                    <a:pt x="8301899" y="7698630"/>
                  </a:lnTo>
                  <a:lnTo>
                    <a:pt x="8306516" y="7656864"/>
                  </a:lnTo>
                  <a:lnTo>
                    <a:pt x="8307118" y="7613646"/>
                  </a:lnTo>
                  <a:lnTo>
                    <a:pt x="8303510" y="7569044"/>
                  </a:lnTo>
                  <a:lnTo>
                    <a:pt x="8295497" y="7523124"/>
                  </a:lnTo>
                  <a:lnTo>
                    <a:pt x="8282883" y="7475954"/>
                  </a:lnTo>
                  <a:lnTo>
                    <a:pt x="8259308" y="7447335"/>
                  </a:lnTo>
                  <a:lnTo>
                    <a:pt x="8225865" y="7447006"/>
                  </a:lnTo>
                  <a:lnTo>
                    <a:pt x="8199001" y="7469045"/>
                  </a:lnTo>
                  <a:lnTo>
                    <a:pt x="8195163" y="7507532"/>
                  </a:lnTo>
                  <a:lnTo>
                    <a:pt x="8205428" y="7553962"/>
                  </a:lnTo>
                  <a:lnTo>
                    <a:pt x="8210027" y="7600027"/>
                  </a:lnTo>
                  <a:lnTo>
                    <a:pt x="8209144" y="7645361"/>
                  </a:lnTo>
                  <a:lnTo>
                    <a:pt x="8202961" y="7689598"/>
                  </a:lnTo>
                  <a:lnTo>
                    <a:pt x="8191661" y="7732374"/>
                  </a:lnTo>
                  <a:lnTo>
                    <a:pt x="8175426" y="7773322"/>
                  </a:lnTo>
                  <a:lnTo>
                    <a:pt x="8154441" y="7812076"/>
                  </a:lnTo>
                  <a:lnTo>
                    <a:pt x="8128886" y="7848273"/>
                  </a:lnTo>
                  <a:lnTo>
                    <a:pt x="8098946" y="7881545"/>
                  </a:lnTo>
                  <a:lnTo>
                    <a:pt x="8064803" y="7911528"/>
                  </a:lnTo>
                  <a:lnTo>
                    <a:pt x="8026639" y="7937856"/>
                  </a:lnTo>
                  <a:lnTo>
                    <a:pt x="7984637" y="7960164"/>
                  </a:lnTo>
                  <a:lnTo>
                    <a:pt x="7940606" y="7977769"/>
                  </a:lnTo>
                  <a:lnTo>
                    <a:pt x="7895547" y="7991798"/>
                  </a:lnTo>
                  <a:lnTo>
                    <a:pt x="7849748" y="8003277"/>
                  </a:lnTo>
                  <a:lnTo>
                    <a:pt x="7803496" y="8013234"/>
                  </a:lnTo>
                  <a:lnTo>
                    <a:pt x="7757080" y="8022698"/>
                  </a:lnTo>
                  <a:lnTo>
                    <a:pt x="7710788" y="8032697"/>
                  </a:lnTo>
                  <a:lnTo>
                    <a:pt x="7664907" y="8044258"/>
                  </a:lnTo>
                  <a:lnTo>
                    <a:pt x="7619724" y="8058410"/>
                  </a:lnTo>
                  <a:lnTo>
                    <a:pt x="7603990" y="8071732"/>
                  </a:lnTo>
                  <a:lnTo>
                    <a:pt x="7599110" y="8091305"/>
                  </a:lnTo>
                  <a:lnTo>
                    <a:pt x="7605415" y="8110219"/>
                  </a:lnTo>
                  <a:lnTo>
                    <a:pt x="7623233" y="8121568"/>
                  </a:lnTo>
                  <a:lnTo>
                    <a:pt x="7667065" y="8125783"/>
                  </a:lnTo>
                  <a:lnTo>
                    <a:pt x="7710983" y="8127138"/>
                  </a:lnTo>
                  <a:close/>
                </a:path>
                <a:path w="8669020" h="9235440">
                  <a:moveTo>
                    <a:pt x="7282851" y="8146804"/>
                  </a:moveTo>
                  <a:lnTo>
                    <a:pt x="7309131" y="8131337"/>
                  </a:lnTo>
                  <a:lnTo>
                    <a:pt x="7325591" y="8105067"/>
                  </a:lnTo>
                  <a:lnTo>
                    <a:pt x="7331186" y="8073335"/>
                  </a:lnTo>
                  <a:lnTo>
                    <a:pt x="7324875" y="8041480"/>
                  </a:lnTo>
                  <a:lnTo>
                    <a:pt x="7305612" y="8014842"/>
                  </a:lnTo>
                  <a:lnTo>
                    <a:pt x="7272356" y="7998761"/>
                  </a:lnTo>
                  <a:lnTo>
                    <a:pt x="7246588" y="7994046"/>
                  </a:lnTo>
                  <a:lnTo>
                    <a:pt x="7196369" y="7985932"/>
                  </a:lnTo>
                  <a:lnTo>
                    <a:pt x="7170601" y="7981217"/>
                  </a:lnTo>
                  <a:lnTo>
                    <a:pt x="7129871" y="7988655"/>
                  </a:lnTo>
                  <a:lnTo>
                    <a:pt x="7102447" y="8016305"/>
                  </a:lnTo>
                  <a:lnTo>
                    <a:pt x="7091527" y="8053217"/>
                  </a:lnTo>
                  <a:lnTo>
                    <a:pt x="7100313" y="8088445"/>
                  </a:lnTo>
                  <a:lnTo>
                    <a:pt x="7132005" y="8111041"/>
                  </a:lnTo>
                  <a:lnTo>
                    <a:pt x="7189899" y="8129901"/>
                  </a:lnTo>
                  <a:lnTo>
                    <a:pt x="7247794" y="8146129"/>
                  </a:lnTo>
                  <a:lnTo>
                    <a:pt x="7282851" y="8146804"/>
                  </a:lnTo>
                  <a:close/>
                </a:path>
                <a:path w="8669020" h="9235440">
                  <a:moveTo>
                    <a:pt x="2991650" y="1100509"/>
                  </a:moveTo>
                  <a:lnTo>
                    <a:pt x="2983427" y="1061036"/>
                  </a:lnTo>
                  <a:lnTo>
                    <a:pt x="2962703" y="968930"/>
                  </a:lnTo>
                  <a:lnTo>
                    <a:pt x="2935400" y="863667"/>
                  </a:lnTo>
                  <a:lnTo>
                    <a:pt x="2907440" y="784720"/>
                  </a:lnTo>
                  <a:lnTo>
                    <a:pt x="2880576" y="738667"/>
                  </a:lnTo>
                  <a:lnTo>
                    <a:pt x="2850422" y="705772"/>
                  </a:lnTo>
                  <a:lnTo>
                    <a:pt x="2813690" y="686035"/>
                  </a:lnTo>
                  <a:lnTo>
                    <a:pt x="2767089" y="679456"/>
                  </a:lnTo>
                  <a:lnTo>
                    <a:pt x="1398667" y="679456"/>
                  </a:lnTo>
                  <a:lnTo>
                    <a:pt x="1370076" y="712075"/>
                  </a:lnTo>
                  <a:lnTo>
                    <a:pt x="1342545" y="778487"/>
                  </a:lnTo>
                  <a:lnTo>
                    <a:pt x="1336028" y="828125"/>
                  </a:lnTo>
                  <a:lnTo>
                    <a:pt x="1338695" y="890065"/>
                  </a:lnTo>
                  <a:lnTo>
                    <a:pt x="1353808" y="965318"/>
                  </a:lnTo>
                  <a:lnTo>
                    <a:pt x="1384631" y="1054895"/>
                  </a:lnTo>
                  <a:lnTo>
                    <a:pt x="2991650" y="1100509"/>
                  </a:lnTo>
                  <a:close/>
                </a:path>
              </a:pathLst>
            </a:custGeom>
            <a:solidFill>
              <a:srgbClr val="EFE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58315" y="607331"/>
              <a:ext cx="7371715" cy="7415530"/>
            </a:xfrm>
            <a:custGeom>
              <a:avLst/>
              <a:gdLst/>
              <a:ahLst/>
              <a:cxnLst/>
              <a:rect l="l" t="t" r="r" b="b"/>
              <a:pathLst>
                <a:path w="7371715" h="7415530">
                  <a:moveTo>
                    <a:pt x="1734211" y="442301"/>
                  </a:moveTo>
                  <a:lnTo>
                    <a:pt x="1763707" y="430568"/>
                  </a:lnTo>
                  <a:lnTo>
                    <a:pt x="1775439" y="398441"/>
                  </a:lnTo>
                  <a:lnTo>
                    <a:pt x="1770374" y="342443"/>
                  </a:lnTo>
                  <a:lnTo>
                    <a:pt x="1763921" y="290303"/>
                  </a:lnTo>
                  <a:lnTo>
                    <a:pt x="1755656" y="242123"/>
                  </a:lnTo>
                  <a:lnTo>
                    <a:pt x="1745159" y="198001"/>
                  </a:lnTo>
                  <a:lnTo>
                    <a:pt x="1732008" y="158038"/>
                  </a:lnTo>
                  <a:lnTo>
                    <a:pt x="1715780" y="122332"/>
                  </a:lnTo>
                  <a:lnTo>
                    <a:pt x="1672406" y="64095"/>
                  </a:lnTo>
                  <a:lnTo>
                    <a:pt x="1611662" y="24087"/>
                  </a:lnTo>
                  <a:lnTo>
                    <a:pt x="1573722" y="11168"/>
                  </a:lnTo>
                  <a:lnTo>
                    <a:pt x="1530173" y="3105"/>
                  </a:lnTo>
                  <a:lnTo>
                    <a:pt x="1480593" y="0"/>
                  </a:lnTo>
                  <a:lnTo>
                    <a:pt x="1424562" y="1950"/>
                  </a:lnTo>
                  <a:lnTo>
                    <a:pt x="1129619" y="24339"/>
                  </a:lnTo>
                  <a:lnTo>
                    <a:pt x="982564" y="33104"/>
                  </a:lnTo>
                  <a:lnTo>
                    <a:pt x="884493" y="37389"/>
                  </a:lnTo>
                  <a:lnTo>
                    <a:pt x="786299" y="40091"/>
                  </a:lnTo>
                  <a:lnTo>
                    <a:pt x="737130" y="40759"/>
                  </a:lnTo>
                  <a:lnTo>
                    <a:pt x="51893" y="40922"/>
                  </a:lnTo>
                  <a:lnTo>
                    <a:pt x="50877" y="41862"/>
                  </a:lnTo>
                  <a:lnTo>
                    <a:pt x="45504" y="51237"/>
                  </a:lnTo>
                  <a:lnTo>
                    <a:pt x="42105" y="61599"/>
                  </a:lnTo>
                  <a:lnTo>
                    <a:pt x="32533" y="92843"/>
                  </a:lnTo>
                  <a:lnTo>
                    <a:pt x="1308624" y="92843"/>
                  </a:lnTo>
                  <a:lnTo>
                    <a:pt x="1349868" y="93095"/>
                  </a:lnTo>
                  <a:lnTo>
                    <a:pt x="1389913" y="95371"/>
                  </a:lnTo>
                  <a:lnTo>
                    <a:pt x="1428514" y="100004"/>
                  </a:lnTo>
                  <a:lnTo>
                    <a:pt x="1500405" y="117677"/>
                  </a:lnTo>
                  <a:lnTo>
                    <a:pt x="1563578" y="148783"/>
                  </a:lnTo>
                  <a:lnTo>
                    <a:pt x="1616074" y="195988"/>
                  </a:lnTo>
                  <a:lnTo>
                    <a:pt x="1655929" y="261962"/>
                  </a:lnTo>
                  <a:lnTo>
                    <a:pt x="1670503" y="302821"/>
                  </a:lnTo>
                  <a:lnTo>
                    <a:pt x="1681182" y="349372"/>
                  </a:lnTo>
                  <a:lnTo>
                    <a:pt x="1687720" y="401950"/>
                  </a:lnTo>
                  <a:lnTo>
                    <a:pt x="1703400" y="432980"/>
                  </a:lnTo>
                  <a:lnTo>
                    <a:pt x="1734211" y="442301"/>
                  </a:lnTo>
                  <a:close/>
                </a:path>
                <a:path w="7371715" h="7415530">
                  <a:moveTo>
                    <a:pt x="51893" y="40922"/>
                  </a:moveTo>
                  <a:lnTo>
                    <a:pt x="687899" y="40922"/>
                  </a:lnTo>
                  <a:lnTo>
                    <a:pt x="638597" y="40546"/>
                  </a:lnTo>
                  <a:lnTo>
                    <a:pt x="586843" y="38798"/>
                  </a:lnTo>
                  <a:lnTo>
                    <a:pt x="534963" y="35785"/>
                  </a:lnTo>
                  <a:lnTo>
                    <a:pt x="379037" y="23898"/>
                  </a:lnTo>
                  <a:lnTo>
                    <a:pt x="327125" y="20569"/>
                  </a:lnTo>
                  <a:lnTo>
                    <a:pt x="275324" y="18347"/>
                  </a:lnTo>
                  <a:lnTo>
                    <a:pt x="223681" y="17706"/>
                  </a:lnTo>
                  <a:lnTo>
                    <a:pt x="172243" y="19122"/>
                  </a:lnTo>
                  <a:lnTo>
                    <a:pt x="121059" y="23068"/>
                  </a:lnTo>
                  <a:lnTo>
                    <a:pt x="70175" y="30020"/>
                  </a:lnTo>
                  <a:lnTo>
                    <a:pt x="58881" y="34461"/>
                  </a:lnTo>
                  <a:lnTo>
                    <a:pt x="51893" y="40922"/>
                  </a:lnTo>
                  <a:close/>
                </a:path>
                <a:path w="7371715" h="7415530">
                  <a:moveTo>
                    <a:pt x="884211" y="128265"/>
                  </a:moveTo>
                  <a:lnTo>
                    <a:pt x="923954" y="126621"/>
                  </a:lnTo>
                  <a:lnTo>
                    <a:pt x="964951" y="123666"/>
                  </a:lnTo>
                  <a:lnTo>
                    <a:pt x="1006956" y="119733"/>
                  </a:lnTo>
                  <a:lnTo>
                    <a:pt x="1108324" y="108558"/>
                  </a:lnTo>
                  <a:lnTo>
                    <a:pt x="1180154" y="100895"/>
                  </a:lnTo>
                  <a:lnTo>
                    <a:pt x="1223522" y="97076"/>
                  </a:lnTo>
                  <a:lnTo>
                    <a:pt x="1266427" y="94281"/>
                  </a:lnTo>
                  <a:lnTo>
                    <a:pt x="1308624" y="92843"/>
                  </a:lnTo>
                  <a:lnTo>
                    <a:pt x="32533" y="92843"/>
                  </a:lnTo>
                  <a:lnTo>
                    <a:pt x="27719" y="108558"/>
                  </a:lnTo>
                  <a:lnTo>
                    <a:pt x="506052" y="108560"/>
                  </a:lnTo>
                  <a:lnTo>
                    <a:pt x="551030" y="109816"/>
                  </a:lnTo>
                  <a:lnTo>
                    <a:pt x="596160" y="112025"/>
                  </a:lnTo>
                  <a:lnTo>
                    <a:pt x="770312" y="124219"/>
                  </a:lnTo>
                  <a:lnTo>
                    <a:pt x="810467" y="126567"/>
                  </a:lnTo>
                  <a:lnTo>
                    <a:pt x="848553" y="128018"/>
                  </a:lnTo>
                  <a:lnTo>
                    <a:pt x="884211" y="128265"/>
                  </a:lnTo>
                  <a:close/>
                </a:path>
                <a:path w="7371715" h="7415530">
                  <a:moveTo>
                    <a:pt x="39473" y="397125"/>
                  </a:moveTo>
                  <a:lnTo>
                    <a:pt x="69079" y="392246"/>
                  </a:lnTo>
                  <a:lnTo>
                    <a:pt x="84210" y="363353"/>
                  </a:lnTo>
                  <a:lnTo>
                    <a:pt x="90538" y="318948"/>
                  </a:lnTo>
                  <a:lnTo>
                    <a:pt x="101960" y="279807"/>
                  </a:lnTo>
                  <a:lnTo>
                    <a:pt x="138652" y="216082"/>
                  </a:lnTo>
                  <a:lnTo>
                    <a:pt x="191423" y="169716"/>
                  </a:lnTo>
                  <a:lnTo>
                    <a:pt x="257407" y="138245"/>
                  </a:lnTo>
                  <a:lnTo>
                    <a:pt x="294458" y="127325"/>
                  </a:lnTo>
                  <a:lnTo>
                    <a:pt x="333738" y="119204"/>
                  </a:lnTo>
                  <a:lnTo>
                    <a:pt x="374888" y="113575"/>
                  </a:lnTo>
                  <a:lnTo>
                    <a:pt x="417550" y="110130"/>
                  </a:lnTo>
                  <a:lnTo>
                    <a:pt x="461367" y="108560"/>
                  </a:lnTo>
                  <a:lnTo>
                    <a:pt x="505979" y="108558"/>
                  </a:lnTo>
                  <a:lnTo>
                    <a:pt x="27718" y="108560"/>
                  </a:lnTo>
                  <a:lnTo>
                    <a:pt x="17154" y="157245"/>
                  </a:lnTo>
                  <a:lnTo>
                    <a:pt x="10526" y="204143"/>
                  </a:lnTo>
                  <a:lnTo>
                    <a:pt x="6237" y="251332"/>
                  </a:lnTo>
                  <a:lnTo>
                    <a:pt x="3118" y="299497"/>
                  </a:lnTo>
                  <a:lnTo>
                    <a:pt x="0" y="349318"/>
                  </a:lnTo>
                  <a:lnTo>
                    <a:pt x="11184" y="381610"/>
                  </a:lnTo>
                  <a:lnTo>
                    <a:pt x="39473" y="397125"/>
                  </a:lnTo>
                  <a:close/>
                </a:path>
                <a:path w="7371715" h="7415530">
                  <a:moveTo>
                    <a:pt x="7071825" y="7415168"/>
                  </a:moveTo>
                  <a:lnTo>
                    <a:pt x="7100171" y="7362258"/>
                  </a:lnTo>
                  <a:lnTo>
                    <a:pt x="7119144" y="7315500"/>
                  </a:lnTo>
                  <a:lnTo>
                    <a:pt x="7137603" y="7268695"/>
                  </a:lnTo>
                  <a:lnTo>
                    <a:pt x="7155527" y="7221843"/>
                  </a:lnTo>
                  <a:lnTo>
                    <a:pt x="7172896" y="7174941"/>
                  </a:lnTo>
                  <a:lnTo>
                    <a:pt x="7189688" y="7127987"/>
                  </a:lnTo>
                  <a:lnTo>
                    <a:pt x="7205882" y="7080978"/>
                  </a:lnTo>
                  <a:lnTo>
                    <a:pt x="7221455" y="7033913"/>
                  </a:lnTo>
                  <a:lnTo>
                    <a:pt x="7236388" y="6986789"/>
                  </a:lnTo>
                  <a:lnTo>
                    <a:pt x="7250659" y="6939605"/>
                  </a:lnTo>
                  <a:lnTo>
                    <a:pt x="7264246" y="6892358"/>
                  </a:lnTo>
                  <a:lnTo>
                    <a:pt x="7277128" y="6845046"/>
                  </a:lnTo>
                  <a:lnTo>
                    <a:pt x="7289284" y="6797667"/>
                  </a:lnTo>
                  <a:lnTo>
                    <a:pt x="7300693" y="6750218"/>
                  </a:lnTo>
                  <a:lnTo>
                    <a:pt x="7311333" y="6702698"/>
                  </a:lnTo>
                  <a:lnTo>
                    <a:pt x="7321183" y="6655105"/>
                  </a:lnTo>
                  <a:lnTo>
                    <a:pt x="7330221" y="6607436"/>
                  </a:lnTo>
                  <a:lnTo>
                    <a:pt x="7338427" y="6559690"/>
                  </a:lnTo>
                  <a:lnTo>
                    <a:pt x="7345779" y="6511864"/>
                  </a:lnTo>
                  <a:lnTo>
                    <a:pt x="7352256" y="6463955"/>
                  </a:lnTo>
                  <a:lnTo>
                    <a:pt x="7357836" y="6415963"/>
                  </a:lnTo>
                  <a:lnTo>
                    <a:pt x="7362499" y="6367884"/>
                  </a:lnTo>
                  <a:lnTo>
                    <a:pt x="7366222" y="6319717"/>
                  </a:lnTo>
                  <a:lnTo>
                    <a:pt x="7368985" y="6271459"/>
                  </a:lnTo>
                  <a:lnTo>
                    <a:pt x="7370767" y="6223109"/>
                  </a:lnTo>
                  <a:lnTo>
                    <a:pt x="7371545" y="6174664"/>
                  </a:lnTo>
                  <a:lnTo>
                    <a:pt x="7371300" y="6126122"/>
                  </a:lnTo>
                  <a:lnTo>
                    <a:pt x="7370008" y="6077482"/>
                  </a:lnTo>
                  <a:lnTo>
                    <a:pt x="7367650" y="6028740"/>
                  </a:lnTo>
                  <a:lnTo>
                    <a:pt x="7364204" y="5979894"/>
                  </a:lnTo>
                  <a:lnTo>
                    <a:pt x="7359648" y="5930944"/>
                  </a:lnTo>
                  <a:lnTo>
                    <a:pt x="7353962" y="5881885"/>
                  </a:lnTo>
                  <a:lnTo>
                    <a:pt x="7347123" y="5832717"/>
                  </a:lnTo>
                  <a:lnTo>
                    <a:pt x="7339111" y="5783438"/>
                  </a:lnTo>
                  <a:lnTo>
                    <a:pt x="7329905" y="5734044"/>
                  </a:lnTo>
                  <a:lnTo>
                    <a:pt x="7319483" y="5684534"/>
                  </a:lnTo>
                  <a:lnTo>
                    <a:pt x="7307823" y="5634906"/>
                  </a:lnTo>
                  <a:lnTo>
                    <a:pt x="7294905" y="5585158"/>
                  </a:lnTo>
                  <a:lnTo>
                    <a:pt x="7280707" y="5535288"/>
                  </a:lnTo>
                  <a:lnTo>
                    <a:pt x="7265508" y="5486317"/>
                  </a:lnTo>
                  <a:lnTo>
                    <a:pt x="7249198" y="5437985"/>
                  </a:lnTo>
                  <a:lnTo>
                    <a:pt x="7231807" y="5390278"/>
                  </a:lnTo>
                  <a:lnTo>
                    <a:pt x="7213363" y="5343185"/>
                  </a:lnTo>
                  <a:lnTo>
                    <a:pt x="7193895" y="5296691"/>
                  </a:lnTo>
                  <a:lnTo>
                    <a:pt x="7173433" y="5250784"/>
                  </a:lnTo>
                  <a:lnTo>
                    <a:pt x="7152005" y="5205452"/>
                  </a:lnTo>
                  <a:lnTo>
                    <a:pt x="7129641" y="5160681"/>
                  </a:lnTo>
                  <a:lnTo>
                    <a:pt x="7106369" y="5116458"/>
                  </a:lnTo>
                  <a:lnTo>
                    <a:pt x="7082218" y="5072771"/>
                  </a:lnTo>
                  <a:lnTo>
                    <a:pt x="7057218" y="5029608"/>
                  </a:lnTo>
                  <a:lnTo>
                    <a:pt x="7031398" y="4986954"/>
                  </a:lnTo>
                  <a:lnTo>
                    <a:pt x="7004786" y="4944798"/>
                  </a:lnTo>
                  <a:lnTo>
                    <a:pt x="6977412" y="4903126"/>
                  </a:lnTo>
                  <a:lnTo>
                    <a:pt x="6949305" y="4861926"/>
                  </a:lnTo>
                  <a:lnTo>
                    <a:pt x="6920493" y="4821184"/>
                  </a:lnTo>
                  <a:lnTo>
                    <a:pt x="6891005" y="4780889"/>
                  </a:lnTo>
                  <a:lnTo>
                    <a:pt x="6860871" y="4741027"/>
                  </a:lnTo>
                  <a:lnTo>
                    <a:pt x="6830120" y="4701585"/>
                  </a:lnTo>
                  <a:lnTo>
                    <a:pt x="6798781" y="4662550"/>
                  </a:lnTo>
                  <a:lnTo>
                    <a:pt x="6766882" y="4623910"/>
                  </a:lnTo>
                  <a:lnTo>
                    <a:pt x="6734453" y="4585652"/>
                  </a:lnTo>
                  <a:lnTo>
                    <a:pt x="6701523" y="4547763"/>
                  </a:lnTo>
                  <a:lnTo>
                    <a:pt x="6668121" y="4510230"/>
                  </a:lnTo>
                  <a:lnTo>
                    <a:pt x="6634275" y="4473041"/>
                  </a:lnTo>
                  <a:lnTo>
                    <a:pt x="6600015" y="4436182"/>
                  </a:lnTo>
                  <a:lnTo>
                    <a:pt x="6565370" y="4399640"/>
                  </a:lnTo>
                  <a:lnTo>
                    <a:pt x="6530369" y="4363404"/>
                  </a:lnTo>
                  <a:lnTo>
                    <a:pt x="6495040" y="4327460"/>
                  </a:lnTo>
                  <a:lnTo>
                    <a:pt x="6459414" y="4291794"/>
                  </a:lnTo>
                  <a:lnTo>
                    <a:pt x="6423518" y="4256395"/>
                  </a:lnTo>
                  <a:lnTo>
                    <a:pt x="6387382" y="4221250"/>
                  </a:lnTo>
                  <a:lnTo>
                    <a:pt x="6351036" y="4186345"/>
                  </a:lnTo>
                  <a:lnTo>
                    <a:pt x="6277825" y="4117207"/>
                  </a:lnTo>
                  <a:lnTo>
                    <a:pt x="6204118" y="4048877"/>
                  </a:lnTo>
                  <a:lnTo>
                    <a:pt x="6056145" y="3914234"/>
                  </a:lnTo>
                  <a:lnTo>
                    <a:pt x="6042384" y="3910232"/>
                  </a:lnTo>
                  <a:lnTo>
                    <a:pt x="6030267" y="3916427"/>
                  </a:lnTo>
                  <a:lnTo>
                    <a:pt x="6024072" y="3928543"/>
                  </a:lnTo>
                  <a:lnTo>
                    <a:pt x="6028074" y="3942304"/>
                  </a:lnTo>
                  <a:lnTo>
                    <a:pt x="6236354" y="4158208"/>
                  </a:lnTo>
                  <a:lnTo>
                    <a:pt x="6305468" y="4231019"/>
                  </a:lnTo>
                  <a:lnTo>
                    <a:pt x="6339830" y="4267651"/>
                  </a:lnTo>
                  <a:lnTo>
                    <a:pt x="6374021" y="4304454"/>
                  </a:lnTo>
                  <a:lnTo>
                    <a:pt x="6408011" y="4341444"/>
                  </a:lnTo>
                  <a:lnTo>
                    <a:pt x="6441769" y="4378636"/>
                  </a:lnTo>
                  <a:lnTo>
                    <a:pt x="6475265" y="4416045"/>
                  </a:lnTo>
                  <a:lnTo>
                    <a:pt x="6508468" y="4453687"/>
                  </a:lnTo>
                  <a:lnTo>
                    <a:pt x="6541348" y="4491575"/>
                  </a:lnTo>
                  <a:lnTo>
                    <a:pt x="6573874" y="4529727"/>
                  </a:lnTo>
                  <a:lnTo>
                    <a:pt x="6606017" y="4568156"/>
                  </a:lnTo>
                  <a:lnTo>
                    <a:pt x="6637745" y="4606878"/>
                  </a:lnTo>
                  <a:lnTo>
                    <a:pt x="6669028" y="4645909"/>
                  </a:lnTo>
                  <a:lnTo>
                    <a:pt x="6699836" y="4685264"/>
                  </a:lnTo>
                  <a:lnTo>
                    <a:pt x="6730138" y="4724957"/>
                  </a:lnTo>
                  <a:lnTo>
                    <a:pt x="6759904" y="4765004"/>
                  </a:lnTo>
                  <a:lnTo>
                    <a:pt x="6789104" y="4805421"/>
                  </a:lnTo>
                  <a:lnTo>
                    <a:pt x="6817706" y="4846222"/>
                  </a:lnTo>
                  <a:lnTo>
                    <a:pt x="6845680" y="4887422"/>
                  </a:lnTo>
                  <a:lnTo>
                    <a:pt x="6872997" y="4929038"/>
                  </a:lnTo>
                  <a:lnTo>
                    <a:pt x="6899625" y="4971084"/>
                  </a:lnTo>
                  <a:lnTo>
                    <a:pt x="6925535" y="5013575"/>
                  </a:lnTo>
                  <a:lnTo>
                    <a:pt x="6950695" y="5056526"/>
                  </a:lnTo>
                  <a:lnTo>
                    <a:pt x="6975075" y="5099954"/>
                  </a:lnTo>
                  <a:lnTo>
                    <a:pt x="6998646" y="5143872"/>
                  </a:lnTo>
                  <a:lnTo>
                    <a:pt x="7021375" y="5188297"/>
                  </a:lnTo>
                  <a:lnTo>
                    <a:pt x="7043234" y="5233243"/>
                  </a:lnTo>
                  <a:lnTo>
                    <a:pt x="7064191" y="5278726"/>
                  </a:lnTo>
                  <a:lnTo>
                    <a:pt x="7084216" y="5324761"/>
                  </a:lnTo>
                  <a:lnTo>
                    <a:pt x="7102549" y="5369567"/>
                  </a:lnTo>
                  <a:lnTo>
                    <a:pt x="7119854" y="5414860"/>
                  </a:lnTo>
                  <a:lnTo>
                    <a:pt x="7136140" y="5460618"/>
                  </a:lnTo>
                  <a:lnTo>
                    <a:pt x="7151415" y="5506816"/>
                  </a:lnTo>
                  <a:lnTo>
                    <a:pt x="7165688" y="5553430"/>
                  </a:lnTo>
                  <a:lnTo>
                    <a:pt x="7178967" y="5600436"/>
                  </a:lnTo>
                  <a:lnTo>
                    <a:pt x="7191261" y="5647810"/>
                  </a:lnTo>
                  <a:lnTo>
                    <a:pt x="7202579" y="5695527"/>
                  </a:lnTo>
                  <a:lnTo>
                    <a:pt x="7212927" y="5743564"/>
                  </a:lnTo>
                  <a:lnTo>
                    <a:pt x="7222316" y="5791896"/>
                  </a:lnTo>
                  <a:lnTo>
                    <a:pt x="7230754" y="5840500"/>
                  </a:lnTo>
                  <a:lnTo>
                    <a:pt x="7238249" y="5889351"/>
                  </a:lnTo>
                  <a:lnTo>
                    <a:pt x="7244809" y="5938426"/>
                  </a:lnTo>
                  <a:lnTo>
                    <a:pt x="7250443" y="5987699"/>
                  </a:lnTo>
                  <a:lnTo>
                    <a:pt x="7255160" y="6037148"/>
                  </a:lnTo>
                  <a:lnTo>
                    <a:pt x="7258968" y="6086747"/>
                  </a:lnTo>
                  <a:lnTo>
                    <a:pt x="7261875" y="6136473"/>
                  </a:lnTo>
                  <a:lnTo>
                    <a:pt x="7263890" y="6186302"/>
                  </a:lnTo>
                  <a:lnTo>
                    <a:pt x="7265022" y="6236210"/>
                  </a:lnTo>
                  <a:lnTo>
                    <a:pt x="7265278" y="6286172"/>
                  </a:lnTo>
                  <a:lnTo>
                    <a:pt x="7264668" y="6336165"/>
                  </a:lnTo>
                  <a:lnTo>
                    <a:pt x="7263199" y="6386164"/>
                  </a:lnTo>
                  <a:lnTo>
                    <a:pt x="7260881" y="6436145"/>
                  </a:lnTo>
                  <a:lnTo>
                    <a:pt x="7257722" y="6486085"/>
                  </a:lnTo>
                  <a:lnTo>
                    <a:pt x="7253730" y="6535958"/>
                  </a:lnTo>
                  <a:lnTo>
                    <a:pt x="7248913" y="6585742"/>
                  </a:lnTo>
                  <a:lnTo>
                    <a:pt x="7243281" y="6635411"/>
                  </a:lnTo>
                  <a:lnTo>
                    <a:pt x="7236842" y="6684942"/>
                  </a:lnTo>
                  <a:lnTo>
                    <a:pt x="7229603" y="6734311"/>
                  </a:lnTo>
                  <a:lnTo>
                    <a:pt x="7221574" y="6783494"/>
                  </a:lnTo>
                  <a:lnTo>
                    <a:pt x="7212763" y="6832466"/>
                  </a:lnTo>
                  <a:lnTo>
                    <a:pt x="7203179" y="6881203"/>
                  </a:lnTo>
                  <a:lnTo>
                    <a:pt x="7192830" y="6929682"/>
                  </a:lnTo>
                  <a:lnTo>
                    <a:pt x="7181724" y="6977877"/>
                  </a:lnTo>
                  <a:lnTo>
                    <a:pt x="7169870" y="7025766"/>
                  </a:lnTo>
                  <a:lnTo>
                    <a:pt x="7157277" y="7073324"/>
                  </a:lnTo>
                  <a:lnTo>
                    <a:pt x="7143953" y="7120527"/>
                  </a:lnTo>
                  <a:lnTo>
                    <a:pt x="7129906" y="7167351"/>
                  </a:lnTo>
                  <a:lnTo>
                    <a:pt x="7115145" y="7213771"/>
                  </a:lnTo>
                  <a:lnTo>
                    <a:pt x="7099678" y="7259764"/>
                  </a:lnTo>
                  <a:lnTo>
                    <a:pt x="7083514" y="7305306"/>
                  </a:lnTo>
                  <a:lnTo>
                    <a:pt x="7066661" y="7350372"/>
                  </a:lnTo>
                  <a:lnTo>
                    <a:pt x="7049128" y="7394938"/>
                  </a:lnTo>
                  <a:lnTo>
                    <a:pt x="7050115" y="7406506"/>
                  </a:lnTo>
                  <a:lnTo>
                    <a:pt x="7059654" y="7413798"/>
                  </a:lnTo>
                  <a:lnTo>
                    <a:pt x="7071825" y="7415168"/>
                  </a:lnTo>
                  <a:close/>
                </a:path>
                <a:path w="7371715" h="7415530">
                  <a:moveTo>
                    <a:pt x="2482348" y="3006886"/>
                  </a:moveTo>
                  <a:lnTo>
                    <a:pt x="2494739" y="2999320"/>
                  </a:lnTo>
                  <a:lnTo>
                    <a:pt x="2499234" y="2985176"/>
                  </a:lnTo>
                  <a:lnTo>
                    <a:pt x="2491230" y="2970373"/>
                  </a:lnTo>
                  <a:lnTo>
                    <a:pt x="2097764" y="2647565"/>
                  </a:lnTo>
                  <a:lnTo>
                    <a:pt x="1621119" y="2259900"/>
                  </a:lnTo>
                  <a:lnTo>
                    <a:pt x="1022667" y="1782178"/>
                  </a:lnTo>
                  <a:lnTo>
                    <a:pt x="578947" y="1437038"/>
                  </a:lnTo>
                  <a:lnTo>
                    <a:pt x="568311" y="1432433"/>
                  </a:lnTo>
                  <a:lnTo>
                    <a:pt x="559649" y="1437038"/>
                  </a:lnTo>
                  <a:lnTo>
                    <a:pt x="556250" y="1446907"/>
                  </a:lnTo>
                  <a:lnTo>
                    <a:pt x="561403" y="1458091"/>
                  </a:lnTo>
                  <a:lnTo>
                    <a:pt x="1032292" y="1849813"/>
                  </a:lnTo>
                  <a:lnTo>
                    <a:pt x="1746335" y="2428658"/>
                  </a:lnTo>
                  <a:lnTo>
                    <a:pt x="2020433" y="2647594"/>
                  </a:lnTo>
                  <a:lnTo>
                    <a:pt x="2466668" y="3001952"/>
                  </a:lnTo>
                  <a:lnTo>
                    <a:pt x="2482348" y="3006886"/>
                  </a:lnTo>
                  <a:close/>
                </a:path>
                <a:path w="7371715" h="7415530">
                  <a:moveTo>
                    <a:pt x="3223686" y="2682598"/>
                  </a:moveTo>
                  <a:lnTo>
                    <a:pt x="3234212" y="2675197"/>
                  </a:lnTo>
                  <a:lnTo>
                    <a:pt x="3238160" y="2661875"/>
                  </a:lnTo>
                  <a:lnTo>
                    <a:pt x="3231581" y="2647565"/>
                  </a:lnTo>
                  <a:lnTo>
                    <a:pt x="2463159" y="2051074"/>
                  </a:lnTo>
                  <a:lnTo>
                    <a:pt x="2450001" y="2048113"/>
                  </a:lnTo>
                  <a:lnTo>
                    <a:pt x="2439475" y="2056337"/>
                  </a:lnTo>
                  <a:lnTo>
                    <a:pt x="2435528" y="2069824"/>
                  </a:lnTo>
                  <a:lnTo>
                    <a:pt x="2442107" y="2082653"/>
                  </a:lnTo>
                  <a:lnTo>
                    <a:pt x="3170085" y="2647594"/>
                  </a:lnTo>
                  <a:lnTo>
                    <a:pt x="3210528" y="2679145"/>
                  </a:lnTo>
                  <a:lnTo>
                    <a:pt x="3223686" y="2682598"/>
                  </a:lnTo>
                  <a:close/>
                </a:path>
              </a:pathLst>
            </a:custGeom>
            <a:solidFill>
              <a:srgbClr val="6538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14067232" y="10271494"/>
            <a:ext cx="4220845" cy="15875"/>
          </a:xfrm>
          <a:custGeom>
            <a:avLst/>
            <a:gdLst/>
            <a:ahLst/>
            <a:cxnLst/>
            <a:rect l="l" t="t" r="r" b="b"/>
            <a:pathLst>
              <a:path w="4220844" h="15875">
                <a:moveTo>
                  <a:pt x="4220766" y="15507"/>
                </a:moveTo>
                <a:lnTo>
                  <a:pt x="0" y="15507"/>
                </a:lnTo>
                <a:lnTo>
                  <a:pt x="0" y="0"/>
                </a:lnTo>
                <a:lnTo>
                  <a:pt x="4220766" y="0"/>
                </a:lnTo>
                <a:lnTo>
                  <a:pt x="4220766" y="15507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4067232" y="8875086"/>
            <a:ext cx="4220845" cy="1396365"/>
            <a:chOff x="14067232" y="8875086"/>
            <a:chExt cx="4220845" cy="1396365"/>
          </a:xfrm>
        </p:grpSpPr>
        <p:sp>
          <p:nvSpPr>
            <p:cNvPr id="20" name="object 20"/>
            <p:cNvSpPr/>
            <p:nvPr/>
          </p:nvSpPr>
          <p:spPr>
            <a:xfrm>
              <a:off x="14067232" y="8875086"/>
              <a:ext cx="4220845" cy="212725"/>
            </a:xfrm>
            <a:custGeom>
              <a:avLst/>
              <a:gdLst/>
              <a:ahLst/>
              <a:cxnLst/>
              <a:rect l="l" t="t" r="r" b="b"/>
              <a:pathLst>
                <a:path w="4220844" h="212725">
                  <a:moveTo>
                    <a:pt x="4220766" y="212225"/>
                  </a:moveTo>
                  <a:lnTo>
                    <a:pt x="0" y="212225"/>
                  </a:lnTo>
                  <a:lnTo>
                    <a:pt x="0" y="0"/>
                  </a:lnTo>
                  <a:lnTo>
                    <a:pt x="4220766" y="0"/>
                  </a:lnTo>
                  <a:lnTo>
                    <a:pt x="4220766" y="212225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067233" y="9087301"/>
              <a:ext cx="4220845" cy="1184275"/>
            </a:xfrm>
            <a:custGeom>
              <a:avLst/>
              <a:gdLst/>
              <a:ahLst/>
              <a:cxnLst/>
              <a:rect l="l" t="t" r="r" b="b"/>
              <a:pathLst>
                <a:path w="4220844" h="1184275">
                  <a:moveTo>
                    <a:pt x="0" y="1183922"/>
                  </a:moveTo>
                  <a:lnTo>
                    <a:pt x="0" y="0"/>
                  </a:lnTo>
                  <a:lnTo>
                    <a:pt x="4220767" y="0"/>
                  </a:lnTo>
                  <a:lnTo>
                    <a:pt x="4220767" y="1183922"/>
                  </a:lnTo>
                  <a:lnTo>
                    <a:pt x="0" y="1183922"/>
                  </a:lnTo>
                  <a:close/>
                </a:path>
              </a:pathLst>
            </a:custGeom>
            <a:solidFill>
              <a:srgbClr val="2066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519651" y="9578887"/>
              <a:ext cx="3768725" cy="201295"/>
            </a:xfrm>
            <a:custGeom>
              <a:avLst/>
              <a:gdLst/>
              <a:ahLst/>
              <a:cxnLst/>
              <a:rect l="l" t="t" r="r" b="b"/>
              <a:pathLst>
                <a:path w="3768725" h="201295">
                  <a:moveTo>
                    <a:pt x="3768348" y="201041"/>
                  </a:moveTo>
                  <a:lnTo>
                    <a:pt x="3719903" y="201041"/>
                  </a:lnTo>
                  <a:lnTo>
                    <a:pt x="3680774" y="193134"/>
                  </a:lnTo>
                  <a:lnTo>
                    <a:pt x="3648811" y="171591"/>
                  </a:lnTo>
                  <a:lnTo>
                    <a:pt x="3627256" y="139684"/>
                  </a:lnTo>
                  <a:lnTo>
                    <a:pt x="3619351" y="100683"/>
                  </a:lnTo>
                  <a:lnTo>
                    <a:pt x="3627256" y="61494"/>
                  </a:lnTo>
                  <a:lnTo>
                    <a:pt x="3648811" y="29490"/>
                  </a:lnTo>
                  <a:lnTo>
                    <a:pt x="3680774" y="7912"/>
                  </a:lnTo>
                  <a:lnTo>
                    <a:pt x="3719903" y="0"/>
                  </a:lnTo>
                  <a:lnTo>
                    <a:pt x="3768348" y="0"/>
                  </a:lnTo>
                  <a:lnTo>
                    <a:pt x="3768348" y="201041"/>
                  </a:lnTo>
                  <a:close/>
                </a:path>
                <a:path w="3768725" h="201295">
                  <a:moveTo>
                    <a:pt x="2613961" y="201041"/>
                  </a:moveTo>
                  <a:lnTo>
                    <a:pt x="1910227" y="201041"/>
                  </a:lnTo>
                  <a:lnTo>
                    <a:pt x="1871099" y="193134"/>
                  </a:lnTo>
                  <a:lnTo>
                    <a:pt x="1839136" y="171591"/>
                  </a:lnTo>
                  <a:lnTo>
                    <a:pt x="1817581" y="139684"/>
                  </a:lnTo>
                  <a:lnTo>
                    <a:pt x="1809675" y="100683"/>
                  </a:lnTo>
                  <a:lnTo>
                    <a:pt x="1817581" y="61494"/>
                  </a:lnTo>
                  <a:lnTo>
                    <a:pt x="1839136" y="29490"/>
                  </a:lnTo>
                  <a:lnTo>
                    <a:pt x="1871099" y="7912"/>
                  </a:lnTo>
                  <a:lnTo>
                    <a:pt x="1910227" y="0"/>
                  </a:lnTo>
                  <a:lnTo>
                    <a:pt x="2613961" y="0"/>
                  </a:lnTo>
                  <a:lnTo>
                    <a:pt x="2653089" y="7912"/>
                  </a:lnTo>
                  <a:lnTo>
                    <a:pt x="2685052" y="29490"/>
                  </a:lnTo>
                  <a:lnTo>
                    <a:pt x="2706607" y="61494"/>
                  </a:lnTo>
                  <a:lnTo>
                    <a:pt x="2714513" y="100683"/>
                  </a:lnTo>
                  <a:lnTo>
                    <a:pt x="2706607" y="139684"/>
                  </a:lnTo>
                  <a:lnTo>
                    <a:pt x="2685052" y="171591"/>
                  </a:lnTo>
                  <a:lnTo>
                    <a:pt x="2653089" y="193134"/>
                  </a:lnTo>
                  <a:lnTo>
                    <a:pt x="2613961" y="201041"/>
                  </a:lnTo>
                  <a:close/>
                </a:path>
                <a:path w="3768725" h="201295">
                  <a:moveTo>
                    <a:pt x="804285" y="201041"/>
                  </a:moveTo>
                  <a:lnTo>
                    <a:pt x="100552" y="201041"/>
                  </a:lnTo>
                  <a:lnTo>
                    <a:pt x="61423" y="193134"/>
                  </a:lnTo>
                  <a:lnTo>
                    <a:pt x="29460" y="171591"/>
                  </a:lnTo>
                  <a:lnTo>
                    <a:pt x="7905" y="139684"/>
                  </a:lnTo>
                  <a:lnTo>
                    <a:pt x="0" y="100683"/>
                  </a:lnTo>
                  <a:lnTo>
                    <a:pt x="7905" y="61494"/>
                  </a:lnTo>
                  <a:lnTo>
                    <a:pt x="29460" y="29490"/>
                  </a:lnTo>
                  <a:lnTo>
                    <a:pt x="61423" y="7912"/>
                  </a:lnTo>
                  <a:lnTo>
                    <a:pt x="100552" y="0"/>
                  </a:lnTo>
                  <a:lnTo>
                    <a:pt x="804285" y="0"/>
                  </a:lnTo>
                  <a:lnTo>
                    <a:pt x="843414" y="7912"/>
                  </a:lnTo>
                  <a:lnTo>
                    <a:pt x="875377" y="29490"/>
                  </a:lnTo>
                  <a:lnTo>
                    <a:pt x="896932" y="61494"/>
                  </a:lnTo>
                  <a:lnTo>
                    <a:pt x="904837" y="100683"/>
                  </a:lnTo>
                  <a:lnTo>
                    <a:pt x="896932" y="139684"/>
                  </a:lnTo>
                  <a:lnTo>
                    <a:pt x="875377" y="171591"/>
                  </a:lnTo>
                  <a:lnTo>
                    <a:pt x="843414" y="193134"/>
                  </a:lnTo>
                  <a:lnTo>
                    <a:pt x="804285" y="201041"/>
                  </a:lnTo>
                  <a:close/>
                </a:path>
              </a:pathLst>
            </a:custGeom>
            <a:solidFill>
              <a:srgbClr val="9591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027656" y="1754497"/>
            <a:ext cx="9184640" cy="4434205"/>
          </a:xfrm>
          <a:prstGeom prst="rect">
            <a:avLst/>
          </a:prstGeom>
        </p:spPr>
        <p:txBody>
          <a:bodyPr wrap="square" lIns="0" tIns="228600" rIns="0" bIns="0" rtlCol="0" vert="horz">
            <a:spAutoFit/>
          </a:bodyPr>
          <a:lstStyle/>
          <a:p>
            <a:pPr algn="ctr" marL="2097405" marR="2089785">
              <a:lnSpc>
                <a:spcPts val="8250"/>
              </a:lnSpc>
              <a:spcBef>
                <a:spcPts val="1800"/>
              </a:spcBef>
            </a:pPr>
            <a:r>
              <a:rPr dirty="0" sz="8300" spc="-125">
                <a:solidFill>
                  <a:srgbClr val="653824"/>
                </a:solidFill>
                <a:latin typeface="Times New Roman"/>
                <a:cs typeface="Times New Roman"/>
              </a:rPr>
              <a:t>A</a:t>
            </a:r>
            <a:r>
              <a:rPr dirty="0" sz="8300" spc="755">
                <a:solidFill>
                  <a:srgbClr val="653824"/>
                </a:solidFill>
                <a:latin typeface="Times New Roman"/>
                <a:cs typeface="Times New Roman"/>
              </a:rPr>
              <a:t>l</a:t>
            </a:r>
            <a:r>
              <a:rPr dirty="0" sz="8300" spc="1235">
                <a:solidFill>
                  <a:srgbClr val="653824"/>
                </a:solidFill>
                <a:latin typeface="Times New Roman"/>
                <a:cs typeface="Times New Roman"/>
              </a:rPr>
              <a:t>t</a:t>
            </a:r>
            <a:r>
              <a:rPr dirty="0" sz="8300" spc="894">
                <a:solidFill>
                  <a:srgbClr val="653824"/>
                </a:solidFill>
                <a:latin typeface="Times New Roman"/>
                <a:cs typeface="Times New Roman"/>
              </a:rPr>
              <a:t>e</a:t>
            </a:r>
            <a:r>
              <a:rPr dirty="0" sz="8300" spc="1385">
                <a:solidFill>
                  <a:srgbClr val="653824"/>
                </a:solidFill>
                <a:latin typeface="Times New Roman"/>
                <a:cs typeface="Times New Roman"/>
              </a:rPr>
              <a:t>r</a:t>
            </a:r>
            <a:r>
              <a:rPr dirty="0" sz="8300" spc="1335">
                <a:solidFill>
                  <a:srgbClr val="653824"/>
                </a:solidFill>
                <a:latin typeface="Times New Roman"/>
                <a:cs typeface="Times New Roman"/>
              </a:rPr>
              <a:t>n</a:t>
            </a:r>
            <a:r>
              <a:rPr dirty="0" sz="8300" spc="1185">
                <a:solidFill>
                  <a:srgbClr val="653824"/>
                </a:solidFill>
                <a:latin typeface="Times New Roman"/>
                <a:cs typeface="Times New Roman"/>
              </a:rPr>
              <a:t>a</a:t>
            </a:r>
            <a:r>
              <a:rPr dirty="0" sz="8300" spc="1235">
                <a:solidFill>
                  <a:srgbClr val="653824"/>
                </a:solidFill>
                <a:latin typeface="Times New Roman"/>
                <a:cs typeface="Times New Roman"/>
              </a:rPr>
              <a:t>t</a:t>
            </a:r>
            <a:r>
              <a:rPr dirty="0" sz="8300" spc="340">
                <a:solidFill>
                  <a:srgbClr val="653824"/>
                </a:solidFill>
                <a:latin typeface="Times New Roman"/>
                <a:cs typeface="Times New Roman"/>
              </a:rPr>
              <a:t>e  </a:t>
            </a:r>
            <a:r>
              <a:rPr dirty="0" sz="8300" spc="780">
                <a:solidFill>
                  <a:srgbClr val="653824"/>
                </a:solidFill>
                <a:latin typeface="Times New Roman"/>
                <a:cs typeface="Times New Roman"/>
              </a:rPr>
              <a:t>Medicine</a:t>
            </a:r>
            <a:endParaRPr sz="8300">
              <a:latin typeface="Times New Roman"/>
              <a:cs typeface="Times New Roman"/>
            </a:endParaRPr>
          </a:p>
          <a:p>
            <a:pPr algn="ctr" marL="12065" marR="5080">
              <a:lnSpc>
                <a:spcPts val="8250"/>
              </a:lnSpc>
            </a:pPr>
            <a:r>
              <a:rPr dirty="0" sz="8300" spc="300">
                <a:solidFill>
                  <a:srgbClr val="653824"/>
                </a:solidFill>
                <a:latin typeface="Times New Roman"/>
                <a:cs typeface="Times New Roman"/>
              </a:rPr>
              <a:t>R</a:t>
            </a:r>
            <a:r>
              <a:rPr dirty="0" sz="8300" spc="894">
                <a:solidFill>
                  <a:srgbClr val="653824"/>
                </a:solidFill>
                <a:latin typeface="Times New Roman"/>
                <a:cs typeface="Times New Roman"/>
              </a:rPr>
              <a:t>e</a:t>
            </a:r>
            <a:r>
              <a:rPr dirty="0" sz="8300" spc="565">
                <a:solidFill>
                  <a:srgbClr val="653824"/>
                </a:solidFill>
                <a:latin typeface="Times New Roman"/>
                <a:cs typeface="Times New Roman"/>
              </a:rPr>
              <a:t>c</a:t>
            </a:r>
            <a:r>
              <a:rPr dirty="0" sz="8300" spc="795">
                <a:solidFill>
                  <a:srgbClr val="653824"/>
                </a:solidFill>
                <a:latin typeface="Times New Roman"/>
                <a:cs typeface="Times New Roman"/>
              </a:rPr>
              <a:t>o</a:t>
            </a:r>
            <a:r>
              <a:rPr dirty="0" sz="8300" spc="1475">
                <a:solidFill>
                  <a:srgbClr val="653824"/>
                </a:solidFill>
                <a:latin typeface="Times New Roman"/>
                <a:cs typeface="Times New Roman"/>
              </a:rPr>
              <a:t>mm</a:t>
            </a:r>
            <a:r>
              <a:rPr dirty="0" sz="8300" spc="894">
                <a:solidFill>
                  <a:srgbClr val="653824"/>
                </a:solidFill>
                <a:latin typeface="Times New Roman"/>
                <a:cs typeface="Times New Roman"/>
              </a:rPr>
              <a:t>e</a:t>
            </a:r>
            <a:r>
              <a:rPr dirty="0" sz="8300" spc="1335">
                <a:solidFill>
                  <a:srgbClr val="653824"/>
                </a:solidFill>
                <a:latin typeface="Times New Roman"/>
                <a:cs typeface="Times New Roman"/>
              </a:rPr>
              <a:t>n</a:t>
            </a:r>
            <a:r>
              <a:rPr dirty="0" sz="8300" spc="960">
                <a:solidFill>
                  <a:srgbClr val="653824"/>
                </a:solidFill>
                <a:latin typeface="Times New Roman"/>
                <a:cs typeface="Times New Roman"/>
              </a:rPr>
              <a:t>d</a:t>
            </a:r>
            <a:r>
              <a:rPr dirty="0" sz="8300" spc="1185">
                <a:solidFill>
                  <a:srgbClr val="653824"/>
                </a:solidFill>
                <a:latin typeface="Times New Roman"/>
                <a:cs typeface="Times New Roman"/>
              </a:rPr>
              <a:t>a</a:t>
            </a:r>
            <a:r>
              <a:rPr dirty="0" sz="8300" spc="1235">
                <a:solidFill>
                  <a:srgbClr val="653824"/>
                </a:solidFill>
                <a:latin typeface="Times New Roman"/>
                <a:cs typeface="Times New Roman"/>
              </a:rPr>
              <a:t>t</a:t>
            </a:r>
            <a:r>
              <a:rPr dirty="0" sz="8300" spc="695">
                <a:solidFill>
                  <a:srgbClr val="653824"/>
                </a:solidFill>
                <a:latin typeface="Times New Roman"/>
                <a:cs typeface="Times New Roman"/>
              </a:rPr>
              <a:t>i</a:t>
            </a:r>
            <a:r>
              <a:rPr dirty="0" sz="8300" spc="795">
                <a:solidFill>
                  <a:srgbClr val="653824"/>
                </a:solidFill>
                <a:latin typeface="Times New Roman"/>
                <a:cs typeface="Times New Roman"/>
              </a:rPr>
              <a:t>o</a:t>
            </a:r>
            <a:r>
              <a:rPr dirty="0" sz="8300" spc="610">
                <a:solidFill>
                  <a:srgbClr val="653824"/>
                </a:solidFill>
                <a:latin typeface="Times New Roman"/>
                <a:cs typeface="Times New Roman"/>
              </a:rPr>
              <a:t>n  </a:t>
            </a:r>
            <a:r>
              <a:rPr dirty="0" sz="8300" spc="950">
                <a:solidFill>
                  <a:srgbClr val="653824"/>
                </a:solidFill>
                <a:latin typeface="Times New Roman"/>
                <a:cs typeface="Times New Roman"/>
              </a:rPr>
              <a:t>System</a:t>
            </a:r>
            <a:endParaRPr sz="83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42517" y="0"/>
            <a:ext cx="245482" cy="15950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4010223" y="0"/>
            <a:ext cx="4277995" cy="3528695"/>
            <a:chOff x="14010223" y="0"/>
            <a:chExt cx="4277995" cy="352869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2076" y="236871"/>
              <a:ext cx="1880016" cy="12633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010223" y="0"/>
              <a:ext cx="2727325" cy="866140"/>
            </a:xfrm>
            <a:custGeom>
              <a:avLst/>
              <a:gdLst/>
              <a:ahLst/>
              <a:cxnLst/>
              <a:rect l="l" t="t" r="r" b="b"/>
              <a:pathLst>
                <a:path w="2727325" h="866140">
                  <a:moveTo>
                    <a:pt x="2491868" y="703051"/>
                  </a:moveTo>
                  <a:lnTo>
                    <a:pt x="1761064" y="414812"/>
                  </a:lnTo>
                  <a:lnTo>
                    <a:pt x="1924501" y="0"/>
                  </a:lnTo>
                  <a:lnTo>
                    <a:pt x="2725466" y="0"/>
                  </a:lnTo>
                  <a:lnTo>
                    <a:pt x="2727276" y="33591"/>
                  </a:lnTo>
                  <a:lnTo>
                    <a:pt x="2724084" y="81010"/>
                  </a:lnTo>
                  <a:lnTo>
                    <a:pt x="2714969" y="128471"/>
                  </a:lnTo>
                  <a:lnTo>
                    <a:pt x="2699726" y="175497"/>
                  </a:lnTo>
                  <a:lnTo>
                    <a:pt x="2491868" y="703051"/>
                  </a:lnTo>
                  <a:close/>
                </a:path>
                <a:path w="2727325" h="866140">
                  <a:moveTo>
                    <a:pt x="611564" y="865702"/>
                  </a:moveTo>
                  <a:lnTo>
                    <a:pt x="157495" y="525596"/>
                  </a:lnTo>
                  <a:lnTo>
                    <a:pt x="119781" y="493685"/>
                  </a:lnTo>
                  <a:lnTo>
                    <a:pt x="87081" y="458159"/>
                  </a:lnTo>
                  <a:lnTo>
                    <a:pt x="59463" y="419534"/>
                  </a:lnTo>
                  <a:lnTo>
                    <a:pt x="36995" y="378327"/>
                  </a:lnTo>
                  <a:lnTo>
                    <a:pt x="19746" y="335054"/>
                  </a:lnTo>
                  <a:lnTo>
                    <a:pt x="7785" y="290231"/>
                  </a:lnTo>
                  <a:lnTo>
                    <a:pt x="1180" y="244375"/>
                  </a:lnTo>
                  <a:lnTo>
                    <a:pt x="0" y="198002"/>
                  </a:lnTo>
                  <a:lnTo>
                    <a:pt x="4312" y="151627"/>
                  </a:lnTo>
                  <a:lnTo>
                    <a:pt x="14187" y="105768"/>
                  </a:lnTo>
                  <a:lnTo>
                    <a:pt x="29692" y="60941"/>
                  </a:lnTo>
                  <a:lnTo>
                    <a:pt x="50896" y="17662"/>
                  </a:lnTo>
                  <a:lnTo>
                    <a:pt x="765542" y="0"/>
                  </a:lnTo>
                  <a:lnTo>
                    <a:pt x="1082414" y="236870"/>
                  </a:lnTo>
                  <a:lnTo>
                    <a:pt x="611564" y="865702"/>
                  </a:lnTo>
                  <a:close/>
                </a:path>
              </a:pathLst>
            </a:custGeom>
            <a:solidFill>
              <a:srgbClr val="95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727206" y="0"/>
              <a:ext cx="2004695" cy="1271905"/>
            </a:xfrm>
            <a:custGeom>
              <a:avLst/>
              <a:gdLst/>
              <a:ahLst/>
              <a:cxnLst/>
              <a:rect l="l" t="t" r="r" b="b"/>
              <a:pathLst>
                <a:path w="2004694" h="1271905">
                  <a:moveTo>
                    <a:pt x="1566969" y="1271644"/>
                  </a:moveTo>
                  <a:lnTo>
                    <a:pt x="1562558" y="1271166"/>
                  </a:lnTo>
                  <a:lnTo>
                    <a:pt x="1559191" y="1268202"/>
                  </a:lnTo>
                  <a:lnTo>
                    <a:pt x="1558824" y="1263644"/>
                  </a:lnTo>
                  <a:lnTo>
                    <a:pt x="1575025" y="1216209"/>
                  </a:lnTo>
                  <a:lnTo>
                    <a:pt x="1591599" y="1168918"/>
                  </a:lnTo>
                  <a:lnTo>
                    <a:pt x="1676313" y="933351"/>
                  </a:lnTo>
                  <a:lnTo>
                    <a:pt x="1829446" y="495022"/>
                  </a:lnTo>
                  <a:lnTo>
                    <a:pt x="1864805" y="397662"/>
                  </a:lnTo>
                  <a:lnTo>
                    <a:pt x="1901148" y="300602"/>
                  </a:lnTo>
                  <a:lnTo>
                    <a:pt x="1919766" y="252204"/>
                  </a:lnTo>
                  <a:lnTo>
                    <a:pt x="1938724" y="203905"/>
                  </a:lnTo>
                  <a:lnTo>
                    <a:pt x="1954278" y="162697"/>
                  </a:lnTo>
                  <a:lnTo>
                    <a:pt x="1967886" y="120847"/>
                  </a:lnTo>
                  <a:lnTo>
                    <a:pt x="1978121" y="78190"/>
                  </a:lnTo>
                  <a:lnTo>
                    <a:pt x="1983555" y="34560"/>
                  </a:lnTo>
                  <a:lnTo>
                    <a:pt x="1983689" y="0"/>
                  </a:lnTo>
                  <a:lnTo>
                    <a:pt x="2003863" y="0"/>
                  </a:lnTo>
                  <a:lnTo>
                    <a:pt x="2003489" y="47294"/>
                  </a:lnTo>
                  <a:lnTo>
                    <a:pt x="1997024" y="91610"/>
                  </a:lnTo>
                  <a:lnTo>
                    <a:pt x="1985986" y="135019"/>
                  </a:lnTo>
                  <a:lnTo>
                    <a:pt x="1971725" y="177664"/>
                  </a:lnTo>
                  <a:lnTo>
                    <a:pt x="1955594" y="219689"/>
                  </a:lnTo>
                  <a:lnTo>
                    <a:pt x="1936483" y="268483"/>
                  </a:lnTo>
                  <a:lnTo>
                    <a:pt x="1917703" y="317342"/>
                  </a:lnTo>
                  <a:lnTo>
                    <a:pt x="1881035" y="415317"/>
                  </a:lnTo>
                  <a:lnTo>
                    <a:pt x="1845371" y="513733"/>
                  </a:lnTo>
                  <a:lnTo>
                    <a:pt x="1666894" y="1026077"/>
                  </a:lnTo>
                  <a:lnTo>
                    <a:pt x="1649256" y="1075314"/>
                  </a:lnTo>
                  <a:lnTo>
                    <a:pt x="1631052" y="1124342"/>
                  </a:lnTo>
                  <a:lnTo>
                    <a:pt x="1612023" y="1173019"/>
                  </a:lnTo>
                  <a:lnTo>
                    <a:pt x="1591914" y="1221201"/>
                  </a:lnTo>
                  <a:lnTo>
                    <a:pt x="1570467" y="1268745"/>
                  </a:lnTo>
                  <a:lnTo>
                    <a:pt x="1566969" y="1271644"/>
                  </a:lnTo>
                  <a:close/>
                </a:path>
                <a:path w="2004694" h="1271905">
                  <a:moveTo>
                    <a:pt x="854129" y="593749"/>
                  </a:moveTo>
                  <a:lnTo>
                    <a:pt x="807789" y="564724"/>
                  </a:lnTo>
                  <a:lnTo>
                    <a:pt x="766369" y="536074"/>
                  </a:lnTo>
                  <a:lnTo>
                    <a:pt x="725094" y="507168"/>
                  </a:lnTo>
                  <a:lnTo>
                    <a:pt x="601591" y="419938"/>
                  </a:lnTo>
                  <a:lnTo>
                    <a:pt x="560347" y="391030"/>
                  </a:lnTo>
                  <a:lnTo>
                    <a:pt x="518974" y="362377"/>
                  </a:lnTo>
                  <a:lnTo>
                    <a:pt x="347509" y="244847"/>
                  </a:lnTo>
                  <a:lnTo>
                    <a:pt x="261730" y="185667"/>
                  </a:lnTo>
                  <a:lnTo>
                    <a:pt x="219259" y="156153"/>
                  </a:lnTo>
                  <a:lnTo>
                    <a:pt x="176656" y="126360"/>
                  </a:lnTo>
                  <a:lnTo>
                    <a:pt x="134153" y="96415"/>
                  </a:lnTo>
                  <a:lnTo>
                    <a:pt x="91765" y="66293"/>
                  </a:lnTo>
                  <a:lnTo>
                    <a:pt x="49507" y="35972"/>
                  </a:lnTo>
                  <a:lnTo>
                    <a:pt x="7395" y="5427"/>
                  </a:lnTo>
                  <a:lnTo>
                    <a:pt x="0" y="0"/>
                  </a:lnTo>
                  <a:lnTo>
                    <a:pt x="35391" y="0"/>
                  </a:lnTo>
                  <a:lnTo>
                    <a:pt x="70274" y="25342"/>
                  </a:lnTo>
                  <a:lnTo>
                    <a:pt x="113076" y="56071"/>
                  </a:lnTo>
                  <a:lnTo>
                    <a:pt x="156026" y="86552"/>
                  </a:lnTo>
                  <a:lnTo>
                    <a:pt x="199114" y="116790"/>
                  </a:lnTo>
                  <a:lnTo>
                    <a:pt x="242333" y="146790"/>
                  </a:lnTo>
                  <a:lnTo>
                    <a:pt x="282504" y="174450"/>
                  </a:lnTo>
                  <a:lnTo>
                    <a:pt x="522510" y="338649"/>
                  </a:lnTo>
                  <a:lnTo>
                    <a:pt x="562465" y="366160"/>
                  </a:lnTo>
                  <a:lnTo>
                    <a:pt x="605549" y="395625"/>
                  </a:lnTo>
                  <a:lnTo>
                    <a:pt x="648613" y="425267"/>
                  </a:lnTo>
                  <a:lnTo>
                    <a:pt x="691474" y="455271"/>
                  </a:lnTo>
                  <a:lnTo>
                    <a:pt x="733947" y="485821"/>
                  </a:lnTo>
                  <a:lnTo>
                    <a:pt x="775852" y="517102"/>
                  </a:lnTo>
                  <a:lnTo>
                    <a:pt x="817003" y="549298"/>
                  </a:lnTo>
                  <a:lnTo>
                    <a:pt x="857219" y="582592"/>
                  </a:lnTo>
                  <a:lnTo>
                    <a:pt x="859433" y="586808"/>
                  </a:lnTo>
                  <a:lnTo>
                    <a:pt x="857936" y="591103"/>
                  </a:lnTo>
                  <a:lnTo>
                    <a:pt x="854129" y="593749"/>
                  </a:lnTo>
                  <a:close/>
                </a:path>
              </a:pathLst>
            </a:custGeom>
            <a:solidFill>
              <a:srgbClr val="992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108169" y="198261"/>
              <a:ext cx="2386965" cy="1218565"/>
            </a:xfrm>
            <a:custGeom>
              <a:avLst/>
              <a:gdLst/>
              <a:ahLst/>
              <a:cxnLst/>
              <a:rect l="l" t="t" r="r" b="b"/>
              <a:pathLst>
                <a:path w="2386965" h="1218565">
                  <a:moveTo>
                    <a:pt x="1587839" y="1121679"/>
                  </a:moveTo>
                  <a:lnTo>
                    <a:pt x="1551057" y="1108281"/>
                  </a:lnTo>
                  <a:lnTo>
                    <a:pt x="1521212" y="1072098"/>
                  </a:lnTo>
                  <a:lnTo>
                    <a:pt x="1521402" y="1062236"/>
                  </a:lnTo>
                  <a:lnTo>
                    <a:pt x="1525984" y="1052493"/>
                  </a:lnTo>
                  <a:lnTo>
                    <a:pt x="1533642" y="1045533"/>
                  </a:lnTo>
                  <a:lnTo>
                    <a:pt x="1543457" y="1041899"/>
                  </a:lnTo>
                  <a:lnTo>
                    <a:pt x="1553783" y="1042182"/>
                  </a:lnTo>
                  <a:lnTo>
                    <a:pt x="1586314" y="1066478"/>
                  </a:lnTo>
                  <a:lnTo>
                    <a:pt x="1605173" y="1104313"/>
                  </a:lnTo>
                  <a:lnTo>
                    <a:pt x="1599070" y="1115332"/>
                  </a:lnTo>
                  <a:lnTo>
                    <a:pt x="1587839" y="1121679"/>
                  </a:lnTo>
                  <a:close/>
                </a:path>
                <a:path w="2386965" h="1218565">
                  <a:moveTo>
                    <a:pt x="2141187" y="1011540"/>
                  </a:moveTo>
                  <a:lnTo>
                    <a:pt x="1953614" y="1115239"/>
                  </a:lnTo>
                  <a:lnTo>
                    <a:pt x="1996490" y="1089641"/>
                  </a:lnTo>
                  <a:lnTo>
                    <a:pt x="2032147" y="1058531"/>
                  </a:lnTo>
                  <a:lnTo>
                    <a:pt x="2062072" y="1022292"/>
                  </a:lnTo>
                  <a:lnTo>
                    <a:pt x="2087173" y="982094"/>
                  </a:lnTo>
                  <a:lnTo>
                    <a:pt x="2108359" y="939111"/>
                  </a:lnTo>
                  <a:lnTo>
                    <a:pt x="2126540" y="894512"/>
                  </a:lnTo>
                  <a:lnTo>
                    <a:pt x="2142623" y="849470"/>
                  </a:lnTo>
                  <a:lnTo>
                    <a:pt x="2157518" y="805156"/>
                  </a:lnTo>
                  <a:lnTo>
                    <a:pt x="2171055" y="789899"/>
                  </a:lnTo>
                  <a:lnTo>
                    <a:pt x="2189314" y="790547"/>
                  </a:lnTo>
                  <a:lnTo>
                    <a:pt x="2203837" y="803314"/>
                  </a:lnTo>
                  <a:lnTo>
                    <a:pt x="2206169" y="824411"/>
                  </a:lnTo>
                  <a:lnTo>
                    <a:pt x="2193384" y="872727"/>
                  </a:lnTo>
                  <a:lnTo>
                    <a:pt x="2178665" y="920825"/>
                  </a:lnTo>
                  <a:lnTo>
                    <a:pt x="2161273" y="967887"/>
                  </a:lnTo>
                  <a:lnTo>
                    <a:pt x="2141187" y="1011540"/>
                  </a:lnTo>
                  <a:close/>
                </a:path>
                <a:path w="2386965" h="1218565">
                  <a:moveTo>
                    <a:pt x="2008403" y="1159068"/>
                  </a:moveTo>
                  <a:lnTo>
                    <a:pt x="1967902" y="1179854"/>
                  </a:lnTo>
                  <a:lnTo>
                    <a:pt x="1924110" y="1196400"/>
                  </a:lnTo>
                  <a:lnTo>
                    <a:pt x="1877990" y="1208475"/>
                  </a:lnTo>
                  <a:lnTo>
                    <a:pt x="1830504" y="1215848"/>
                  </a:lnTo>
                  <a:lnTo>
                    <a:pt x="1782614" y="1218292"/>
                  </a:lnTo>
                  <a:lnTo>
                    <a:pt x="1735283" y="1215574"/>
                  </a:lnTo>
                  <a:lnTo>
                    <a:pt x="1689474" y="1207466"/>
                  </a:lnTo>
                  <a:lnTo>
                    <a:pt x="1646149" y="1193738"/>
                  </a:lnTo>
                  <a:lnTo>
                    <a:pt x="1632570" y="1181012"/>
                  </a:lnTo>
                  <a:lnTo>
                    <a:pt x="1631219" y="1163816"/>
                  </a:lnTo>
                  <a:lnTo>
                    <a:pt x="1640343" y="1149228"/>
                  </a:lnTo>
                  <a:lnTo>
                    <a:pt x="1658193" y="1144322"/>
                  </a:lnTo>
                  <a:lnTo>
                    <a:pt x="1707004" y="1148852"/>
                  </a:lnTo>
                  <a:lnTo>
                    <a:pt x="1757311" y="1151082"/>
                  </a:lnTo>
                  <a:lnTo>
                    <a:pt x="1808119" y="1149925"/>
                  </a:lnTo>
                  <a:lnTo>
                    <a:pt x="1858434" y="1144292"/>
                  </a:lnTo>
                  <a:lnTo>
                    <a:pt x="1907264" y="1133092"/>
                  </a:lnTo>
                  <a:lnTo>
                    <a:pt x="1953614" y="1115239"/>
                  </a:lnTo>
                  <a:lnTo>
                    <a:pt x="2141187" y="1011540"/>
                  </a:lnTo>
                  <a:lnTo>
                    <a:pt x="2140471" y="1013096"/>
                  </a:lnTo>
                  <a:lnTo>
                    <a:pt x="2115521" y="1055635"/>
                  </a:lnTo>
                  <a:lnTo>
                    <a:pt x="2085685" y="1094688"/>
                  </a:lnTo>
                  <a:lnTo>
                    <a:pt x="2050225" y="1129438"/>
                  </a:lnTo>
                  <a:lnTo>
                    <a:pt x="2008403" y="1159068"/>
                  </a:lnTo>
                  <a:close/>
                </a:path>
                <a:path w="2386965" h="1218565">
                  <a:moveTo>
                    <a:pt x="2247591" y="656727"/>
                  </a:moveTo>
                  <a:lnTo>
                    <a:pt x="2238573" y="655913"/>
                  </a:lnTo>
                  <a:lnTo>
                    <a:pt x="2231392" y="650137"/>
                  </a:lnTo>
                  <a:lnTo>
                    <a:pt x="2228876" y="640828"/>
                  </a:lnTo>
                  <a:lnTo>
                    <a:pt x="2234973" y="596289"/>
                  </a:lnTo>
                  <a:lnTo>
                    <a:pt x="2246714" y="550683"/>
                  </a:lnTo>
                  <a:lnTo>
                    <a:pt x="2262851" y="504761"/>
                  </a:lnTo>
                  <a:lnTo>
                    <a:pt x="2282135" y="459271"/>
                  </a:lnTo>
                  <a:lnTo>
                    <a:pt x="2303320" y="414963"/>
                  </a:lnTo>
                  <a:lnTo>
                    <a:pt x="2325156" y="372586"/>
                  </a:lnTo>
                  <a:lnTo>
                    <a:pt x="2346396" y="332889"/>
                  </a:lnTo>
                  <a:lnTo>
                    <a:pt x="2359449" y="321780"/>
                  </a:lnTo>
                  <a:lnTo>
                    <a:pt x="2374896" y="322138"/>
                  </a:lnTo>
                  <a:lnTo>
                    <a:pt x="2386094" y="331843"/>
                  </a:lnTo>
                  <a:lnTo>
                    <a:pt x="2386400" y="348779"/>
                  </a:lnTo>
                  <a:lnTo>
                    <a:pt x="2370628" y="389725"/>
                  </a:lnTo>
                  <a:lnTo>
                    <a:pt x="2354321" y="430395"/>
                  </a:lnTo>
                  <a:lnTo>
                    <a:pt x="2320815" y="511273"/>
                  </a:lnTo>
                  <a:lnTo>
                    <a:pt x="2292000" y="583449"/>
                  </a:lnTo>
                  <a:lnTo>
                    <a:pt x="2275640" y="618421"/>
                  </a:lnTo>
                  <a:lnTo>
                    <a:pt x="2255623" y="651153"/>
                  </a:lnTo>
                  <a:lnTo>
                    <a:pt x="2247591" y="656727"/>
                  </a:lnTo>
                  <a:close/>
                </a:path>
                <a:path w="2386965" h="1218565">
                  <a:moveTo>
                    <a:pt x="1435236" y="949650"/>
                  </a:moveTo>
                  <a:lnTo>
                    <a:pt x="1418344" y="946486"/>
                  </a:lnTo>
                  <a:lnTo>
                    <a:pt x="1406696" y="933933"/>
                  </a:lnTo>
                  <a:lnTo>
                    <a:pt x="1406791" y="915461"/>
                  </a:lnTo>
                  <a:lnTo>
                    <a:pt x="1424145" y="869708"/>
                  </a:lnTo>
                  <a:lnTo>
                    <a:pt x="1439614" y="821876"/>
                  </a:lnTo>
                  <a:lnTo>
                    <a:pt x="1451912" y="772626"/>
                  </a:lnTo>
                  <a:lnTo>
                    <a:pt x="1459757" y="722622"/>
                  </a:lnTo>
                  <a:lnTo>
                    <a:pt x="1461864" y="672524"/>
                  </a:lnTo>
                  <a:lnTo>
                    <a:pt x="1456949" y="622997"/>
                  </a:lnTo>
                  <a:lnTo>
                    <a:pt x="1443727" y="574701"/>
                  </a:lnTo>
                  <a:lnTo>
                    <a:pt x="1423142" y="532218"/>
                  </a:lnTo>
                  <a:lnTo>
                    <a:pt x="1396088" y="493905"/>
                  </a:lnTo>
                  <a:lnTo>
                    <a:pt x="1363941" y="459179"/>
                  </a:lnTo>
                  <a:lnTo>
                    <a:pt x="1328078" y="427457"/>
                  </a:lnTo>
                  <a:lnTo>
                    <a:pt x="1289873" y="398158"/>
                  </a:lnTo>
                  <a:lnTo>
                    <a:pt x="1250703" y="370698"/>
                  </a:lnTo>
                  <a:lnTo>
                    <a:pt x="1211943" y="344496"/>
                  </a:lnTo>
                  <a:lnTo>
                    <a:pt x="1200880" y="327420"/>
                  </a:lnTo>
                  <a:lnTo>
                    <a:pt x="1206432" y="310130"/>
                  </a:lnTo>
                  <a:lnTo>
                    <a:pt x="1222680" y="299525"/>
                  </a:lnTo>
                  <a:lnTo>
                    <a:pt x="1243702" y="302505"/>
                  </a:lnTo>
                  <a:lnTo>
                    <a:pt x="1286698" y="328007"/>
                  </a:lnTo>
                  <a:lnTo>
                    <a:pt x="1329024" y="355176"/>
                  </a:lnTo>
                  <a:lnTo>
                    <a:pt x="1369690" y="384520"/>
                  </a:lnTo>
                  <a:lnTo>
                    <a:pt x="1407703" y="416547"/>
                  </a:lnTo>
                  <a:lnTo>
                    <a:pt x="1442073" y="451765"/>
                  </a:lnTo>
                  <a:lnTo>
                    <a:pt x="1471807" y="490683"/>
                  </a:lnTo>
                  <a:lnTo>
                    <a:pt x="1495914" y="533810"/>
                  </a:lnTo>
                  <a:lnTo>
                    <a:pt x="1513403" y="581653"/>
                  </a:lnTo>
                  <a:lnTo>
                    <a:pt x="1522620" y="626183"/>
                  </a:lnTo>
                  <a:lnTo>
                    <a:pt x="1526957" y="672750"/>
                  </a:lnTo>
                  <a:lnTo>
                    <a:pt x="1526423" y="720372"/>
                  </a:lnTo>
                  <a:lnTo>
                    <a:pt x="1521021" y="768068"/>
                  </a:lnTo>
                  <a:lnTo>
                    <a:pt x="1510759" y="814855"/>
                  </a:lnTo>
                  <a:lnTo>
                    <a:pt x="1495644" y="859754"/>
                  </a:lnTo>
                  <a:lnTo>
                    <a:pt x="1475679" y="901781"/>
                  </a:lnTo>
                  <a:lnTo>
                    <a:pt x="1450873" y="939956"/>
                  </a:lnTo>
                  <a:lnTo>
                    <a:pt x="1435236" y="949650"/>
                  </a:lnTo>
                  <a:close/>
                </a:path>
                <a:path w="2386965" h="1218565">
                  <a:moveTo>
                    <a:pt x="1320895" y="1024030"/>
                  </a:moveTo>
                  <a:lnTo>
                    <a:pt x="1311292" y="1028182"/>
                  </a:lnTo>
                  <a:lnTo>
                    <a:pt x="1301334" y="1029159"/>
                  </a:lnTo>
                  <a:lnTo>
                    <a:pt x="1291871" y="1026427"/>
                  </a:lnTo>
                  <a:lnTo>
                    <a:pt x="1283752" y="1019453"/>
                  </a:lnTo>
                  <a:lnTo>
                    <a:pt x="1279128" y="1010206"/>
                  </a:lnTo>
                  <a:lnTo>
                    <a:pt x="1278319" y="999805"/>
                  </a:lnTo>
                  <a:lnTo>
                    <a:pt x="1281371" y="989941"/>
                  </a:lnTo>
                  <a:lnTo>
                    <a:pt x="1288328" y="982309"/>
                  </a:lnTo>
                  <a:lnTo>
                    <a:pt x="1313380" y="965321"/>
                  </a:lnTo>
                  <a:lnTo>
                    <a:pt x="1326776" y="958286"/>
                  </a:lnTo>
                  <a:lnTo>
                    <a:pt x="1340884" y="954611"/>
                  </a:lnTo>
                  <a:lnTo>
                    <a:pt x="1354821" y="957320"/>
                  </a:lnTo>
                  <a:lnTo>
                    <a:pt x="1363828" y="966190"/>
                  </a:lnTo>
                  <a:lnTo>
                    <a:pt x="1366998" y="978541"/>
                  </a:lnTo>
                  <a:lnTo>
                    <a:pt x="1363422" y="991696"/>
                  </a:lnTo>
                  <a:lnTo>
                    <a:pt x="1355120" y="1001864"/>
                  </a:lnTo>
                  <a:lnTo>
                    <a:pt x="1344252" y="1010268"/>
                  </a:lnTo>
                  <a:lnTo>
                    <a:pt x="1332338" y="1017470"/>
                  </a:lnTo>
                  <a:lnTo>
                    <a:pt x="1320895" y="1024030"/>
                  </a:lnTo>
                  <a:close/>
                </a:path>
                <a:path w="2386965" h="1218565">
                  <a:moveTo>
                    <a:pt x="1081423" y="233397"/>
                  </a:moveTo>
                  <a:lnTo>
                    <a:pt x="1030468" y="215655"/>
                  </a:lnTo>
                  <a:lnTo>
                    <a:pt x="989638" y="192284"/>
                  </a:lnTo>
                  <a:lnTo>
                    <a:pt x="949658" y="164609"/>
                  </a:lnTo>
                  <a:lnTo>
                    <a:pt x="910921" y="134027"/>
                  </a:lnTo>
                  <a:lnTo>
                    <a:pt x="873818" y="101936"/>
                  </a:lnTo>
                  <a:lnTo>
                    <a:pt x="838743" y="69733"/>
                  </a:lnTo>
                  <a:lnTo>
                    <a:pt x="806088" y="38816"/>
                  </a:lnTo>
                  <a:lnTo>
                    <a:pt x="798498" y="23129"/>
                  </a:lnTo>
                  <a:lnTo>
                    <a:pt x="802928" y="8241"/>
                  </a:lnTo>
                  <a:lnTo>
                    <a:pt x="815361" y="0"/>
                  </a:lnTo>
                  <a:lnTo>
                    <a:pt x="831775" y="4255"/>
                  </a:lnTo>
                  <a:lnTo>
                    <a:pt x="867076" y="30264"/>
                  </a:lnTo>
                  <a:lnTo>
                    <a:pt x="901976" y="56813"/>
                  </a:lnTo>
                  <a:lnTo>
                    <a:pt x="971224" y="110407"/>
                  </a:lnTo>
                  <a:lnTo>
                    <a:pt x="1002182" y="133567"/>
                  </a:lnTo>
                  <a:lnTo>
                    <a:pt x="1033303" y="157020"/>
                  </a:lnTo>
                  <a:lnTo>
                    <a:pt x="1062797" y="182135"/>
                  </a:lnTo>
                  <a:lnTo>
                    <a:pt x="1088878" y="210283"/>
                  </a:lnTo>
                  <a:lnTo>
                    <a:pt x="1092008" y="219549"/>
                  </a:lnTo>
                  <a:lnTo>
                    <a:pt x="1088849" y="228030"/>
                  </a:lnTo>
                  <a:lnTo>
                    <a:pt x="1081423" y="233397"/>
                  </a:lnTo>
                  <a:close/>
                </a:path>
                <a:path w="2386965" h="1218565">
                  <a:moveTo>
                    <a:pt x="162092" y="263551"/>
                  </a:moveTo>
                  <a:lnTo>
                    <a:pt x="90626" y="242145"/>
                  </a:lnTo>
                  <a:lnTo>
                    <a:pt x="55258" y="213664"/>
                  </a:lnTo>
                  <a:lnTo>
                    <a:pt x="28085" y="178143"/>
                  </a:lnTo>
                  <a:lnTo>
                    <a:pt x="9594" y="136585"/>
                  </a:lnTo>
                  <a:lnTo>
                    <a:pt x="274" y="89989"/>
                  </a:lnTo>
                  <a:lnTo>
                    <a:pt x="0" y="83354"/>
                  </a:lnTo>
                  <a:lnTo>
                    <a:pt x="819" y="77471"/>
                  </a:lnTo>
                  <a:lnTo>
                    <a:pt x="3254" y="72053"/>
                  </a:lnTo>
                  <a:lnTo>
                    <a:pt x="3199" y="70726"/>
                  </a:lnTo>
                  <a:lnTo>
                    <a:pt x="2624" y="69686"/>
                  </a:lnTo>
                  <a:lnTo>
                    <a:pt x="2569" y="68359"/>
                  </a:lnTo>
                  <a:lnTo>
                    <a:pt x="5453" y="40890"/>
                  </a:lnTo>
                  <a:lnTo>
                    <a:pt x="21738" y="19247"/>
                  </a:lnTo>
                  <a:lnTo>
                    <a:pt x="46176" y="9129"/>
                  </a:lnTo>
                  <a:lnTo>
                    <a:pt x="73521" y="16239"/>
                  </a:lnTo>
                  <a:lnTo>
                    <a:pt x="109817" y="44257"/>
                  </a:lnTo>
                  <a:lnTo>
                    <a:pt x="141265" y="76942"/>
                  </a:lnTo>
                  <a:lnTo>
                    <a:pt x="167334" y="113805"/>
                  </a:lnTo>
                  <a:lnTo>
                    <a:pt x="187495" y="154359"/>
                  </a:lnTo>
                  <a:lnTo>
                    <a:pt x="201217" y="198114"/>
                  </a:lnTo>
                  <a:lnTo>
                    <a:pt x="199895" y="226088"/>
                  </a:lnTo>
                  <a:lnTo>
                    <a:pt x="185505" y="249642"/>
                  </a:lnTo>
                  <a:lnTo>
                    <a:pt x="162092" y="263551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84598" y="2488765"/>
              <a:ext cx="3401" cy="220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23168" y="2680183"/>
              <a:ext cx="764832" cy="84803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68189" y="1416707"/>
              <a:ext cx="843404" cy="10197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609313" y="500202"/>
              <a:ext cx="1678939" cy="2961005"/>
            </a:xfrm>
            <a:custGeom>
              <a:avLst/>
              <a:gdLst/>
              <a:ahLst/>
              <a:cxnLst/>
              <a:rect l="l" t="t" r="r" b="b"/>
              <a:pathLst>
                <a:path w="1678940" h="2961004">
                  <a:moveTo>
                    <a:pt x="1678686" y="1988562"/>
                  </a:moveTo>
                  <a:lnTo>
                    <a:pt x="1675285" y="1989098"/>
                  </a:lnTo>
                  <a:lnTo>
                    <a:pt x="1586826" y="1429016"/>
                  </a:lnTo>
                  <a:lnTo>
                    <a:pt x="1582145" y="1379808"/>
                  </a:lnTo>
                  <a:lnTo>
                    <a:pt x="1583553" y="1331514"/>
                  </a:lnTo>
                  <a:lnTo>
                    <a:pt x="1590745" y="1284551"/>
                  </a:lnTo>
                  <a:lnTo>
                    <a:pt x="1603416" y="1239335"/>
                  </a:lnTo>
                  <a:lnTo>
                    <a:pt x="1621261" y="1196285"/>
                  </a:lnTo>
                  <a:lnTo>
                    <a:pt x="1643975" y="1155816"/>
                  </a:lnTo>
                  <a:lnTo>
                    <a:pt x="1671253" y="1118346"/>
                  </a:lnTo>
                  <a:lnTo>
                    <a:pt x="1678686" y="1110321"/>
                  </a:lnTo>
                  <a:lnTo>
                    <a:pt x="1678686" y="1988562"/>
                  </a:lnTo>
                  <a:close/>
                </a:path>
                <a:path w="1678940" h="2961004">
                  <a:moveTo>
                    <a:pt x="913343" y="2960744"/>
                  </a:moveTo>
                  <a:lnTo>
                    <a:pt x="349509" y="2897957"/>
                  </a:lnTo>
                  <a:lnTo>
                    <a:pt x="300821" y="2889585"/>
                  </a:lnTo>
                  <a:lnTo>
                    <a:pt x="254619" y="2875555"/>
                  </a:lnTo>
                  <a:lnTo>
                    <a:pt x="211226" y="2856277"/>
                  </a:lnTo>
                  <a:lnTo>
                    <a:pt x="170961" y="2832161"/>
                  </a:lnTo>
                  <a:lnTo>
                    <a:pt x="134147" y="2803617"/>
                  </a:lnTo>
                  <a:lnTo>
                    <a:pt x="101103" y="2771055"/>
                  </a:lnTo>
                  <a:lnTo>
                    <a:pt x="72151" y="2734886"/>
                  </a:lnTo>
                  <a:lnTo>
                    <a:pt x="47611" y="2695520"/>
                  </a:lnTo>
                  <a:lnTo>
                    <a:pt x="27805" y="2653367"/>
                  </a:lnTo>
                  <a:lnTo>
                    <a:pt x="13054" y="2608836"/>
                  </a:lnTo>
                  <a:lnTo>
                    <a:pt x="3678" y="2562339"/>
                  </a:lnTo>
                  <a:lnTo>
                    <a:pt x="0" y="2514285"/>
                  </a:lnTo>
                  <a:lnTo>
                    <a:pt x="2338" y="2465085"/>
                  </a:lnTo>
                  <a:lnTo>
                    <a:pt x="10816" y="2416448"/>
                  </a:lnTo>
                  <a:lnTo>
                    <a:pt x="24930" y="2370264"/>
                  </a:lnTo>
                  <a:lnTo>
                    <a:pt x="44275" y="2326861"/>
                  </a:lnTo>
                  <a:lnTo>
                    <a:pt x="68444" y="2286565"/>
                  </a:lnTo>
                  <a:lnTo>
                    <a:pt x="97031" y="2249704"/>
                  </a:lnTo>
                  <a:lnTo>
                    <a:pt x="129629" y="2216604"/>
                  </a:lnTo>
                  <a:lnTo>
                    <a:pt x="165833" y="2187593"/>
                  </a:lnTo>
                  <a:lnTo>
                    <a:pt x="205237" y="2162998"/>
                  </a:lnTo>
                  <a:lnTo>
                    <a:pt x="247433" y="2143145"/>
                  </a:lnTo>
                  <a:lnTo>
                    <a:pt x="292016" y="2128363"/>
                  </a:lnTo>
                  <a:lnTo>
                    <a:pt x="338580" y="2118977"/>
                  </a:lnTo>
                  <a:lnTo>
                    <a:pt x="386718" y="2115316"/>
                  </a:lnTo>
                  <a:lnTo>
                    <a:pt x="436024" y="2117705"/>
                  </a:lnTo>
                  <a:lnTo>
                    <a:pt x="1000160" y="2179981"/>
                  </a:lnTo>
                  <a:lnTo>
                    <a:pt x="913343" y="2960744"/>
                  </a:lnTo>
                  <a:close/>
                </a:path>
                <a:path w="1678940" h="2961004">
                  <a:moveTo>
                    <a:pt x="1202582" y="997000"/>
                  </a:moveTo>
                  <a:lnTo>
                    <a:pt x="420842" y="916504"/>
                  </a:lnTo>
                  <a:lnTo>
                    <a:pt x="478840" y="352600"/>
                  </a:lnTo>
                  <a:lnTo>
                    <a:pt x="486905" y="303854"/>
                  </a:lnTo>
                  <a:lnTo>
                    <a:pt x="500630" y="257528"/>
                  </a:lnTo>
                  <a:lnTo>
                    <a:pt x="519611" y="213952"/>
                  </a:lnTo>
                  <a:lnTo>
                    <a:pt x="543444" y="173457"/>
                  </a:lnTo>
                  <a:lnTo>
                    <a:pt x="571723" y="136372"/>
                  </a:lnTo>
                  <a:lnTo>
                    <a:pt x="604046" y="103028"/>
                  </a:lnTo>
                  <a:lnTo>
                    <a:pt x="640007" y="73754"/>
                  </a:lnTo>
                  <a:lnTo>
                    <a:pt x="679203" y="48881"/>
                  </a:lnTo>
                  <a:lnTo>
                    <a:pt x="721230" y="28739"/>
                  </a:lnTo>
                  <a:lnTo>
                    <a:pt x="765682" y="13658"/>
                  </a:lnTo>
                  <a:lnTo>
                    <a:pt x="812155" y="3968"/>
                  </a:lnTo>
                  <a:lnTo>
                    <a:pt x="860247" y="0"/>
                  </a:lnTo>
                  <a:lnTo>
                    <a:pt x="909551" y="2082"/>
                  </a:lnTo>
                  <a:lnTo>
                    <a:pt x="958289" y="10142"/>
                  </a:lnTo>
                  <a:lnTo>
                    <a:pt x="1004592" y="23854"/>
                  </a:lnTo>
                  <a:lnTo>
                    <a:pt x="1048136" y="42816"/>
                  </a:lnTo>
                  <a:lnTo>
                    <a:pt x="1088594" y="66626"/>
                  </a:lnTo>
                  <a:lnTo>
                    <a:pt x="1125639" y="94883"/>
                  </a:lnTo>
                  <a:lnTo>
                    <a:pt x="1158947" y="127184"/>
                  </a:lnTo>
                  <a:lnTo>
                    <a:pt x="1188192" y="163128"/>
                  </a:lnTo>
                  <a:lnTo>
                    <a:pt x="1213047" y="202313"/>
                  </a:lnTo>
                  <a:lnTo>
                    <a:pt x="1233186" y="244338"/>
                  </a:lnTo>
                  <a:lnTo>
                    <a:pt x="1248284" y="288800"/>
                  </a:lnTo>
                  <a:lnTo>
                    <a:pt x="1258014" y="335297"/>
                  </a:lnTo>
                  <a:lnTo>
                    <a:pt x="1262051" y="383429"/>
                  </a:lnTo>
                  <a:lnTo>
                    <a:pt x="1260069" y="432793"/>
                  </a:lnTo>
                  <a:lnTo>
                    <a:pt x="1202582" y="997000"/>
                  </a:lnTo>
                  <a:close/>
                </a:path>
              </a:pathLst>
            </a:custGeom>
            <a:solidFill>
              <a:srgbClr val="95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613558" y="503378"/>
              <a:ext cx="1600200" cy="2464435"/>
            </a:xfrm>
            <a:custGeom>
              <a:avLst/>
              <a:gdLst/>
              <a:ahLst/>
              <a:cxnLst/>
              <a:rect l="l" t="t" r="r" b="b"/>
              <a:pathLst>
                <a:path w="1600200" h="2464435">
                  <a:moveTo>
                    <a:pt x="11076" y="2462414"/>
                  </a:moveTo>
                  <a:lnTo>
                    <a:pt x="6167" y="2464008"/>
                  </a:lnTo>
                  <a:lnTo>
                    <a:pt x="1637" y="2462333"/>
                  </a:lnTo>
                  <a:lnTo>
                    <a:pt x="0" y="2457517"/>
                  </a:lnTo>
                  <a:lnTo>
                    <a:pt x="6202" y="2411130"/>
                  </a:lnTo>
                  <a:lnTo>
                    <a:pt x="18944" y="2366605"/>
                  </a:lnTo>
                  <a:lnTo>
                    <a:pt x="37658" y="2324391"/>
                  </a:lnTo>
                  <a:lnTo>
                    <a:pt x="61778" y="2284938"/>
                  </a:lnTo>
                  <a:lnTo>
                    <a:pt x="90735" y="2248693"/>
                  </a:lnTo>
                  <a:lnTo>
                    <a:pt x="115765" y="2224145"/>
                  </a:lnTo>
                  <a:lnTo>
                    <a:pt x="60071" y="2318378"/>
                  </a:lnTo>
                  <a:lnTo>
                    <a:pt x="37681" y="2362113"/>
                  </a:lnTo>
                  <a:lnTo>
                    <a:pt x="22016" y="2408673"/>
                  </a:lnTo>
                  <a:lnTo>
                    <a:pt x="13853" y="2457425"/>
                  </a:lnTo>
                  <a:lnTo>
                    <a:pt x="11076" y="2462414"/>
                  </a:lnTo>
                  <a:close/>
                </a:path>
                <a:path w="1600200" h="2464435">
                  <a:moveTo>
                    <a:pt x="1598101" y="2236482"/>
                  </a:moveTo>
                  <a:lnTo>
                    <a:pt x="1543442" y="2234974"/>
                  </a:lnTo>
                  <a:lnTo>
                    <a:pt x="1493213" y="2231292"/>
                  </a:lnTo>
                  <a:lnTo>
                    <a:pt x="1442980" y="2227317"/>
                  </a:lnTo>
                  <a:lnTo>
                    <a:pt x="1292298" y="2214786"/>
                  </a:lnTo>
                  <a:lnTo>
                    <a:pt x="1242091" y="2210793"/>
                  </a:lnTo>
                  <a:lnTo>
                    <a:pt x="1191902" y="2207086"/>
                  </a:lnTo>
                  <a:lnTo>
                    <a:pt x="984516" y="2192770"/>
                  </a:lnTo>
                  <a:lnTo>
                    <a:pt x="880573" y="2185278"/>
                  </a:lnTo>
                  <a:lnTo>
                    <a:pt x="829001" y="2181386"/>
                  </a:lnTo>
                  <a:lnTo>
                    <a:pt x="777174" y="2177319"/>
                  </a:lnTo>
                  <a:lnTo>
                    <a:pt x="725355" y="2173071"/>
                  </a:lnTo>
                  <a:lnTo>
                    <a:pt x="673546" y="2168612"/>
                  </a:lnTo>
                  <a:lnTo>
                    <a:pt x="621748" y="2163916"/>
                  </a:lnTo>
                  <a:lnTo>
                    <a:pt x="569961" y="2158953"/>
                  </a:lnTo>
                  <a:lnTo>
                    <a:pt x="518189" y="2153697"/>
                  </a:lnTo>
                  <a:lnTo>
                    <a:pt x="466432" y="2148120"/>
                  </a:lnTo>
                  <a:lnTo>
                    <a:pt x="422476" y="2144186"/>
                  </a:lnTo>
                  <a:lnTo>
                    <a:pt x="378383" y="2142565"/>
                  </a:lnTo>
                  <a:lnTo>
                    <a:pt x="334390" y="2144495"/>
                  </a:lnTo>
                  <a:lnTo>
                    <a:pt x="290734" y="2151218"/>
                  </a:lnTo>
                  <a:lnTo>
                    <a:pt x="222332" y="2174438"/>
                  </a:lnTo>
                  <a:lnTo>
                    <a:pt x="159821" y="2210453"/>
                  </a:lnTo>
                  <a:lnTo>
                    <a:pt x="121918" y="2241915"/>
                  </a:lnTo>
                  <a:lnTo>
                    <a:pt x="88408" y="2278101"/>
                  </a:lnTo>
                  <a:lnTo>
                    <a:pt x="60071" y="2318378"/>
                  </a:lnTo>
                  <a:lnTo>
                    <a:pt x="115765" y="2224145"/>
                  </a:lnTo>
                  <a:lnTo>
                    <a:pt x="160893" y="2187628"/>
                  </a:lnTo>
                  <a:lnTo>
                    <a:pt x="225353" y="2151816"/>
                  </a:lnTo>
                  <a:lnTo>
                    <a:pt x="295478" y="2129184"/>
                  </a:lnTo>
                  <a:lnTo>
                    <a:pt x="340544" y="2122885"/>
                  </a:lnTo>
                  <a:lnTo>
                    <a:pt x="385986" y="2121530"/>
                  </a:lnTo>
                  <a:lnTo>
                    <a:pt x="431528" y="2123728"/>
                  </a:lnTo>
                  <a:lnTo>
                    <a:pt x="476893" y="2128085"/>
                  </a:lnTo>
                  <a:lnTo>
                    <a:pt x="529331" y="2133776"/>
                  </a:lnTo>
                  <a:lnTo>
                    <a:pt x="581785" y="2139152"/>
                  </a:lnTo>
                  <a:lnTo>
                    <a:pt x="634252" y="2144222"/>
                  </a:lnTo>
                  <a:lnTo>
                    <a:pt x="686726" y="2148994"/>
                  </a:lnTo>
                  <a:lnTo>
                    <a:pt x="739202" y="2153477"/>
                  </a:lnTo>
                  <a:lnTo>
                    <a:pt x="791674" y="2157680"/>
                  </a:lnTo>
                  <a:lnTo>
                    <a:pt x="844137" y="2161613"/>
                  </a:lnTo>
                  <a:lnTo>
                    <a:pt x="892787" y="2165074"/>
                  </a:lnTo>
                  <a:lnTo>
                    <a:pt x="1182913" y="2184843"/>
                  </a:lnTo>
                  <a:lnTo>
                    <a:pt x="1231301" y="2188286"/>
                  </a:lnTo>
                  <a:lnTo>
                    <a:pt x="1283377" y="2191825"/>
                  </a:lnTo>
                  <a:lnTo>
                    <a:pt x="1335526" y="2195527"/>
                  </a:lnTo>
                  <a:lnTo>
                    <a:pt x="1387682" y="2199645"/>
                  </a:lnTo>
                  <a:lnTo>
                    <a:pt x="1439783" y="2204429"/>
                  </a:lnTo>
                  <a:lnTo>
                    <a:pt x="1491763" y="2210132"/>
                  </a:lnTo>
                  <a:lnTo>
                    <a:pt x="1543558" y="2217005"/>
                  </a:lnTo>
                  <a:lnTo>
                    <a:pt x="1595104" y="2225300"/>
                  </a:lnTo>
                  <a:lnTo>
                    <a:pt x="1600040" y="2232271"/>
                  </a:lnTo>
                  <a:lnTo>
                    <a:pt x="1598101" y="2236482"/>
                  </a:lnTo>
                  <a:close/>
                </a:path>
                <a:path w="1600200" h="2464435">
                  <a:moveTo>
                    <a:pt x="1153816" y="1593293"/>
                  </a:moveTo>
                  <a:lnTo>
                    <a:pt x="1151306" y="1597339"/>
                  </a:lnTo>
                  <a:lnTo>
                    <a:pt x="1146846" y="1598228"/>
                  </a:lnTo>
                  <a:lnTo>
                    <a:pt x="1142634" y="1596289"/>
                  </a:lnTo>
                  <a:lnTo>
                    <a:pt x="1140870" y="1591850"/>
                  </a:lnTo>
                  <a:lnTo>
                    <a:pt x="1143767" y="1541439"/>
                  </a:lnTo>
                  <a:lnTo>
                    <a:pt x="1147085" y="1491083"/>
                  </a:lnTo>
                  <a:lnTo>
                    <a:pt x="1162078" y="1290028"/>
                  </a:lnTo>
                  <a:lnTo>
                    <a:pt x="1199263" y="722428"/>
                  </a:lnTo>
                  <a:lnTo>
                    <a:pt x="1212090" y="566967"/>
                  </a:lnTo>
                  <a:lnTo>
                    <a:pt x="1222025" y="463457"/>
                  </a:lnTo>
                  <a:lnTo>
                    <a:pt x="1225475" y="419625"/>
                  </a:lnTo>
                  <a:lnTo>
                    <a:pt x="1226766" y="375617"/>
                  </a:lnTo>
                  <a:lnTo>
                    <a:pt x="1224505" y="331709"/>
                  </a:lnTo>
                  <a:lnTo>
                    <a:pt x="1217300" y="288177"/>
                  </a:lnTo>
                  <a:lnTo>
                    <a:pt x="1193827" y="220057"/>
                  </a:lnTo>
                  <a:lnTo>
                    <a:pt x="1156948" y="157985"/>
                  </a:lnTo>
                  <a:lnTo>
                    <a:pt x="1125316" y="120376"/>
                  </a:lnTo>
                  <a:lnTo>
                    <a:pt x="1088939" y="87227"/>
                  </a:lnTo>
                  <a:lnTo>
                    <a:pt x="1048483" y="59295"/>
                  </a:lnTo>
                  <a:lnTo>
                    <a:pt x="1004612" y="37335"/>
                  </a:lnTo>
                  <a:lnTo>
                    <a:pt x="957989" y="22106"/>
                  </a:lnTo>
                  <a:lnTo>
                    <a:pt x="909279" y="14364"/>
                  </a:lnTo>
                  <a:lnTo>
                    <a:pt x="904468" y="11779"/>
                  </a:lnTo>
                  <a:lnTo>
                    <a:pt x="902813" y="6919"/>
                  </a:lnTo>
                  <a:lnTo>
                    <a:pt x="904443" y="2191"/>
                  </a:lnTo>
                  <a:lnTo>
                    <a:pt x="909490" y="0"/>
                  </a:lnTo>
                  <a:lnTo>
                    <a:pt x="955980" y="5966"/>
                  </a:lnTo>
                  <a:lnTo>
                    <a:pt x="1000578" y="18441"/>
                  </a:lnTo>
                  <a:lnTo>
                    <a:pt x="1042866" y="36866"/>
                  </a:lnTo>
                  <a:lnTo>
                    <a:pt x="1082429" y="60679"/>
                  </a:lnTo>
                  <a:lnTo>
                    <a:pt x="1118848" y="89320"/>
                  </a:lnTo>
                  <a:lnTo>
                    <a:pt x="1151706" y="122230"/>
                  </a:lnTo>
                  <a:lnTo>
                    <a:pt x="1180587" y="158847"/>
                  </a:lnTo>
                  <a:lnTo>
                    <a:pt x="1217070" y="222756"/>
                  </a:lnTo>
                  <a:lnTo>
                    <a:pt x="1240147" y="292712"/>
                  </a:lnTo>
                  <a:lnTo>
                    <a:pt x="1246826" y="337992"/>
                  </a:lnTo>
                  <a:lnTo>
                    <a:pt x="1248541" y="383572"/>
                  </a:lnTo>
                  <a:lnTo>
                    <a:pt x="1246665" y="429099"/>
                  </a:lnTo>
                  <a:lnTo>
                    <a:pt x="1242571" y="474221"/>
                  </a:lnTo>
                  <a:lnTo>
                    <a:pt x="1232206" y="578952"/>
                  </a:lnTo>
                  <a:lnTo>
                    <a:pt x="1223096" y="683847"/>
                  </a:lnTo>
                  <a:lnTo>
                    <a:pt x="1215199" y="788976"/>
                  </a:lnTo>
                  <a:lnTo>
                    <a:pt x="1181456" y="1333680"/>
                  </a:lnTo>
                  <a:lnTo>
                    <a:pt x="1177662" y="1385855"/>
                  </a:lnTo>
                  <a:lnTo>
                    <a:pt x="1173249" y="1437954"/>
                  </a:lnTo>
                  <a:lnTo>
                    <a:pt x="1167969" y="1489926"/>
                  </a:lnTo>
                  <a:lnTo>
                    <a:pt x="1161574" y="1541722"/>
                  </a:lnTo>
                  <a:lnTo>
                    <a:pt x="1153816" y="1593293"/>
                  </a:lnTo>
                  <a:close/>
                </a:path>
              </a:pathLst>
            </a:custGeom>
            <a:solidFill>
              <a:srgbClr val="992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766907" y="648817"/>
              <a:ext cx="1521460" cy="2660650"/>
            </a:xfrm>
            <a:custGeom>
              <a:avLst/>
              <a:gdLst/>
              <a:ahLst/>
              <a:cxnLst/>
              <a:rect l="l" t="t" r="r" b="b"/>
              <a:pathLst>
                <a:path w="1521459" h="2660650">
                  <a:moveTo>
                    <a:pt x="1521093" y="2270938"/>
                  </a:moveTo>
                  <a:lnTo>
                    <a:pt x="1470994" y="2234253"/>
                  </a:lnTo>
                  <a:lnTo>
                    <a:pt x="1428245" y="2214957"/>
                  </a:lnTo>
                  <a:lnTo>
                    <a:pt x="1382927" y="2201335"/>
                  </a:lnTo>
                  <a:lnTo>
                    <a:pt x="1335929" y="2192188"/>
                  </a:lnTo>
                  <a:lnTo>
                    <a:pt x="1288142" y="2186317"/>
                  </a:lnTo>
                  <a:lnTo>
                    <a:pt x="1240456" y="2182520"/>
                  </a:lnTo>
                  <a:lnTo>
                    <a:pt x="1193762" y="2179599"/>
                  </a:lnTo>
                  <a:lnTo>
                    <a:pt x="1175566" y="2170494"/>
                  </a:lnTo>
                  <a:lnTo>
                    <a:pt x="1171581" y="2152777"/>
                  </a:lnTo>
                  <a:lnTo>
                    <a:pt x="1180204" y="2135396"/>
                  </a:lnTo>
                  <a:lnTo>
                    <a:pt x="1199833" y="2127302"/>
                  </a:lnTo>
                  <a:lnTo>
                    <a:pt x="1249823" y="2127471"/>
                  </a:lnTo>
                  <a:lnTo>
                    <a:pt x="1300081" y="2129416"/>
                  </a:lnTo>
                  <a:lnTo>
                    <a:pt x="1350011" y="2134077"/>
                  </a:lnTo>
                  <a:lnTo>
                    <a:pt x="1399017" y="2142397"/>
                  </a:lnTo>
                  <a:lnTo>
                    <a:pt x="1446500" y="2155315"/>
                  </a:lnTo>
                  <a:lnTo>
                    <a:pt x="1491866" y="2173773"/>
                  </a:lnTo>
                  <a:lnTo>
                    <a:pt x="1521093" y="2190862"/>
                  </a:lnTo>
                  <a:lnTo>
                    <a:pt x="1521093" y="2270938"/>
                  </a:lnTo>
                  <a:close/>
                </a:path>
                <a:path w="1521459" h="2660650">
                  <a:moveTo>
                    <a:pt x="1024926" y="2150056"/>
                  </a:moveTo>
                  <a:lnTo>
                    <a:pt x="1016556" y="2154898"/>
                  </a:lnTo>
                  <a:lnTo>
                    <a:pt x="972013" y="2160613"/>
                  </a:lnTo>
                  <a:lnTo>
                    <a:pt x="924971" y="2161182"/>
                  </a:lnTo>
                  <a:lnTo>
                    <a:pt x="876478" y="2157610"/>
                  </a:lnTo>
                  <a:lnTo>
                    <a:pt x="827582" y="2150904"/>
                  </a:lnTo>
                  <a:lnTo>
                    <a:pt x="779329" y="2142067"/>
                  </a:lnTo>
                  <a:lnTo>
                    <a:pt x="732766" y="2132106"/>
                  </a:lnTo>
                  <a:lnTo>
                    <a:pt x="688942" y="2122024"/>
                  </a:lnTo>
                  <a:lnTo>
                    <a:pt x="670710" y="2097277"/>
                  </a:lnTo>
                  <a:lnTo>
                    <a:pt x="677244" y="2083869"/>
                  </a:lnTo>
                  <a:lnTo>
                    <a:pt x="693548" y="2079210"/>
                  </a:lnTo>
                  <a:lnTo>
                    <a:pt x="737164" y="2083719"/>
                  </a:lnTo>
                  <a:lnTo>
                    <a:pt x="780707" y="2088896"/>
                  </a:lnTo>
                  <a:lnTo>
                    <a:pt x="867570" y="2099960"/>
                  </a:lnTo>
                  <a:lnTo>
                    <a:pt x="905999" y="2104216"/>
                  </a:lnTo>
                  <a:lnTo>
                    <a:pt x="944715" y="2108643"/>
                  </a:lnTo>
                  <a:lnTo>
                    <a:pt x="982872" y="2115326"/>
                  </a:lnTo>
                  <a:lnTo>
                    <a:pt x="1019627" y="2126355"/>
                  </a:lnTo>
                  <a:lnTo>
                    <a:pt x="1028603" y="2141665"/>
                  </a:lnTo>
                  <a:lnTo>
                    <a:pt x="1024926" y="2150056"/>
                  </a:lnTo>
                  <a:close/>
                </a:path>
                <a:path w="1521459" h="2660650">
                  <a:moveTo>
                    <a:pt x="882228" y="1542593"/>
                  </a:moveTo>
                  <a:lnTo>
                    <a:pt x="849884" y="1582396"/>
                  </a:lnTo>
                  <a:lnTo>
                    <a:pt x="816430" y="1613330"/>
                  </a:lnTo>
                  <a:lnTo>
                    <a:pt x="778703" y="1641069"/>
                  </a:lnTo>
                  <a:lnTo>
                    <a:pt x="737560" y="1665122"/>
                  </a:lnTo>
                  <a:lnTo>
                    <a:pt x="693855" y="1685001"/>
                  </a:lnTo>
                  <a:lnTo>
                    <a:pt x="648443" y="1700217"/>
                  </a:lnTo>
                  <a:lnTo>
                    <a:pt x="602180" y="1710280"/>
                  </a:lnTo>
                  <a:lnTo>
                    <a:pt x="555919" y="1714702"/>
                  </a:lnTo>
                  <a:lnTo>
                    <a:pt x="510517" y="1712992"/>
                  </a:lnTo>
                  <a:lnTo>
                    <a:pt x="494006" y="1704301"/>
                  </a:lnTo>
                  <a:lnTo>
                    <a:pt x="488133" y="1688120"/>
                  </a:lnTo>
                  <a:lnTo>
                    <a:pt x="493011" y="1671695"/>
                  </a:lnTo>
                  <a:lnTo>
                    <a:pt x="508755" y="1662275"/>
                  </a:lnTo>
                  <a:lnTo>
                    <a:pt x="557008" y="1653487"/>
                  </a:lnTo>
                  <a:lnTo>
                    <a:pt x="606050" y="1642075"/>
                  </a:lnTo>
                  <a:lnTo>
                    <a:pt x="654651" y="1627265"/>
                  </a:lnTo>
                  <a:lnTo>
                    <a:pt x="701580" y="1608281"/>
                  </a:lnTo>
                  <a:lnTo>
                    <a:pt x="745605" y="1584345"/>
                  </a:lnTo>
                  <a:lnTo>
                    <a:pt x="785496" y="1554684"/>
                  </a:lnTo>
                  <a:lnTo>
                    <a:pt x="820022" y="1518520"/>
                  </a:lnTo>
                  <a:lnTo>
                    <a:pt x="846039" y="1478925"/>
                  </a:lnTo>
                  <a:lnTo>
                    <a:pt x="950205" y="1302682"/>
                  </a:lnTo>
                  <a:lnTo>
                    <a:pt x="950083" y="1306982"/>
                  </a:lnTo>
                  <a:lnTo>
                    <a:pt x="945871" y="1356984"/>
                  </a:lnTo>
                  <a:lnTo>
                    <a:pt x="937926" y="1406146"/>
                  </a:lnTo>
                  <a:lnTo>
                    <a:pt x="925302" y="1453868"/>
                  </a:lnTo>
                  <a:lnTo>
                    <a:pt x="907052" y="1499551"/>
                  </a:lnTo>
                  <a:lnTo>
                    <a:pt x="882228" y="1542593"/>
                  </a:lnTo>
                  <a:close/>
                </a:path>
                <a:path w="1521459" h="2660650">
                  <a:moveTo>
                    <a:pt x="950205" y="1302682"/>
                  </a:moveTo>
                  <a:lnTo>
                    <a:pt x="846039" y="1478925"/>
                  </a:lnTo>
                  <a:lnTo>
                    <a:pt x="865074" y="1435951"/>
                  </a:lnTo>
                  <a:lnTo>
                    <a:pt x="878354" y="1390481"/>
                  </a:lnTo>
                  <a:lnTo>
                    <a:pt x="887109" y="1343398"/>
                  </a:lnTo>
                  <a:lnTo>
                    <a:pt x="892565" y="1295585"/>
                  </a:lnTo>
                  <a:lnTo>
                    <a:pt x="895952" y="1247925"/>
                  </a:lnTo>
                  <a:lnTo>
                    <a:pt x="898498" y="1201300"/>
                  </a:lnTo>
                  <a:lnTo>
                    <a:pt x="907650" y="1183025"/>
                  </a:lnTo>
                  <a:lnTo>
                    <a:pt x="925471" y="1178864"/>
                  </a:lnTo>
                  <a:lnTo>
                    <a:pt x="942956" y="1187312"/>
                  </a:lnTo>
                  <a:lnTo>
                    <a:pt x="951098" y="1206860"/>
                  </a:lnTo>
                  <a:lnTo>
                    <a:pt x="951509" y="1256741"/>
                  </a:lnTo>
                  <a:lnTo>
                    <a:pt x="950205" y="1302682"/>
                  </a:lnTo>
                  <a:close/>
                </a:path>
                <a:path w="1521459" h="2660650">
                  <a:moveTo>
                    <a:pt x="443817" y="1650888"/>
                  </a:moveTo>
                  <a:lnTo>
                    <a:pt x="434538" y="1660076"/>
                  </a:lnTo>
                  <a:lnTo>
                    <a:pt x="420755" y="1664080"/>
                  </a:lnTo>
                  <a:lnTo>
                    <a:pt x="407824" y="1662010"/>
                  </a:lnTo>
                  <a:lnTo>
                    <a:pt x="371318" y="1643830"/>
                  </a:lnTo>
                  <a:lnTo>
                    <a:pt x="354529" y="1620033"/>
                  </a:lnTo>
                  <a:lnTo>
                    <a:pt x="356422" y="1609498"/>
                  </a:lnTo>
                  <a:lnTo>
                    <a:pt x="362134" y="1601166"/>
                  </a:lnTo>
                  <a:lnTo>
                    <a:pt x="370678" y="1595155"/>
                  </a:lnTo>
                  <a:lnTo>
                    <a:pt x="380677" y="1592592"/>
                  </a:lnTo>
                  <a:lnTo>
                    <a:pt x="390754" y="1594602"/>
                  </a:lnTo>
                  <a:lnTo>
                    <a:pt x="431257" y="1615048"/>
                  </a:lnTo>
                  <a:lnTo>
                    <a:pt x="446772" y="1638610"/>
                  </a:lnTo>
                  <a:lnTo>
                    <a:pt x="443817" y="1650888"/>
                  </a:lnTo>
                  <a:close/>
                </a:path>
                <a:path w="1521459" h="2660650">
                  <a:moveTo>
                    <a:pt x="950417" y="1027072"/>
                  </a:moveTo>
                  <a:lnTo>
                    <a:pt x="944018" y="1034470"/>
                  </a:lnTo>
                  <a:lnTo>
                    <a:pt x="935107" y="1036049"/>
                  </a:lnTo>
                  <a:lnTo>
                    <a:pt x="926716" y="1032372"/>
                  </a:lnTo>
                  <a:lnTo>
                    <a:pt x="921874" y="1024001"/>
                  </a:lnTo>
                  <a:lnTo>
                    <a:pt x="915922" y="979356"/>
                  </a:lnTo>
                  <a:lnTo>
                    <a:pt x="915080" y="932252"/>
                  </a:lnTo>
                  <a:lnTo>
                    <a:pt x="918345" y="883713"/>
                  </a:lnTo>
                  <a:lnTo>
                    <a:pt x="924713" y="834763"/>
                  </a:lnTo>
                  <a:lnTo>
                    <a:pt x="933181" y="786427"/>
                  </a:lnTo>
                  <a:lnTo>
                    <a:pt x="942744" y="739728"/>
                  </a:lnTo>
                  <a:lnTo>
                    <a:pt x="952400" y="695690"/>
                  </a:lnTo>
                  <a:lnTo>
                    <a:pt x="976842" y="677536"/>
                  </a:lnTo>
                  <a:lnTo>
                    <a:pt x="990298" y="683937"/>
                  </a:lnTo>
                  <a:lnTo>
                    <a:pt x="995214" y="700296"/>
                  </a:lnTo>
                  <a:lnTo>
                    <a:pt x="991184" y="743796"/>
                  </a:lnTo>
                  <a:lnTo>
                    <a:pt x="986304" y="787310"/>
                  </a:lnTo>
                  <a:lnTo>
                    <a:pt x="975790" y="874411"/>
                  </a:lnTo>
                  <a:lnTo>
                    <a:pt x="967732" y="951666"/>
                  </a:lnTo>
                  <a:lnTo>
                    <a:pt x="961270" y="989923"/>
                  </a:lnTo>
                  <a:lnTo>
                    <a:pt x="950417" y="1027072"/>
                  </a:lnTo>
                  <a:close/>
                </a:path>
                <a:path w="1521459" h="2660650">
                  <a:moveTo>
                    <a:pt x="247933" y="2642360"/>
                  </a:moveTo>
                  <a:lnTo>
                    <a:pt x="222977" y="2655930"/>
                  </a:lnTo>
                  <a:lnTo>
                    <a:pt x="175486" y="2660162"/>
                  </a:lnTo>
                  <a:lnTo>
                    <a:pt x="130558" y="2653556"/>
                  </a:lnTo>
                  <a:lnTo>
                    <a:pt x="89123" y="2636727"/>
                  </a:lnTo>
                  <a:lnTo>
                    <a:pt x="52108" y="2610291"/>
                  </a:lnTo>
                  <a:lnTo>
                    <a:pt x="20441" y="2574861"/>
                  </a:lnTo>
                  <a:lnTo>
                    <a:pt x="13911" y="2557893"/>
                  </a:lnTo>
                  <a:lnTo>
                    <a:pt x="13191" y="2556777"/>
                  </a:lnTo>
                  <a:lnTo>
                    <a:pt x="12168" y="2556173"/>
                  </a:lnTo>
                  <a:lnTo>
                    <a:pt x="11447" y="2555057"/>
                  </a:lnTo>
                  <a:lnTo>
                    <a:pt x="0" y="2529921"/>
                  </a:lnTo>
                  <a:lnTo>
                    <a:pt x="3056" y="2503008"/>
                  </a:lnTo>
                  <a:lnTo>
                    <a:pt x="18985" y="2481893"/>
                  </a:lnTo>
                  <a:lnTo>
                    <a:pt x="46158" y="2474150"/>
                  </a:lnTo>
                  <a:lnTo>
                    <a:pt x="91649" y="2479885"/>
                  </a:lnTo>
                  <a:lnTo>
                    <a:pt x="135330" y="2492102"/>
                  </a:lnTo>
                  <a:lnTo>
                    <a:pt x="176495" y="2510648"/>
                  </a:lnTo>
                  <a:lnTo>
                    <a:pt x="214440" y="2535371"/>
                  </a:lnTo>
                  <a:lnTo>
                    <a:pt x="248460" y="2566120"/>
                  </a:lnTo>
                  <a:lnTo>
                    <a:pt x="261510" y="2590898"/>
                  </a:lnTo>
                  <a:lnTo>
                    <a:pt x="261056" y="2618497"/>
                  </a:lnTo>
                  <a:lnTo>
                    <a:pt x="247933" y="2642360"/>
                  </a:lnTo>
                  <a:close/>
                </a:path>
                <a:path w="1521459" h="2660650">
                  <a:moveTo>
                    <a:pt x="608920" y="113541"/>
                  </a:moveTo>
                  <a:lnTo>
                    <a:pt x="574843" y="146665"/>
                  </a:lnTo>
                  <a:lnTo>
                    <a:pt x="531408" y="165812"/>
                  </a:lnTo>
                  <a:lnTo>
                    <a:pt x="483761" y="169223"/>
                  </a:lnTo>
                  <a:lnTo>
                    <a:pt x="437050" y="155138"/>
                  </a:lnTo>
                  <a:lnTo>
                    <a:pt x="423486" y="143176"/>
                  </a:lnTo>
                  <a:lnTo>
                    <a:pt x="416081" y="126704"/>
                  </a:lnTo>
                  <a:lnTo>
                    <a:pt x="415083" y="108585"/>
                  </a:lnTo>
                  <a:lnTo>
                    <a:pt x="420739" y="91682"/>
                  </a:lnTo>
                  <a:lnTo>
                    <a:pt x="447636" y="46174"/>
                  </a:lnTo>
                  <a:lnTo>
                    <a:pt x="451076" y="42688"/>
                  </a:lnTo>
                  <a:lnTo>
                    <a:pt x="486684" y="13540"/>
                  </a:lnTo>
                  <a:lnTo>
                    <a:pt x="527104" y="0"/>
                  </a:lnTo>
                  <a:lnTo>
                    <a:pt x="569466" y="26"/>
                  </a:lnTo>
                  <a:lnTo>
                    <a:pt x="606950" y="14764"/>
                  </a:lnTo>
                  <a:lnTo>
                    <a:pt x="618582" y="25379"/>
                  </a:lnTo>
                  <a:lnTo>
                    <a:pt x="626254" y="37988"/>
                  </a:lnTo>
                  <a:lnTo>
                    <a:pt x="629660" y="52345"/>
                  </a:lnTo>
                  <a:lnTo>
                    <a:pt x="628491" y="68202"/>
                  </a:lnTo>
                  <a:lnTo>
                    <a:pt x="608920" y="113541"/>
                  </a:lnTo>
                  <a:close/>
                </a:path>
                <a:path w="1521459" h="2660650">
                  <a:moveTo>
                    <a:pt x="497537" y="321288"/>
                  </a:moveTo>
                  <a:lnTo>
                    <a:pt x="468638" y="346267"/>
                  </a:lnTo>
                  <a:lnTo>
                    <a:pt x="434445" y="347088"/>
                  </a:lnTo>
                  <a:lnTo>
                    <a:pt x="404629" y="329465"/>
                  </a:lnTo>
                  <a:lnTo>
                    <a:pt x="388859" y="299115"/>
                  </a:lnTo>
                  <a:lnTo>
                    <a:pt x="396806" y="261752"/>
                  </a:lnTo>
                  <a:lnTo>
                    <a:pt x="425705" y="236774"/>
                  </a:lnTo>
                  <a:lnTo>
                    <a:pt x="459898" y="235953"/>
                  </a:lnTo>
                  <a:lnTo>
                    <a:pt x="489714" y="253576"/>
                  </a:lnTo>
                  <a:lnTo>
                    <a:pt x="505484" y="283926"/>
                  </a:lnTo>
                  <a:lnTo>
                    <a:pt x="497537" y="321288"/>
                  </a:lnTo>
                  <a:close/>
                </a:path>
                <a:path w="1521459" h="2660650">
                  <a:moveTo>
                    <a:pt x="1521093" y="1232172"/>
                  </a:moveTo>
                  <a:lnTo>
                    <a:pt x="1517858" y="1224751"/>
                  </a:lnTo>
                  <a:lnTo>
                    <a:pt x="1512833" y="1189149"/>
                  </a:lnTo>
                  <a:lnTo>
                    <a:pt x="1516380" y="1153051"/>
                  </a:lnTo>
                  <a:lnTo>
                    <a:pt x="1521093" y="1138645"/>
                  </a:lnTo>
                  <a:lnTo>
                    <a:pt x="1521093" y="1232172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3745" y="1838881"/>
            <a:ext cx="3682458" cy="78313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3936" y="271764"/>
            <a:ext cx="4737100" cy="13550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700" spc="944">
                <a:latin typeface="Tahoma"/>
                <a:cs typeface="Tahoma"/>
              </a:rPr>
              <a:t>A</a:t>
            </a:r>
            <a:r>
              <a:rPr dirty="0" sz="8700" spc="585">
                <a:latin typeface="Tahoma"/>
                <a:cs typeface="Tahoma"/>
              </a:rPr>
              <a:t>b</a:t>
            </a:r>
            <a:r>
              <a:rPr dirty="0" sz="8700" spc="690">
                <a:latin typeface="Tahoma"/>
                <a:cs typeface="Tahoma"/>
              </a:rPr>
              <a:t>s</a:t>
            </a:r>
            <a:r>
              <a:rPr dirty="0" sz="8700" spc="810">
                <a:latin typeface="Tahoma"/>
                <a:cs typeface="Tahoma"/>
              </a:rPr>
              <a:t>t</a:t>
            </a:r>
            <a:r>
              <a:rPr dirty="0" sz="8700" spc="1220">
                <a:latin typeface="Tahoma"/>
                <a:cs typeface="Tahoma"/>
              </a:rPr>
              <a:t>r</a:t>
            </a:r>
            <a:r>
              <a:rPr dirty="0" sz="8700" spc="550">
                <a:latin typeface="Tahoma"/>
                <a:cs typeface="Tahoma"/>
              </a:rPr>
              <a:t>a</a:t>
            </a:r>
            <a:r>
              <a:rPr dirty="0" sz="8700" spc="445">
                <a:latin typeface="Tahoma"/>
                <a:cs typeface="Tahoma"/>
              </a:rPr>
              <a:t>c</a:t>
            </a:r>
            <a:r>
              <a:rPr dirty="0" sz="8700" spc="375">
                <a:latin typeface="Tahoma"/>
                <a:cs typeface="Tahoma"/>
              </a:rPr>
              <a:t>t</a:t>
            </a:r>
            <a:endParaRPr sz="87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67473" y="228147"/>
            <a:ext cx="1537970" cy="1602105"/>
            <a:chOff x="3367473" y="228147"/>
            <a:chExt cx="1537970" cy="1602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1857" y="991077"/>
              <a:ext cx="930013" cy="838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3671" y="375416"/>
              <a:ext cx="589067" cy="5374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67473" y="228147"/>
              <a:ext cx="1536700" cy="1351280"/>
            </a:xfrm>
            <a:custGeom>
              <a:avLst/>
              <a:gdLst/>
              <a:ahLst/>
              <a:cxnLst/>
              <a:rect l="l" t="t" r="r" b="b"/>
              <a:pathLst>
                <a:path w="1536700" h="1351280">
                  <a:moveTo>
                    <a:pt x="1074396" y="1350721"/>
                  </a:moveTo>
                  <a:lnTo>
                    <a:pt x="804651" y="1023992"/>
                  </a:lnTo>
                  <a:lnTo>
                    <a:pt x="1040438" y="829236"/>
                  </a:lnTo>
                  <a:lnTo>
                    <a:pt x="1081488" y="802574"/>
                  </a:lnTo>
                  <a:lnTo>
                    <a:pt x="1126018" y="786447"/>
                  </a:lnTo>
                  <a:lnTo>
                    <a:pt x="1172253" y="780680"/>
                  </a:lnTo>
                  <a:lnTo>
                    <a:pt x="1218414" y="785100"/>
                  </a:lnTo>
                  <a:lnTo>
                    <a:pt x="1262726" y="799534"/>
                  </a:lnTo>
                  <a:lnTo>
                    <a:pt x="1303412" y="823806"/>
                  </a:lnTo>
                  <a:lnTo>
                    <a:pt x="1338695" y="857744"/>
                  </a:lnTo>
                  <a:lnTo>
                    <a:pt x="1365360" y="898790"/>
                  </a:lnTo>
                  <a:lnTo>
                    <a:pt x="1381490" y="943315"/>
                  </a:lnTo>
                  <a:lnTo>
                    <a:pt x="1387257" y="989543"/>
                  </a:lnTo>
                  <a:lnTo>
                    <a:pt x="1382836" y="1035698"/>
                  </a:lnTo>
                  <a:lnTo>
                    <a:pt x="1368401" y="1080005"/>
                  </a:lnTo>
                  <a:lnTo>
                    <a:pt x="1344126" y="1120686"/>
                  </a:lnTo>
                  <a:lnTo>
                    <a:pt x="1310183" y="1155965"/>
                  </a:lnTo>
                  <a:lnTo>
                    <a:pt x="1074396" y="1350721"/>
                  </a:lnTo>
                  <a:close/>
                </a:path>
                <a:path w="1536700" h="1351280">
                  <a:moveTo>
                    <a:pt x="144383" y="936864"/>
                  </a:moveTo>
                  <a:lnTo>
                    <a:pt x="18801" y="657863"/>
                  </a:lnTo>
                  <a:lnTo>
                    <a:pt x="3844" y="611290"/>
                  </a:lnTo>
                  <a:lnTo>
                    <a:pt x="0" y="564118"/>
                  </a:lnTo>
                  <a:lnTo>
                    <a:pt x="6612" y="518021"/>
                  </a:lnTo>
                  <a:lnTo>
                    <a:pt x="23026" y="474676"/>
                  </a:lnTo>
                  <a:lnTo>
                    <a:pt x="48586" y="435757"/>
                  </a:lnTo>
                  <a:lnTo>
                    <a:pt x="82636" y="402940"/>
                  </a:lnTo>
                  <a:lnTo>
                    <a:pt x="124521" y="377901"/>
                  </a:lnTo>
                  <a:lnTo>
                    <a:pt x="171117" y="363048"/>
                  </a:lnTo>
                  <a:lnTo>
                    <a:pt x="218341" y="359249"/>
                  </a:lnTo>
                  <a:lnTo>
                    <a:pt x="264506" y="365873"/>
                  </a:lnTo>
                  <a:lnTo>
                    <a:pt x="307925" y="382286"/>
                  </a:lnTo>
                  <a:lnTo>
                    <a:pt x="346911" y="407855"/>
                  </a:lnTo>
                  <a:lnTo>
                    <a:pt x="379778" y="441947"/>
                  </a:lnTo>
                  <a:lnTo>
                    <a:pt x="404838" y="483928"/>
                  </a:lnTo>
                  <a:lnTo>
                    <a:pt x="530741" y="762929"/>
                  </a:lnTo>
                  <a:lnTo>
                    <a:pt x="144383" y="936864"/>
                  </a:lnTo>
                  <a:close/>
                </a:path>
                <a:path w="1536700" h="1351280">
                  <a:moveTo>
                    <a:pt x="1135586" y="532296"/>
                  </a:moveTo>
                  <a:lnTo>
                    <a:pt x="958425" y="147269"/>
                  </a:lnTo>
                  <a:lnTo>
                    <a:pt x="1236179" y="19460"/>
                  </a:lnTo>
                  <a:lnTo>
                    <a:pt x="1282677" y="4196"/>
                  </a:lnTo>
                  <a:lnTo>
                    <a:pt x="1329875" y="0"/>
                  </a:lnTo>
                  <a:lnTo>
                    <a:pt x="1376081" y="6247"/>
                  </a:lnTo>
                  <a:lnTo>
                    <a:pt x="1419602" y="22317"/>
                  </a:lnTo>
                  <a:lnTo>
                    <a:pt x="1458747" y="47588"/>
                  </a:lnTo>
                  <a:lnTo>
                    <a:pt x="1491823" y="81438"/>
                  </a:lnTo>
                  <a:lnTo>
                    <a:pt x="1517138" y="123244"/>
                  </a:lnTo>
                  <a:lnTo>
                    <a:pt x="1532403" y="169719"/>
                  </a:lnTo>
                  <a:lnTo>
                    <a:pt x="1536600" y="216872"/>
                  </a:lnTo>
                  <a:lnTo>
                    <a:pt x="1530352" y="263027"/>
                  </a:lnTo>
                  <a:lnTo>
                    <a:pt x="1514280" y="306510"/>
                  </a:lnTo>
                  <a:lnTo>
                    <a:pt x="1489005" y="345645"/>
                  </a:lnTo>
                  <a:lnTo>
                    <a:pt x="1455152" y="378755"/>
                  </a:lnTo>
                  <a:lnTo>
                    <a:pt x="1413340" y="404167"/>
                  </a:lnTo>
                  <a:lnTo>
                    <a:pt x="1135586" y="532296"/>
                  </a:lnTo>
                  <a:close/>
                </a:path>
              </a:pathLst>
            </a:custGeom>
            <a:solidFill>
              <a:srgbClr val="FFD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90392" y="349470"/>
              <a:ext cx="1414780" cy="1445895"/>
            </a:xfrm>
            <a:custGeom>
              <a:avLst/>
              <a:gdLst/>
              <a:ahLst/>
              <a:cxnLst/>
              <a:rect l="l" t="t" r="r" b="b"/>
              <a:pathLst>
                <a:path w="1414779" h="1445895">
                  <a:moveTo>
                    <a:pt x="704157" y="1445296"/>
                  </a:moveTo>
                  <a:lnTo>
                    <a:pt x="700313" y="1440170"/>
                  </a:lnTo>
                  <a:lnTo>
                    <a:pt x="703196" y="1437608"/>
                  </a:lnTo>
                  <a:lnTo>
                    <a:pt x="743386" y="1401451"/>
                  </a:lnTo>
                  <a:lnTo>
                    <a:pt x="824608" y="1330220"/>
                  </a:lnTo>
                  <a:lnTo>
                    <a:pt x="864979" y="1294424"/>
                  </a:lnTo>
                  <a:lnTo>
                    <a:pt x="974081" y="1196422"/>
                  </a:lnTo>
                  <a:lnTo>
                    <a:pt x="1047267" y="1131638"/>
                  </a:lnTo>
                  <a:lnTo>
                    <a:pt x="1084197" y="1099602"/>
                  </a:lnTo>
                  <a:lnTo>
                    <a:pt x="1121443" y="1067890"/>
                  </a:lnTo>
                  <a:lnTo>
                    <a:pt x="1159072" y="1036564"/>
                  </a:lnTo>
                  <a:lnTo>
                    <a:pt x="1177168" y="1021173"/>
                  </a:lnTo>
                  <a:lnTo>
                    <a:pt x="1210475" y="987509"/>
                  </a:lnTo>
                  <a:lnTo>
                    <a:pt x="1234092" y="951013"/>
                  </a:lnTo>
                  <a:lnTo>
                    <a:pt x="1247898" y="913965"/>
                  </a:lnTo>
                  <a:lnTo>
                    <a:pt x="1254000" y="854375"/>
                  </a:lnTo>
                  <a:lnTo>
                    <a:pt x="1247973" y="814540"/>
                  </a:lnTo>
                  <a:lnTo>
                    <a:pt x="1233777" y="777047"/>
                  </a:lnTo>
                  <a:lnTo>
                    <a:pt x="1211291" y="743789"/>
                  </a:lnTo>
                  <a:lnTo>
                    <a:pt x="1208087" y="740265"/>
                  </a:lnTo>
                  <a:lnTo>
                    <a:pt x="1213213" y="734820"/>
                  </a:lnTo>
                  <a:lnTo>
                    <a:pt x="1216737" y="738343"/>
                  </a:lnTo>
                  <a:lnTo>
                    <a:pt x="1242196" y="775045"/>
                  </a:lnTo>
                  <a:lnTo>
                    <a:pt x="1257744" y="816462"/>
                  </a:lnTo>
                  <a:lnTo>
                    <a:pt x="1263680" y="860461"/>
                  </a:lnTo>
                  <a:lnTo>
                    <a:pt x="1260307" y="904911"/>
                  </a:lnTo>
                  <a:lnTo>
                    <a:pt x="1249254" y="943670"/>
                  </a:lnTo>
                  <a:lnTo>
                    <a:pt x="1230513" y="979546"/>
                  </a:lnTo>
                  <a:lnTo>
                    <a:pt x="1199358" y="1016383"/>
                  </a:lnTo>
                  <a:lnTo>
                    <a:pt x="1124938" y="1080068"/>
                  </a:lnTo>
                  <a:lnTo>
                    <a:pt x="1087351" y="1112080"/>
                  </a:lnTo>
                  <a:lnTo>
                    <a:pt x="1050064" y="1144452"/>
                  </a:lnTo>
                  <a:lnTo>
                    <a:pt x="1012987" y="1177185"/>
                  </a:lnTo>
                  <a:lnTo>
                    <a:pt x="821475" y="1348999"/>
                  </a:lnTo>
                  <a:lnTo>
                    <a:pt x="784368" y="1381551"/>
                  </a:lnTo>
                  <a:lnTo>
                    <a:pt x="746480" y="1413143"/>
                  </a:lnTo>
                  <a:lnTo>
                    <a:pt x="707361" y="1443053"/>
                  </a:lnTo>
                  <a:lnTo>
                    <a:pt x="704157" y="1445296"/>
                  </a:lnTo>
                  <a:close/>
                </a:path>
                <a:path w="1414779" h="1445895">
                  <a:moveTo>
                    <a:pt x="3523" y="264586"/>
                  </a:moveTo>
                  <a:lnTo>
                    <a:pt x="0" y="258180"/>
                  </a:lnTo>
                  <a:lnTo>
                    <a:pt x="4164" y="256258"/>
                  </a:lnTo>
                  <a:lnTo>
                    <a:pt x="45466" y="241358"/>
                  </a:lnTo>
                  <a:lnTo>
                    <a:pt x="88780" y="236998"/>
                  </a:lnTo>
                  <a:lnTo>
                    <a:pt x="132154" y="242429"/>
                  </a:lnTo>
                  <a:lnTo>
                    <a:pt x="142298" y="245967"/>
                  </a:lnTo>
                  <a:lnTo>
                    <a:pt x="85256" y="245967"/>
                  </a:lnTo>
                  <a:lnTo>
                    <a:pt x="45746" y="249826"/>
                  </a:lnTo>
                  <a:lnTo>
                    <a:pt x="8009" y="262664"/>
                  </a:lnTo>
                  <a:lnTo>
                    <a:pt x="3523" y="264586"/>
                  </a:lnTo>
                  <a:close/>
                </a:path>
                <a:path w="1414779" h="1445895">
                  <a:moveTo>
                    <a:pt x="545257" y="939506"/>
                  </a:moveTo>
                  <a:lnTo>
                    <a:pt x="543335" y="935983"/>
                  </a:lnTo>
                  <a:lnTo>
                    <a:pt x="518987" y="887419"/>
                  </a:lnTo>
                  <a:lnTo>
                    <a:pt x="495200" y="838564"/>
                  </a:lnTo>
                  <a:lnTo>
                    <a:pt x="471523" y="789630"/>
                  </a:lnTo>
                  <a:lnTo>
                    <a:pt x="447546" y="740906"/>
                  </a:lnTo>
                  <a:lnTo>
                    <a:pt x="403551" y="653228"/>
                  </a:lnTo>
                  <a:lnTo>
                    <a:pt x="381642" y="609340"/>
                  </a:lnTo>
                  <a:lnTo>
                    <a:pt x="359887" y="565369"/>
                  </a:lnTo>
                  <a:lnTo>
                    <a:pt x="338357" y="521278"/>
                  </a:lnTo>
                  <a:lnTo>
                    <a:pt x="317124" y="477030"/>
                  </a:lnTo>
                  <a:lnTo>
                    <a:pt x="296244" y="432555"/>
                  </a:lnTo>
                  <a:lnTo>
                    <a:pt x="275832" y="387910"/>
                  </a:lnTo>
                  <a:lnTo>
                    <a:pt x="265595" y="366424"/>
                  </a:lnTo>
                  <a:lnTo>
                    <a:pt x="241278" y="325613"/>
                  </a:lnTo>
                  <a:lnTo>
                    <a:pt x="212030" y="293745"/>
                  </a:lnTo>
                  <a:lnTo>
                    <a:pt x="180133" y="271423"/>
                  </a:lnTo>
                  <a:lnTo>
                    <a:pt x="124826" y="250457"/>
                  </a:lnTo>
                  <a:lnTo>
                    <a:pt x="85256" y="245967"/>
                  </a:lnTo>
                  <a:lnTo>
                    <a:pt x="142298" y="245967"/>
                  </a:lnTo>
                  <a:lnTo>
                    <a:pt x="191261" y="266138"/>
                  </a:lnTo>
                  <a:lnTo>
                    <a:pt x="223508" y="289421"/>
                  </a:lnTo>
                  <a:lnTo>
                    <a:pt x="253001" y="322540"/>
                  </a:lnTo>
                  <a:lnTo>
                    <a:pt x="277579" y="365012"/>
                  </a:lnTo>
                  <a:lnTo>
                    <a:pt x="308679" y="432587"/>
                  </a:lnTo>
                  <a:lnTo>
                    <a:pt x="329773" y="477601"/>
                  </a:lnTo>
                  <a:lnTo>
                    <a:pt x="351302" y="522406"/>
                  </a:lnTo>
                  <a:lnTo>
                    <a:pt x="373222" y="566971"/>
                  </a:lnTo>
                  <a:lnTo>
                    <a:pt x="396629" y="613768"/>
                  </a:lnTo>
                  <a:lnTo>
                    <a:pt x="443682" y="707242"/>
                  </a:lnTo>
                  <a:lnTo>
                    <a:pt x="489193" y="798099"/>
                  </a:lnTo>
                  <a:lnTo>
                    <a:pt x="510818" y="842488"/>
                  </a:lnTo>
                  <a:lnTo>
                    <a:pt x="531249" y="887439"/>
                  </a:lnTo>
                  <a:lnTo>
                    <a:pt x="549742" y="933100"/>
                  </a:lnTo>
                  <a:lnTo>
                    <a:pt x="551344" y="936943"/>
                  </a:lnTo>
                  <a:lnTo>
                    <a:pt x="545257" y="939506"/>
                  </a:lnTo>
                  <a:close/>
                </a:path>
                <a:path w="1414779" h="1445895">
                  <a:moveTo>
                    <a:pt x="718253" y="556400"/>
                  </a:moveTo>
                  <a:lnTo>
                    <a:pt x="715690" y="550314"/>
                  </a:lnTo>
                  <a:lnTo>
                    <a:pt x="719214" y="548392"/>
                  </a:lnTo>
                  <a:lnTo>
                    <a:pt x="767709" y="523627"/>
                  </a:lnTo>
                  <a:lnTo>
                    <a:pt x="865179" y="475419"/>
                  </a:lnTo>
                  <a:lnTo>
                    <a:pt x="1088712" y="361924"/>
                  </a:lnTo>
                  <a:lnTo>
                    <a:pt x="1176727" y="318445"/>
                  </a:lnTo>
                  <a:lnTo>
                    <a:pt x="1220976" y="297222"/>
                  </a:lnTo>
                  <a:lnTo>
                    <a:pt x="1265432" y="276438"/>
                  </a:lnTo>
                  <a:lnTo>
                    <a:pt x="1286731" y="266013"/>
                  </a:lnTo>
                  <a:lnTo>
                    <a:pt x="1327287" y="241438"/>
                  </a:lnTo>
                  <a:lnTo>
                    <a:pt x="1358913" y="211998"/>
                  </a:lnTo>
                  <a:lnTo>
                    <a:pt x="1380888" y="179976"/>
                  </a:lnTo>
                  <a:lnTo>
                    <a:pt x="1401331" y="124495"/>
                  </a:lnTo>
                  <a:lnTo>
                    <a:pt x="1405471" y="84965"/>
                  </a:lnTo>
                  <a:lnTo>
                    <a:pt x="1401261" y="45555"/>
                  </a:lnTo>
                  <a:lnTo>
                    <a:pt x="1388131" y="8008"/>
                  </a:lnTo>
                  <a:lnTo>
                    <a:pt x="1386209" y="3843"/>
                  </a:lnTo>
                  <a:lnTo>
                    <a:pt x="1392296" y="0"/>
                  </a:lnTo>
                  <a:lnTo>
                    <a:pt x="1394859" y="4164"/>
                  </a:lnTo>
                  <a:lnTo>
                    <a:pt x="1410006" y="45415"/>
                  </a:lnTo>
                  <a:lnTo>
                    <a:pt x="1414641" y="88649"/>
                  </a:lnTo>
                  <a:lnTo>
                    <a:pt x="1409545" y="132003"/>
                  </a:lnTo>
                  <a:lnTo>
                    <a:pt x="1395500" y="173614"/>
                  </a:lnTo>
                  <a:lnTo>
                    <a:pt x="1375837" y="208089"/>
                  </a:lnTo>
                  <a:lnTo>
                    <a:pt x="1349688" y="237999"/>
                  </a:lnTo>
                  <a:lnTo>
                    <a:pt x="1309803" y="266828"/>
                  </a:lnTo>
                  <a:lnTo>
                    <a:pt x="1266073" y="288931"/>
                  </a:lnTo>
                  <a:lnTo>
                    <a:pt x="1221017" y="309832"/>
                  </a:lnTo>
                  <a:lnTo>
                    <a:pt x="1176171" y="331213"/>
                  </a:lnTo>
                  <a:lnTo>
                    <a:pt x="1131506" y="353075"/>
                  </a:lnTo>
                  <a:lnTo>
                    <a:pt x="856529" y="493221"/>
                  </a:lnTo>
                  <a:lnTo>
                    <a:pt x="812279" y="515119"/>
                  </a:lnTo>
                  <a:lnTo>
                    <a:pt x="767548" y="535874"/>
                  </a:lnTo>
                  <a:lnTo>
                    <a:pt x="718253" y="55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11413" y="262983"/>
              <a:ext cx="1358900" cy="1524635"/>
            </a:xfrm>
            <a:custGeom>
              <a:avLst/>
              <a:gdLst/>
              <a:ahLst/>
              <a:cxnLst/>
              <a:rect l="l" t="t" r="r" b="b"/>
              <a:pathLst>
                <a:path w="1358900" h="1524635">
                  <a:moveTo>
                    <a:pt x="488973" y="1396712"/>
                  </a:moveTo>
                  <a:lnTo>
                    <a:pt x="470783" y="1366817"/>
                  </a:lnTo>
                  <a:lnTo>
                    <a:pt x="468220" y="1359449"/>
                  </a:lnTo>
                  <a:lnTo>
                    <a:pt x="470142" y="1351441"/>
                  </a:lnTo>
                  <a:lnTo>
                    <a:pt x="477831" y="1347917"/>
                  </a:lnTo>
                  <a:lnTo>
                    <a:pt x="484558" y="1344714"/>
                  </a:lnTo>
                  <a:lnTo>
                    <a:pt x="494169" y="1347597"/>
                  </a:lnTo>
                  <a:lnTo>
                    <a:pt x="496732" y="1354965"/>
                  </a:lnTo>
                  <a:lnTo>
                    <a:pt x="499695" y="1362432"/>
                  </a:lnTo>
                  <a:lnTo>
                    <a:pt x="502659" y="1370260"/>
                  </a:lnTo>
                  <a:lnTo>
                    <a:pt x="504661" y="1378208"/>
                  </a:lnTo>
                  <a:lnTo>
                    <a:pt x="504741" y="1386036"/>
                  </a:lnTo>
                  <a:lnTo>
                    <a:pt x="501688" y="1393038"/>
                  </a:lnTo>
                  <a:lnTo>
                    <a:pt x="495931" y="1396647"/>
                  </a:lnTo>
                  <a:lnTo>
                    <a:pt x="488973" y="1396712"/>
                  </a:lnTo>
                  <a:close/>
                </a:path>
                <a:path w="1358900" h="1524635">
                  <a:moveTo>
                    <a:pt x="779978" y="1488219"/>
                  </a:moveTo>
                  <a:lnTo>
                    <a:pt x="690231" y="1488219"/>
                  </a:lnTo>
                  <a:lnTo>
                    <a:pt x="732990" y="1476192"/>
                  </a:lnTo>
                  <a:lnTo>
                    <a:pt x="771844" y="1453985"/>
                  </a:lnTo>
                  <a:lnTo>
                    <a:pt x="807537" y="1425756"/>
                  </a:lnTo>
                  <a:lnTo>
                    <a:pt x="840481" y="1395966"/>
                  </a:lnTo>
                  <a:lnTo>
                    <a:pt x="850853" y="1392297"/>
                  </a:lnTo>
                  <a:lnTo>
                    <a:pt x="859303" y="1397367"/>
                  </a:lnTo>
                  <a:lnTo>
                    <a:pt x="862827" y="1407182"/>
                  </a:lnTo>
                  <a:lnTo>
                    <a:pt x="858422" y="1417748"/>
                  </a:lnTo>
                  <a:lnTo>
                    <a:pt x="820278" y="1456077"/>
                  </a:lnTo>
                  <a:lnTo>
                    <a:pt x="779978" y="1488219"/>
                  </a:lnTo>
                  <a:close/>
                </a:path>
                <a:path w="1358900" h="1524635">
                  <a:moveTo>
                    <a:pt x="677737" y="1524095"/>
                  </a:moveTo>
                  <a:lnTo>
                    <a:pt x="628206" y="1519721"/>
                  </a:lnTo>
                  <a:lnTo>
                    <a:pt x="578945" y="1504475"/>
                  </a:lnTo>
                  <a:lnTo>
                    <a:pt x="534069" y="1479500"/>
                  </a:lnTo>
                  <a:lnTo>
                    <a:pt x="497693" y="1445936"/>
                  </a:lnTo>
                  <a:lnTo>
                    <a:pt x="494605" y="1436387"/>
                  </a:lnTo>
                  <a:lnTo>
                    <a:pt x="498454" y="1427918"/>
                  </a:lnTo>
                  <a:lnTo>
                    <a:pt x="506568" y="1423414"/>
                  </a:lnTo>
                  <a:lnTo>
                    <a:pt x="516274" y="1425756"/>
                  </a:lnTo>
                  <a:lnTo>
                    <a:pt x="555393" y="1451372"/>
                  </a:lnTo>
                  <a:lnTo>
                    <a:pt x="598087" y="1473084"/>
                  </a:lnTo>
                  <a:lnTo>
                    <a:pt x="643363" y="1486748"/>
                  </a:lnTo>
                  <a:lnTo>
                    <a:pt x="690231" y="1488219"/>
                  </a:lnTo>
                  <a:lnTo>
                    <a:pt x="779978" y="1488219"/>
                  </a:lnTo>
                  <a:lnTo>
                    <a:pt x="778171" y="1489660"/>
                  </a:lnTo>
                  <a:lnTo>
                    <a:pt x="731017" y="1513875"/>
                  </a:lnTo>
                  <a:lnTo>
                    <a:pt x="677737" y="1524095"/>
                  </a:lnTo>
                  <a:close/>
                </a:path>
                <a:path w="1358900" h="1524635">
                  <a:moveTo>
                    <a:pt x="921733" y="1349414"/>
                  </a:moveTo>
                  <a:lnTo>
                    <a:pt x="917689" y="1346676"/>
                  </a:lnTo>
                  <a:lnTo>
                    <a:pt x="915806" y="1342077"/>
                  </a:lnTo>
                  <a:lnTo>
                    <a:pt x="917048" y="1337027"/>
                  </a:lnTo>
                  <a:lnTo>
                    <a:pt x="944399" y="1303658"/>
                  </a:lnTo>
                  <a:lnTo>
                    <a:pt x="978958" y="1273322"/>
                  </a:lnTo>
                  <a:lnTo>
                    <a:pt x="1016521" y="1246170"/>
                  </a:lnTo>
                  <a:lnTo>
                    <a:pt x="1052882" y="1222351"/>
                  </a:lnTo>
                  <a:lnTo>
                    <a:pt x="1061942" y="1220514"/>
                  </a:lnTo>
                  <a:lnTo>
                    <a:pt x="1069140" y="1224713"/>
                  </a:lnTo>
                  <a:lnTo>
                    <a:pt x="1071893" y="1232216"/>
                  </a:lnTo>
                  <a:lnTo>
                    <a:pt x="1067618" y="1240289"/>
                  </a:lnTo>
                  <a:lnTo>
                    <a:pt x="1049488" y="1255499"/>
                  </a:lnTo>
                  <a:lnTo>
                    <a:pt x="1031177" y="1270440"/>
                  </a:lnTo>
                  <a:lnTo>
                    <a:pt x="994255" y="1299869"/>
                  </a:lnTo>
                  <a:lnTo>
                    <a:pt x="961819" y="1326416"/>
                  </a:lnTo>
                  <a:lnTo>
                    <a:pt x="944969" y="1338653"/>
                  </a:lnTo>
                  <a:lnTo>
                    <a:pt x="926979" y="1348879"/>
                  </a:lnTo>
                  <a:lnTo>
                    <a:pt x="921733" y="1349414"/>
                  </a:lnTo>
                  <a:close/>
                </a:path>
                <a:path w="1358900" h="1524635">
                  <a:moveTo>
                    <a:pt x="461832" y="1275700"/>
                  </a:moveTo>
                  <a:lnTo>
                    <a:pt x="454684" y="1269799"/>
                  </a:lnTo>
                  <a:lnTo>
                    <a:pt x="452462" y="1260835"/>
                  </a:lnTo>
                  <a:lnTo>
                    <a:pt x="457327" y="1252141"/>
                  </a:lnTo>
                  <a:lnTo>
                    <a:pt x="492372" y="1221310"/>
                  </a:lnTo>
                  <a:lnTo>
                    <a:pt x="524563" y="1185914"/>
                  </a:lnTo>
                  <a:lnTo>
                    <a:pt x="549727" y="1145834"/>
                  </a:lnTo>
                  <a:lnTo>
                    <a:pt x="563688" y="1100949"/>
                  </a:lnTo>
                  <a:lnTo>
                    <a:pt x="563322" y="1056639"/>
                  </a:lnTo>
                  <a:lnTo>
                    <a:pt x="552115" y="1013381"/>
                  </a:lnTo>
                  <a:lnTo>
                    <a:pt x="534360" y="971623"/>
                  </a:lnTo>
                  <a:lnTo>
                    <a:pt x="514352" y="931818"/>
                  </a:lnTo>
                  <a:lnTo>
                    <a:pt x="513586" y="920872"/>
                  </a:lnTo>
                  <a:lnTo>
                    <a:pt x="520719" y="914161"/>
                  </a:lnTo>
                  <a:lnTo>
                    <a:pt x="531156" y="913395"/>
                  </a:lnTo>
                  <a:lnTo>
                    <a:pt x="540301" y="920287"/>
                  </a:lnTo>
                  <a:lnTo>
                    <a:pt x="566831" y="967409"/>
                  </a:lnTo>
                  <a:lnTo>
                    <a:pt x="587955" y="1016904"/>
                  </a:lnTo>
                  <a:lnTo>
                    <a:pt x="598868" y="1068621"/>
                  </a:lnTo>
                  <a:lnTo>
                    <a:pt x="594763" y="1122410"/>
                  </a:lnTo>
                  <a:lnTo>
                    <a:pt x="577388" y="1168942"/>
                  </a:lnTo>
                  <a:lnTo>
                    <a:pt x="549712" y="1212381"/>
                  </a:lnTo>
                  <a:lnTo>
                    <a:pt x="513806" y="1249033"/>
                  </a:lnTo>
                  <a:lnTo>
                    <a:pt x="471744" y="1275204"/>
                  </a:lnTo>
                  <a:lnTo>
                    <a:pt x="461832" y="1275700"/>
                  </a:lnTo>
                  <a:close/>
                </a:path>
                <a:path w="1358900" h="1524635">
                  <a:moveTo>
                    <a:pt x="380761" y="1281290"/>
                  </a:moveTo>
                  <a:lnTo>
                    <a:pt x="373392" y="1277447"/>
                  </a:lnTo>
                  <a:lnTo>
                    <a:pt x="372111" y="1269118"/>
                  </a:lnTo>
                  <a:lnTo>
                    <a:pt x="370829" y="1261751"/>
                  </a:lnTo>
                  <a:lnTo>
                    <a:pt x="376276" y="1253422"/>
                  </a:lnTo>
                  <a:lnTo>
                    <a:pt x="400223" y="1251300"/>
                  </a:lnTo>
                  <a:lnTo>
                    <a:pt x="408382" y="1251475"/>
                  </a:lnTo>
                  <a:lnTo>
                    <a:pt x="416001" y="1253422"/>
                  </a:lnTo>
                  <a:lnTo>
                    <a:pt x="421872" y="1258337"/>
                  </a:lnTo>
                  <a:lnTo>
                    <a:pt x="423809" y="1264874"/>
                  </a:lnTo>
                  <a:lnTo>
                    <a:pt x="422082" y="1271531"/>
                  </a:lnTo>
                  <a:lnTo>
                    <a:pt x="388449" y="1280970"/>
                  </a:lnTo>
                  <a:lnTo>
                    <a:pt x="380761" y="1281290"/>
                  </a:lnTo>
                  <a:close/>
                </a:path>
                <a:path w="1358900" h="1524635">
                  <a:moveTo>
                    <a:pt x="482316" y="848534"/>
                  </a:moveTo>
                  <a:lnTo>
                    <a:pt x="452282" y="807593"/>
                  </a:lnTo>
                  <a:lnTo>
                    <a:pt x="432179" y="766292"/>
                  </a:lnTo>
                  <a:lnTo>
                    <a:pt x="415920" y="722948"/>
                  </a:lnTo>
                  <a:lnTo>
                    <a:pt x="402545" y="681646"/>
                  </a:lnTo>
                  <a:lnTo>
                    <a:pt x="403056" y="672262"/>
                  </a:lnTo>
                  <a:lnTo>
                    <a:pt x="409033" y="666391"/>
                  </a:lnTo>
                  <a:lnTo>
                    <a:pt x="417052" y="665745"/>
                  </a:lnTo>
                  <a:lnTo>
                    <a:pt x="423689" y="672037"/>
                  </a:lnTo>
                  <a:lnTo>
                    <a:pt x="433565" y="693523"/>
                  </a:lnTo>
                  <a:lnTo>
                    <a:pt x="443111" y="715160"/>
                  </a:lnTo>
                  <a:lnTo>
                    <a:pt x="461812" y="758524"/>
                  </a:lnTo>
                  <a:lnTo>
                    <a:pt x="470382" y="777533"/>
                  </a:lnTo>
                  <a:lnTo>
                    <a:pt x="478952" y="796722"/>
                  </a:lnTo>
                  <a:lnTo>
                    <a:pt x="486320" y="816272"/>
                  </a:lnTo>
                  <a:lnTo>
                    <a:pt x="491286" y="836362"/>
                  </a:lnTo>
                  <a:lnTo>
                    <a:pt x="492567" y="844370"/>
                  </a:lnTo>
                  <a:lnTo>
                    <a:pt x="482316" y="848534"/>
                  </a:lnTo>
                  <a:close/>
                </a:path>
                <a:path w="1358900" h="1524635">
                  <a:moveTo>
                    <a:pt x="751435" y="612101"/>
                  </a:moveTo>
                  <a:lnTo>
                    <a:pt x="697279" y="608292"/>
                  </a:lnTo>
                  <a:lnTo>
                    <a:pt x="650501" y="591345"/>
                  </a:lnTo>
                  <a:lnTo>
                    <a:pt x="606817" y="564008"/>
                  </a:lnTo>
                  <a:lnTo>
                    <a:pt x="569920" y="528382"/>
                  </a:lnTo>
                  <a:lnTo>
                    <a:pt x="543505" y="486570"/>
                  </a:lnTo>
                  <a:lnTo>
                    <a:pt x="543009" y="476520"/>
                  </a:lnTo>
                  <a:lnTo>
                    <a:pt x="548911" y="469352"/>
                  </a:lnTo>
                  <a:lnTo>
                    <a:pt x="557876" y="467110"/>
                  </a:lnTo>
                  <a:lnTo>
                    <a:pt x="566571" y="471835"/>
                  </a:lnTo>
                  <a:lnTo>
                    <a:pt x="597826" y="506630"/>
                  </a:lnTo>
                  <a:lnTo>
                    <a:pt x="633527" y="538542"/>
                  </a:lnTo>
                  <a:lnTo>
                    <a:pt x="673792" y="563367"/>
                  </a:lnTo>
                  <a:lnTo>
                    <a:pt x="718743" y="576901"/>
                  </a:lnTo>
                  <a:lnTo>
                    <a:pt x="856708" y="576901"/>
                  </a:lnTo>
                  <a:lnTo>
                    <a:pt x="852660" y="579238"/>
                  </a:lnTo>
                  <a:lnTo>
                    <a:pt x="803279" y="600805"/>
                  </a:lnTo>
                  <a:lnTo>
                    <a:pt x="751435" y="612101"/>
                  </a:lnTo>
                  <a:close/>
                </a:path>
                <a:path w="1358900" h="1524635">
                  <a:moveTo>
                    <a:pt x="856708" y="576901"/>
                  </a:moveTo>
                  <a:lnTo>
                    <a:pt x="718743" y="576901"/>
                  </a:lnTo>
                  <a:lnTo>
                    <a:pt x="763189" y="576245"/>
                  </a:lnTo>
                  <a:lnTo>
                    <a:pt x="806403" y="564688"/>
                  </a:lnTo>
                  <a:lnTo>
                    <a:pt x="847995" y="546585"/>
                  </a:lnTo>
                  <a:lnTo>
                    <a:pt x="887574" y="526290"/>
                  </a:lnTo>
                  <a:lnTo>
                    <a:pt x="898572" y="525524"/>
                  </a:lnTo>
                  <a:lnTo>
                    <a:pt x="905395" y="532656"/>
                  </a:lnTo>
                  <a:lnTo>
                    <a:pt x="906271" y="543092"/>
                  </a:lnTo>
                  <a:lnTo>
                    <a:pt x="899428" y="552236"/>
                  </a:lnTo>
                  <a:lnTo>
                    <a:pt x="856708" y="576901"/>
                  </a:lnTo>
                  <a:close/>
                </a:path>
                <a:path w="1358900" h="1524635">
                  <a:moveTo>
                    <a:pt x="554037" y="438561"/>
                  </a:moveTo>
                  <a:lnTo>
                    <a:pt x="537418" y="402966"/>
                  </a:lnTo>
                  <a:lnTo>
                    <a:pt x="537098" y="395278"/>
                  </a:lnTo>
                  <a:lnTo>
                    <a:pt x="540942" y="387910"/>
                  </a:lnTo>
                  <a:lnTo>
                    <a:pt x="549271" y="386629"/>
                  </a:lnTo>
                  <a:lnTo>
                    <a:pt x="556319" y="385668"/>
                  </a:lnTo>
                  <a:lnTo>
                    <a:pt x="564969" y="390793"/>
                  </a:lnTo>
                  <a:lnTo>
                    <a:pt x="565610" y="398481"/>
                  </a:lnTo>
                  <a:lnTo>
                    <a:pt x="566551" y="406459"/>
                  </a:lnTo>
                  <a:lnTo>
                    <a:pt x="567372" y="414737"/>
                  </a:lnTo>
                  <a:lnTo>
                    <a:pt x="567232" y="422896"/>
                  </a:lnTo>
                  <a:lnTo>
                    <a:pt x="565290" y="430513"/>
                  </a:lnTo>
                  <a:lnTo>
                    <a:pt x="560549" y="436564"/>
                  </a:lnTo>
                  <a:lnTo>
                    <a:pt x="554037" y="438561"/>
                  </a:lnTo>
                  <a:close/>
                </a:path>
                <a:path w="1358900" h="1524635">
                  <a:moveTo>
                    <a:pt x="974713" y="503867"/>
                  </a:moveTo>
                  <a:lnTo>
                    <a:pt x="1011445" y="463341"/>
                  </a:lnTo>
                  <a:lnTo>
                    <a:pt x="1052641" y="442966"/>
                  </a:lnTo>
                  <a:lnTo>
                    <a:pt x="1095880" y="426374"/>
                  </a:lnTo>
                  <a:lnTo>
                    <a:pt x="1137137" y="412575"/>
                  </a:lnTo>
                  <a:lnTo>
                    <a:pt x="1146387" y="413041"/>
                  </a:lnTo>
                  <a:lnTo>
                    <a:pt x="1152274" y="418942"/>
                  </a:lnTo>
                  <a:lnTo>
                    <a:pt x="1152995" y="426945"/>
                  </a:lnTo>
                  <a:lnTo>
                    <a:pt x="1146748" y="433716"/>
                  </a:lnTo>
                  <a:lnTo>
                    <a:pt x="1125444" y="443782"/>
                  </a:lnTo>
                  <a:lnTo>
                    <a:pt x="1103899" y="453456"/>
                  </a:lnTo>
                  <a:lnTo>
                    <a:pt x="1060570" y="472476"/>
                  </a:lnTo>
                  <a:lnTo>
                    <a:pt x="1022487" y="489933"/>
                  </a:lnTo>
                  <a:lnTo>
                    <a:pt x="1002950" y="497431"/>
                  </a:lnTo>
                  <a:lnTo>
                    <a:pt x="982722" y="502586"/>
                  </a:lnTo>
                  <a:lnTo>
                    <a:pt x="974713" y="503867"/>
                  </a:lnTo>
                  <a:close/>
                </a:path>
                <a:path w="1358900" h="1524635">
                  <a:moveTo>
                    <a:pt x="39910" y="619679"/>
                  </a:moveTo>
                  <a:lnTo>
                    <a:pt x="26760" y="611816"/>
                  </a:lnTo>
                  <a:lnTo>
                    <a:pt x="8910" y="585404"/>
                  </a:lnTo>
                  <a:lnTo>
                    <a:pt x="10" y="556440"/>
                  </a:lnTo>
                  <a:lnTo>
                    <a:pt x="0" y="526095"/>
                  </a:lnTo>
                  <a:lnTo>
                    <a:pt x="8819" y="495539"/>
                  </a:lnTo>
                  <a:lnTo>
                    <a:pt x="10421" y="492336"/>
                  </a:lnTo>
                  <a:lnTo>
                    <a:pt x="12343" y="489773"/>
                  </a:lnTo>
                  <a:lnTo>
                    <a:pt x="14906" y="487851"/>
                  </a:lnTo>
                  <a:lnTo>
                    <a:pt x="15227" y="487210"/>
                  </a:lnTo>
                  <a:lnTo>
                    <a:pt x="15227" y="486570"/>
                  </a:lnTo>
                  <a:lnTo>
                    <a:pt x="15547" y="485929"/>
                  </a:lnTo>
                  <a:lnTo>
                    <a:pt x="24077" y="473717"/>
                  </a:lnTo>
                  <a:lnTo>
                    <a:pt x="37412" y="467751"/>
                  </a:lnTo>
                  <a:lnTo>
                    <a:pt x="51588" y="469352"/>
                  </a:lnTo>
                  <a:lnTo>
                    <a:pt x="62640" y="479843"/>
                  </a:lnTo>
                  <a:lnTo>
                    <a:pt x="74374" y="508372"/>
                  </a:lnTo>
                  <a:lnTo>
                    <a:pt x="80581" y="538222"/>
                  </a:lnTo>
                  <a:lnTo>
                    <a:pt x="81021" y="568672"/>
                  </a:lnTo>
                  <a:lnTo>
                    <a:pt x="75455" y="599003"/>
                  </a:lnTo>
                  <a:lnTo>
                    <a:pt x="67531" y="611861"/>
                  </a:lnTo>
                  <a:lnTo>
                    <a:pt x="54591" y="619223"/>
                  </a:lnTo>
                  <a:lnTo>
                    <a:pt x="39910" y="619679"/>
                  </a:lnTo>
                  <a:close/>
                </a:path>
                <a:path w="1358900" h="1524635">
                  <a:moveTo>
                    <a:pt x="1306754" y="92553"/>
                  </a:moveTo>
                  <a:lnTo>
                    <a:pt x="1277416" y="80080"/>
                  </a:lnTo>
                  <a:lnTo>
                    <a:pt x="1255947" y="56316"/>
                  </a:lnTo>
                  <a:lnTo>
                    <a:pt x="1246701" y="24985"/>
                  </a:lnTo>
                  <a:lnTo>
                    <a:pt x="1248533" y="15405"/>
                  </a:lnTo>
                  <a:lnTo>
                    <a:pt x="1254150" y="7447"/>
                  </a:lnTo>
                  <a:lnTo>
                    <a:pt x="1262289" y="2012"/>
                  </a:lnTo>
                  <a:lnTo>
                    <a:pt x="1271689" y="0"/>
                  </a:lnTo>
                  <a:lnTo>
                    <a:pt x="1300202" y="0"/>
                  </a:lnTo>
                  <a:lnTo>
                    <a:pt x="1343451" y="24224"/>
                  </a:lnTo>
                  <a:lnTo>
                    <a:pt x="1358508" y="65345"/>
                  </a:lnTo>
                  <a:lnTo>
                    <a:pt x="1356771" y="73659"/>
                  </a:lnTo>
                  <a:lnTo>
                    <a:pt x="1353022" y="80681"/>
                  </a:lnTo>
                  <a:lnTo>
                    <a:pt x="1347290" y="86201"/>
                  </a:lnTo>
                  <a:lnTo>
                    <a:pt x="1339606" y="90010"/>
                  </a:lnTo>
                  <a:lnTo>
                    <a:pt x="1306754" y="92553"/>
                  </a:lnTo>
                  <a:close/>
                </a:path>
                <a:path w="1358900" h="1524635">
                  <a:moveTo>
                    <a:pt x="1186153" y="98659"/>
                  </a:moveTo>
                  <a:lnTo>
                    <a:pt x="1163267" y="88799"/>
                  </a:lnTo>
                  <a:lnTo>
                    <a:pt x="1155638" y="67107"/>
                  </a:lnTo>
                  <a:lnTo>
                    <a:pt x="1163267" y="45415"/>
                  </a:lnTo>
                  <a:lnTo>
                    <a:pt x="1186153" y="35555"/>
                  </a:lnTo>
                  <a:lnTo>
                    <a:pt x="1209039" y="45415"/>
                  </a:lnTo>
                  <a:lnTo>
                    <a:pt x="1216667" y="67107"/>
                  </a:lnTo>
                  <a:lnTo>
                    <a:pt x="1209039" y="88799"/>
                  </a:lnTo>
                  <a:lnTo>
                    <a:pt x="1186153" y="98659"/>
                  </a:lnTo>
                  <a:close/>
                </a:path>
                <a:path w="1358900" h="1524635">
                  <a:moveTo>
                    <a:pt x="1093933" y="896398"/>
                  </a:moveTo>
                  <a:lnTo>
                    <a:pt x="1041989" y="876082"/>
                  </a:lnTo>
                  <a:lnTo>
                    <a:pt x="1035262" y="864230"/>
                  </a:lnTo>
                  <a:lnTo>
                    <a:pt x="1036543" y="857824"/>
                  </a:lnTo>
                  <a:lnTo>
                    <a:pt x="1032699" y="851738"/>
                  </a:lnTo>
                  <a:lnTo>
                    <a:pt x="1061812" y="808174"/>
                  </a:lnTo>
                  <a:lnTo>
                    <a:pt x="1098694" y="795681"/>
                  </a:lnTo>
                  <a:lnTo>
                    <a:pt x="1116559" y="795486"/>
                  </a:lnTo>
                  <a:lnTo>
                    <a:pt x="1135175" y="799405"/>
                  </a:lnTo>
                  <a:lnTo>
                    <a:pt x="1151088" y="808429"/>
                  </a:lnTo>
                  <a:lnTo>
                    <a:pt x="1160844" y="823549"/>
                  </a:lnTo>
                  <a:lnTo>
                    <a:pt x="1161239" y="839245"/>
                  </a:lnTo>
                  <a:lnTo>
                    <a:pt x="1154397" y="853980"/>
                  </a:lnTo>
                  <a:lnTo>
                    <a:pt x="1142688" y="866793"/>
                  </a:lnTo>
                  <a:lnTo>
                    <a:pt x="1128487" y="876723"/>
                  </a:lnTo>
                  <a:lnTo>
                    <a:pt x="1124323" y="882489"/>
                  </a:lnTo>
                  <a:lnTo>
                    <a:pt x="1118877" y="887293"/>
                  </a:lnTo>
                  <a:lnTo>
                    <a:pt x="1112469" y="890817"/>
                  </a:lnTo>
                  <a:lnTo>
                    <a:pt x="1093933" y="896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15914" y="404923"/>
            <a:ext cx="1586230" cy="1494155"/>
            <a:chOff x="615914" y="404923"/>
            <a:chExt cx="1586230" cy="1494155"/>
          </a:xfrm>
        </p:grpSpPr>
        <p:sp>
          <p:nvSpPr>
            <p:cNvPr id="10" name="object 10"/>
            <p:cNvSpPr/>
            <p:nvPr/>
          </p:nvSpPr>
          <p:spPr>
            <a:xfrm>
              <a:off x="628620" y="733577"/>
              <a:ext cx="1510665" cy="1165860"/>
            </a:xfrm>
            <a:custGeom>
              <a:avLst/>
              <a:gdLst/>
              <a:ahLst/>
              <a:cxnLst/>
              <a:rect l="l" t="t" r="r" b="b"/>
              <a:pathLst>
                <a:path w="1510664" h="1165860">
                  <a:moveTo>
                    <a:pt x="170430" y="845886"/>
                  </a:moveTo>
                  <a:lnTo>
                    <a:pt x="373320" y="1034964"/>
                  </a:lnTo>
                  <a:lnTo>
                    <a:pt x="543122" y="1135706"/>
                  </a:lnTo>
                  <a:lnTo>
                    <a:pt x="614289" y="1165437"/>
                  </a:lnTo>
                  <a:lnTo>
                    <a:pt x="1172144" y="573814"/>
                  </a:lnTo>
                  <a:lnTo>
                    <a:pt x="1158730" y="280084"/>
                  </a:lnTo>
                  <a:lnTo>
                    <a:pt x="858986" y="12258"/>
                  </a:lnTo>
                  <a:lnTo>
                    <a:pt x="551148" y="0"/>
                  </a:lnTo>
                  <a:lnTo>
                    <a:pt x="0" y="551148"/>
                  </a:lnTo>
                  <a:lnTo>
                    <a:pt x="170430" y="845886"/>
                  </a:lnTo>
                  <a:close/>
                </a:path>
                <a:path w="1510664" h="1165860">
                  <a:moveTo>
                    <a:pt x="1496845" y="89485"/>
                  </a:moveTo>
                  <a:lnTo>
                    <a:pt x="1505424" y="98064"/>
                  </a:lnTo>
                  <a:lnTo>
                    <a:pt x="1505655" y="97370"/>
                  </a:lnTo>
                  <a:lnTo>
                    <a:pt x="1506118" y="96907"/>
                  </a:lnTo>
                  <a:lnTo>
                    <a:pt x="1506349" y="96213"/>
                  </a:lnTo>
                  <a:lnTo>
                    <a:pt x="1509356" y="89506"/>
                  </a:lnTo>
                  <a:lnTo>
                    <a:pt x="1499642" y="83493"/>
                  </a:lnTo>
                  <a:lnTo>
                    <a:pt x="1496845" y="89485"/>
                  </a:lnTo>
                  <a:close/>
                </a:path>
                <a:path w="1510664" h="1165860">
                  <a:moveTo>
                    <a:pt x="1396721" y="294192"/>
                  </a:moveTo>
                  <a:lnTo>
                    <a:pt x="1400190" y="295348"/>
                  </a:lnTo>
                  <a:lnTo>
                    <a:pt x="1428287" y="297925"/>
                  </a:lnTo>
                  <a:lnTo>
                    <a:pt x="1453241" y="288208"/>
                  </a:lnTo>
                  <a:lnTo>
                    <a:pt x="1489465" y="245854"/>
                  </a:lnTo>
                  <a:lnTo>
                    <a:pt x="1502898" y="204646"/>
                  </a:lnTo>
                  <a:lnTo>
                    <a:pt x="1505193" y="190346"/>
                  </a:lnTo>
                  <a:lnTo>
                    <a:pt x="1508673" y="171456"/>
                  </a:lnTo>
                  <a:lnTo>
                    <a:pt x="1510136" y="152329"/>
                  </a:lnTo>
                  <a:lnTo>
                    <a:pt x="1509648" y="133071"/>
                  </a:lnTo>
                  <a:lnTo>
                    <a:pt x="1507274" y="113791"/>
                  </a:lnTo>
                  <a:lnTo>
                    <a:pt x="1507505" y="110784"/>
                  </a:lnTo>
                  <a:lnTo>
                    <a:pt x="1508431" y="105233"/>
                  </a:lnTo>
                  <a:lnTo>
                    <a:pt x="1508893" y="101995"/>
                  </a:lnTo>
                  <a:lnTo>
                    <a:pt x="1507505" y="99683"/>
                  </a:lnTo>
                  <a:lnTo>
                    <a:pt x="1505424" y="98064"/>
                  </a:lnTo>
                  <a:lnTo>
                    <a:pt x="1496845" y="89485"/>
                  </a:lnTo>
                  <a:lnTo>
                    <a:pt x="1496404" y="90431"/>
                  </a:lnTo>
                  <a:lnTo>
                    <a:pt x="1476279" y="120639"/>
                  </a:lnTo>
                  <a:lnTo>
                    <a:pt x="1451448" y="146662"/>
                  </a:lnTo>
                  <a:lnTo>
                    <a:pt x="1425794" y="172035"/>
                  </a:lnTo>
                  <a:lnTo>
                    <a:pt x="1403197" y="200291"/>
                  </a:lnTo>
                  <a:lnTo>
                    <a:pt x="1395152" y="215050"/>
                  </a:lnTo>
                  <a:lnTo>
                    <a:pt x="1387758" y="234058"/>
                  </a:lnTo>
                  <a:lnTo>
                    <a:pt x="1383747" y="254281"/>
                  </a:lnTo>
                  <a:lnTo>
                    <a:pt x="1385850" y="272683"/>
                  </a:lnTo>
                  <a:lnTo>
                    <a:pt x="1386775" y="275921"/>
                  </a:lnTo>
                  <a:lnTo>
                    <a:pt x="1388857" y="278927"/>
                  </a:lnTo>
                  <a:lnTo>
                    <a:pt x="1391401" y="281471"/>
                  </a:lnTo>
                  <a:lnTo>
                    <a:pt x="1392095" y="283090"/>
                  </a:lnTo>
                  <a:lnTo>
                    <a:pt x="1392789" y="285172"/>
                  </a:lnTo>
                  <a:lnTo>
                    <a:pt x="1395564" y="287947"/>
                  </a:lnTo>
                  <a:lnTo>
                    <a:pt x="1395333" y="290954"/>
                  </a:lnTo>
                  <a:lnTo>
                    <a:pt x="1396721" y="294192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7376" y="539993"/>
              <a:ext cx="470430" cy="47320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54823" y="539760"/>
              <a:ext cx="303530" cy="303530"/>
            </a:xfrm>
            <a:custGeom>
              <a:avLst/>
              <a:gdLst/>
              <a:ahLst/>
              <a:cxnLst/>
              <a:rect l="l" t="t" r="r" b="b"/>
              <a:pathLst>
                <a:path w="303530" h="303530">
                  <a:moveTo>
                    <a:pt x="126513" y="176933"/>
                  </a:moveTo>
                  <a:lnTo>
                    <a:pt x="175708" y="223549"/>
                  </a:lnTo>
                  <a:lnTo>
                    <a:pt x="220885" y="261550"/>
                  </a:lnTo>
                  <a:lnTo>
                    <a:pt x="259133" y="288871"/>
                  </a:lnTo>
                  <a:lnTo>
                    <a:pt x="287546" y="303447"/>
                  </a:lnTo>
                  <a:lnTo>
                    <a:pt x="303214" y="303214"/>
                  </a:lnTo>
                  <a:lnTo>
                    <a:pt x="303447" y="287546"/>
                  </a:lnTo>
                  <a:lnTo>
                    <a:pt x="288871" y="259133"/>
                  </a:lnTo>
                  <a:lnTo>
                    <a:pt x="261550" y="220885"/>
                  </a:lnTo>
                  <a:lnTo>
                    <a:pt x="223549" y="175708"/>
                  </a:lnTo>
                  <a:lnTo>
                    <a:pt x="176933" y="126513"/>
                  </a:lnTo>
                  <a:lnTo>
                    <a:pt x="127738" y="79898"/>
                  </a:lnTo>
                  <a:lnTo>
                    <a:pt x="82562" y="41897"/>
                  </a:lnTo>
                  <a:lnTo>
                    <a:pt x="44313" y="14576"/>
                  </a:lnTo>
                  <a:lnTo>
                    <a:pt x="15901" y="0"/>
                  </a:lnTo>
                  <a:lnTo>
                    <a:pt x="233" y="233"/>
                  </a:lnTo>
                  <a:lnTo>
                    <a:pt x="0" y="15901"/>
                  </a:lnTo>
                  <a:lnTo>
                    <a:pt x="14576" y="44313"/>
                  </a:lnTo>
                  <a:lnTo>
                    <a:pt x="41897" y="82562"/>
                  </a:lnTo>
                  <a:lnTo>
                    <a:pt x="79898" y="127738"/>
                  </a:lnTo>
                  <a:lnTo>
                    <a:pt x="126513" y="176933"/>
                  </a:lnTo>
                  <a:close/>
                </a:path>
              </a:pathLst>
            </a:custGeom>
            <a:solidFill>
              <a:srgbClr val="D34A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2670" y="404923"/>
              <a:ext cx="409140" cy="3478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5914" y="466445"/>
              <a:ext cx="1504315" cy="1273810"/>
            </a:xfrm>
            <a:custGeom>
              <a:avLst/>
              <a:gdLst/>
              <a:ahLst/>
              <a:cxnLst/>
              <a:rect l="l" t="t" r="r" b="b"/>
              <a:pathLst>
                <a:path w="1504314" h="1273810">
                  <a:moveTo>
                    <a:pt x="680647" y="407956"/>
                  </a:moveTo>
                  <a:lnTo>
                    <a:pt x="796121" y="523430"/>
                  </a:lnTo>
                  <a:lnTo>
                    <a:pt x="760445" y="485984"/>
                  </a:lnTo>
                  <a:lnTo>
                    <a:pt x="726331" y="447063"/>
                  </a:lnTo>
                  <a:lnTo>
                    <a:pt x="693604" y="407059"/>
                  </a:lnTo>
                  <a:lnTo>
                    <a:pt x="661485" y="365630"/>
                  </a:lnTo>
                  <a:lnTo>
                    <a:pt x="630233" y="323334"/>
                  </a:lnTo>
                  <a:lnTo>
                    <a:pt x="600484" y="281327"/>
                  </a:lnTo>
                  <a:lnTo>
                    <a:pt x="585447" y="260334"/>
                  </a:lnTo>
                  <a:lnTo>
                    <a:pt x="569868" y="239841"/>
                  </a:lnTo>
                  <a:lnTo>
                    <a:pt x="566398" y="235446"/>
                  </a:lnTo>
                  <a:lnTo>
                    <a:pt x="559460" y="240997"/>
                  </a:lnTo>
                  <a:lnTo>
                    <a:pt x="596263" y="295378"/>
                  </a:lnTo>
                  <a:lnTo>
                    <a:pt x="631852" y="343918"/>
                  </a:lnTo>
                  <a:lnTo>
                    <a:pt x="663145" y="385676"/>
                  </a:lnTo>
                  <a:lnTo>
                    <a:pt x="680647" y="407956"/>
                  </a:lnTo>
                  <a:close/>
                </a:path>
                <a:path w="1504314" h="1273810">
                  <a:moveTo>
                    <a:pt x="800350" y="542515"/>
                  </a:moveTo>
                  <a:lnTo>
                    <a:pt x="838771" y="577442"/>
                  </a:lnTo>
                  <a:lnTo>
                    <a:pt x="879284" y="609963"/>
                  </a:lnTo>
                  <a:lnTo>
                    <a:pt x="922112" y="639730"/>
                  </a:lnTo>
                  <a:lnTo>
                    <a:pt x="926738" y="642505"/>
                  </a:lnTo>
                  <a:lnTo>
                    <a:pt x="930670" y="635335"/>
                  </a:lnTo>
                  <a:lnTo>
                    <a:pt x="926276" y="632329"/>
                  </a:lnTo>
                  <a:lnTo>
                    <a:pt x="902157" y="615344"/>
                  </a:lnTo>
                  <a:lnTo>
                    <a:pt x="855828" y="578599"/>
                  </a:lnTo>
                  <a:lnTo>
                    <a:pt x="796121" y="523430"/>
                  </a:lnTo>
                  <a:lnTo>
                    <a:pt x="680647" y="407956"/>
                  </a:lnTo>
                  <a:lnTo>
                    <a:pt x="695419" y="426761"/>
                  </a:lnTo>
                  <a:lnTo>
                    <a:pt x="728896" y="466827"/>
                  </a:lnTo>
                  <a:lnTo>
                    <a:pt x="763799" y="505527"/>
                  </a:lnTo>
                  <a:lnTo>
                    <a:pt x="800350" y="542515"/>
                  </a:lnTo>
                  <a:close/>
                </a:path>
                <a:path w="1504314" h="1273810">
                  <a:moveTo>
                    <a:pt x="1266970" y="32405"/>
                  </a:moveTo>
                  <a:lnTo>
                    <a:pt x="1269732" y="28910"/>
                  </a:lnTo>
                  <a:lnTo>
                    <a:pt x="1272738" y="25441"/>
                  </a:lnTo>
                  <a:lnTo>
                    <a:pt x="1274786" y="26882"/>
                  </a:lnTo>
                  <a:lnTo>
                    <a:pt x="1273707" y="24906"/>
                  </a:lnTo>
                  <a:lnTo>
                    <a:pt x="1264875" y="5088"/>
                  </a:lnTo>
                  <a:lnTo>
                    <a:pt x="1263024" y="0"/>
                  </a:lnTo>
                  <a:lnTo>
                    <a:pt x="1255161" y="1850"/>
                  </a:lnTo>
                  <a:lnTo>
                    <a:pt x="1256548" y="7401"/>
                  </a:lnTo>
                  <a:lnTo>
                    <a:pt x="1266970" y="32405"/>
                  </a:lnTo>
                  <a:close/>
                </a:path>
                <a:path w="1504314" h="1273810">
                  <a:moveTo>
                    <a:pt x="1500784" y="264125"/>
                  </a:moveTo>
                  <a:lnTo>
                    <a:pt x="1503791" y="261581"/>
                  </a:lnTo>
                  <a:lnTo>
                    <a:pt x="1502634" y="259500"/>
                  </a:lnTo>
                  <a:lnTo>
                    <a:pt x="1475950" y="222444"/>
                  </a:lnTo>
                  <a:lnTo>
                    <a:pt x="1443021" y="190461"/>
                  </a:lnTo>
                  <a:lnTo>
                    <a:pt x="1406883" y="161602"/>
                  </a:lnTo>
                  <a:lnTo>
                    <a:pt x="1389807" y="148581"/>
                  </a:lnTo>
                  <a:lnTo>
                    <a:pt x="1468115" y="226889"/>
                  </a:lnTo>
                  <a:lnTo>
                    <a:pt x="1484117" y="244054"/>
                  </a:lnTo>
                  <a:lnTo>
                    <a:pt x="1499165" y="262044"/>
                  </a:lnTo>
                  <a:lnTo>
                    <a:pt x="1500784" y="264125"/>
                  </a:lnTo>
                  <a:close/>
                </a:path>
                <a:path w="1504314" h="1273810">
                  <a:moveTo>
                    <a:pt x="1277563" y="31964"/>
                  </a:moveTo>
                  <a:lnTo>
                    <a:pt x="1278983" y="29835"/>
                  </a:lnTo>
                  <a:lnTo>
                    <a:pt x="1274786" y="26882"/>
                  </a:lnTo>
                  <a:lnTo>
                    <a:pt x="1277563" y="31964"/>
                  </a:lnTo>
                  <a:close/>
                </a:path>
                <a:path w="1504314" h="1273810">
                  <a:moveTo>
                    <a:pt x="1270959" y="41975"/>
                  </a:moveTo>
                  <a:lnTo>
                    <a:pt x="1272276" y="40243"/>
                  </a:lnTo>
                  <a:lnTo>
                    <a:pt x="1276208" y="33998"/>
                  </a:lnTo>
                  <a:lnTo>
                    <a:pt x="1277563" y="31964"/>
                  </a:lnTo>
                  <a:lnTo>
                    <a:pt x="1274786" y="26882"/>
                  </a:lnTo>
                  <a:lnTo>
                    <a:pt x="1272738" y="25441"/>
                  </a:lnTo>
                  <a:lnTo>
                    <a:pt x="1269732" y="28910"/>
                  </a:lnTo>
                  <a:lnTo>
                    <a:pt x="1266970" y="32405"/>
                  </a:lnTo>
                  <a:lnTo>
                    <a:pt x="1270959" y="41975"/>
                  </a:lnTo>
                  <a:close/>
                </a:path>
                <a:path w="1504314" h="1273810">
                  <a:moveTo>
                    <a:pt x="1271549" y="41200"/>
                  </a:moveTo>
                  <a:lnTo>
                    <a:pt x="1323931" y="93583"/>
                  </a:lnTo>
                  <a:lnTo>
                    <a:pt x="1309744" y="78636"/>
                  </a:lnTo>
                  <a:lnTo>
                    <a:pt x="1295968" y="61680"/>
                  </a:lnTo>
                  <a:lnTo>
                    <a:pt x="1284013" y="43770"/>
                  </a:lnTo>
                  <a:lnTo>
                    <a:pt x="1277563" y="31964"/>
                  </a:lnTo>
                  <a:lnTo>
                    <a:pt x="1276208" y="33998"/>
                  </a:lnTo>
                  <a:lnTo>
                    <a:pt x="1272276" y="40243"/>
                  </a:lnTo>
                  <a:lnTo>
                    <a:pt x="1271549" y="41200"/>
                  </a:lnTo>
                  <a:close/>
                </a:path>
                <a:path w="1504314" h="1273810">
                  <a:moveTo>
                    <a:pt x="1326541" y="109917"/>
                  </a:moveTo>
                  <a:lnTo>
                    <a:pt x="1358082" y="136688"/>
                  </a:lnTo>
                  <a:lnTo>
                    <a:pt x="1401737" y="170456"/>
                  </a:lnTo>
                  <a:lnTo>
                    <a:pt x="1414544" y="180336"/>
                  </a:lnTo>
                  <a:lnTo>
                    <a:pt x="1433249" y="195203"/>
                  </a:lnTo>
                  <a:lnTo>
                    <a:pt x="1451159" y="210590"/>
                  </a:lnTo>
                  <a:lnTo>
                    <a:pt x="1468115" y="226889"/>
                  </a:lnTo>
                  <a:lnTo>
                    <a:pt x="1389807" y="148581"/>
                  </a:lnTo>
                  <a:lnTo>
                    <a:pt x="1354562" y="121048"/>
                  </a:lnTo>
                  <a:lnTo>
                    <a:pt x="1323931" y="93583"/>
                  </a:lnTo>
                  <a:lnTo>
                    <a:pt x="1271549" y="41200"/>
                  </a:lnTo>
                  <a:lnTo>
                    <a:pt x="1270959" y="41975"/>
                  </a:lnTo>
                  <a:lnTo>
                    <a:pt x="1272478" y="45620"/>
                  </a:lnTo>
                  <a:lnTo>
                    <a:pt x="1296907" y="79677"/>
                  </a:lnTo>
                  <a:lnTo>
                    <a:pt x="1326541" y="109917"/>
                  </a:lnTo>
                  <a:close/>
                </a:path>
                <a:path w="1504314" h="1273810">
                  <a:moveTo>
                    <a:pt x="1241063" y="78632"/>
                  </a:moveTo>
                  <a:lnTo>
                    <a:pt x="1284053" y="121622"/>
                  </a:lnTo>
                  <a:lnTo>
                    <a:pt x="1269500" y="106852"/>
                  </a:lnTo>
                  <a:lnTo>
                    <a:pt x="1264875" y="101764"/>
                  </a:lnTo>
                  <a:lnTo>
                    <a:pt x="1260712" y="96213"/>
                  </a:lnTo>
                  <a:lnTo>
                    <a:pt x="1253773" y="84649"/>
                  </a:lnTo>
                  <a:lnTo>
                    <a:pt x="1247297" y="76323"/>
                  </a:lnTo>
                  <a:lnTo>
                    <a:pt x="1250535" y="69385"/>
                  </a:lnTo>
                  <a:lnTo>
                    <a:pt x="1253310" y="63371"/>
                  </a:lnTo>
                  <a:lnTo>
                    <a:pt x="1259324" y="57358"/>
                  </a:lnTo>
                  <a:lnTo>
                    <a:pt x="1263256" y="52038"/>
                  </a:lnTo>
                  <a:lnTo>
                    <a:pt x="1267906" y="45992"/>
                  </a:lnTo>
                  <a:lnTo>
                    <a:pt x="1270959" y="41975"/>
                  </a:lnTo>
                  <a:lnTo>
                    <a:pt x="1266970" y="32405"/>
                  </a:lnTo>
                  <a:lnTo>
                    <a:pt x="1264525" y="35541"/>
                  </a:lnTo>
                  <a:lnTo>
                    <a:pt x="1261241" y="39847"/>
                  </a:lnTo>
                  <a:lnTo>
                    <a:pt x="1253542" y="50188"/>
                  </a:lnTo>
                  <a:lnTo>
                    <a:pt x="1249610" y="55970"/>
                  </a:lnTo>
                  <a:lnTo>
                    <a:pt x="1242671" y="62446"/>
                  </a:lnTo>
                  <a:lnTo>
                    <a:pt x="1240821" y="69385"/>
                  </a:lnTo>
                  <a:lnTo>
                    <a:pt x="1241063" y="78632"/>
                  </a:lnTo>
                  <a:close/>
                </a:path>
                <a:path w="1504314" h="1273810">
                  <a:moveTo>
                    <a:pt x="1272287" y="122844"/>
                  </a:moveTo>
                  <a:lnTo>
                    <a:pt x="1290576" y="138509"/>
                  </a:lnTo>
                  <a:lnTo>
                    <a:pt x="1310470" y="152224"/>
                  </a:lnTo>
                  <a:lnTo>
                    <a:pt x="1331253" y="164442"/>
                  </a:lnTo>
                  <a:lnTo>
                    <a:pt x="1336110" y="166986"/>
                  </a:lnTo>
                  <a:lnTo>
                    <a:pt x="1339811" y="160048"/>
                  </a:lnTo>
                  <a:lnTo>
                    <a:pt x="1334954" y="157041"/>
                  </a:lnTo>
                  <a:lnTo>
                    <a:pt x="1317148" y="146304"/>
                  </a:lnTo>
                  <a:lnTo>
                    <a:pt x="1300059" y="134635"/>
                  </a:lnTo>
                  <a:lnTo>
                    <a:pt x="1284053" y="121622"/>
                  </a:lnTo>
                  <a:lnTo>
                    <a:pt x="1241063" y="78632"/>
                  </a:lnTo>
                  <a:lnTo>
                    <a:pt x="1245013" y="88205"/>
                  </a:lnTo>
                  <a:lnTo>
                    <a:pt x="1248569" y="93785"/>
                  </a:lnTo>
                  <a:lnTo>
                    <a:pt x="1265800" y="111016"/>
                  </a:lnTo>
                  <a:lnTo>
                    <a:pt x="1263812" y="113252"/>
                  </a:lnTo>
                  <a:lnTo>
                    <a:pt x="1272287" y="122844"/>
                  </a:lnTo>
                  <a:close/>
                </a:path>
                <a:path w="1504314" h="1273810">
                  <a:moveTo>
                    <a:pt x="1263812" y="113252"/>
                  </a:moveTo>
                  <a:lnTo>
                    <a:pt x="1265800" y="111016"/>
                  </a:lnTo>
                  <a:lnTo>
                    <a:pt x="1259786" y="105002"/>
                  </a:lnTo>
                  <a:lnTo>
                    <a:pt x="1258144" y="106838"/>
                  </a:lnTo>
                  <a:lnTo>
                    <a:pt x="1263812" y="113252"/>
                  </a:lnTo>
                  <a:close/>
                </a:path>
                <a:path w="1504314" h="1273810">
                  <a:moveTo>
                    <a:pt x="1258144" y="106838"/>
                  </a:moveTo>
                  <a:lnTo>
                    <a:pt x="1259786" y="105002"/>
                  </a:lnTo>
                  <a:lnTo>
                    <a:pt x="1248569" y="93785"/>
                  </a:lnTo>
                  <a:lnTo>
                    <a:pt x="1250741" y="97193"/>
                  </a:lnTo>
                  <a:lnTo>
                    <a:pt x="1256317" y="104771"/>
                  </a:lnTo>
                  <a:lnTo>
                    <a:pt x="1258144" y="106838"/>
                  </a:lnTo>
                  <a:close/>
                </a:path>
                <a:path w="1504314" h="1273810">
                  <a:moveTo>
                    <a:pt x="1176062" y="192890"/>
                  </a:moveTo>
                  <a:lnTo>
                    <a:pt x="1187626" y="204454"/>
                  </a:lnTo>
                  <a:lnTo>
                    <a:pt x="1186701" y="201679"/>
                  </a:lnTo>
                  <a:lnTo>
                    <a:pt x="1185082" y="197747"/>
                  </a:lnTo>
                  <a:lnTo>
                    <a:pt x="1188089" y="196128"/>
                  </a:lnTo>
                  <a:lnTo>
                    <a:pt x="1190401" y="193353"/>
                  </a:lnTo>
                  <a:lnTo>
                    <a:pt x="1204510" y="177857"/>
                  </a:lnTo>
                  <a:lnTo>
                    <a:pt x="1218907" y="162144"/>
                  </a:lnTo>
                  <a:lnTo>
                    <a:pt x="1247702" y="130892"/>
                  </a:lnTo>
                  <a:lnTo>
                    <a:pt x="1261878" y="115420"/>
                  </a:lnTo>
                  <a:lnTo>
                    <a:pt x="1263812" y="113252"/>
                  </a:lnTo>
                  <a:lnTo>
                    <a:pt x="1258144" y="106838"/>
                  </a:lnTo>
                  <a:lnTo>
                    <a:pt x="1255855" y="109397"/>
                  </a:lnTo>
                  <a:lnTo>
                    <a:pt x="1185313" y="184101"/>
                  </a:lnTo>
                  <a:lnTo>
                    <a:pt x="1181613" y="188264"/>
                  </a:lnTo>
                  <a:lnTo>
                    <a:pt x="1176062" y="192890"/>
                  </a:lnTo>
                  <a:close/>
                </a:path>
                <a:path w="1504314" h="1273810">
                  <a:moveTo>
                    <a:pt x="1201998" y="240943"/>
                  </a:moveTo>
                  <a:lnTo>
                    <a:pt x="1210523" y="248167"/>
                  </a:lnTo>
                  <a:lnTo>
                    <a:pt x="1213761" y="250480"/>
                  </a:lnTo>
                  <a:lnTo>
                    <a:pt x="1217924" y="245854"/>
                  </a:lnTo>
                  <a:lnTo>
                    <a:pt x="1216074" y="242616"/>
                  </a:lnTo>
                  <a:lnTo>
                    <a:pt x="1210631" y="234037"/>
                  </a:lnTo>
                  <a:lnTo>
                    <a:pt x="1204625" y="225848"/>
                  </a:lnTo>
                  <a:lnTo>
                    <a:pt x="1198446" y="217832"/>
                  </a:lnTo>
                  <a:lnTo>
                    <a:pt x="1192483" y="209774"/>
                  </a:lnTo>
                  <a:lnTo>
                    <a:pt x="1190864" y="207230"/>
                  </a:lnTo>
                  <a:lnTo>
                    <a:pt x="1187626" y="204454"/>
                  </a:lnTo>
                  <a:lnTo>
                    <a:pt x="1176062" y="192890"/>
                  </a:lnTo>
                  <a:lnTo>
                    <a:pt x="1174211" y="204917"/>
                  </a:lnTo>
                  <a:lnTo>
                    <a:pt x="1178143" y="210236"/>
                  </a:lnTo>
                  <a:lnTo>
                    <a:pt x="1187463" y="223806"/>
                  </a:lnTo>
                  <a:lnTo>
                    <a:pt x="1194362" y="232700"/>
                  </a:lnTo>
                  <a:lnTo>
                    <a:pt x="1201998" y="240943"/>
                  </a:lnTo>
                  <a:close/>
                </a:path>
                <a:path w="1504314" h="1273810">
                  <a:moveTo>
                    <a:pt x="16607" y="839703"/>
                  </a:moveTo>
                  <a:lnTo>
                    <a:pt x="45693" y="799980"/>
                  </a:lnTo>
                  <a:lnTo>
                    <a:pt x="80934" y="762541"/>
                  </a:lnTo>
                  <a:lnTo>
                    <a:pt x="156696" y="686063"/>
                  </a:lnTo>
                  <a:lnTo>
                    <a:pt x="194509" y="647777"/>
                  </a:lnTo>
                  <a:lnTo>
                    <a:pt x="232198" y="609390"/>
                  </a:lnTo>
                  <a:lnTo>
                    <a:pt x="269700" y="570849"/>
                  </a:lnTo>
                  <a:lnTo>
                    <a:pt x="306956" y="532102"/>
                  </a:lnTo>
                  <a:lnTo>
                    <a:pt x="343679" y="493334"/>
                  </a:lnTo>
                  <a:lnTo>
                    <a:pt x="347142" y="489858"/>
                  </a:lnTo>
                  <a:lnTo>
                    <a:pt x="342285" y="485001"/>
                  </a:lnTo>
                  <a:lnTo>
                    <a:pt x="338815" y="488470"/>
                  </a:lnTo>
                  <a:lnTo>
                    <a:pt x="319218" y="507114"/>
                  </a:lnTo>
                  <a:lnTo>
                    <a:pt x="280109" y="544835"/>
                  </a:lnTo>
                  <a:lnTo>
                    <a:pt x="226993" y="597249"/>
                  </a:lnTo>
                  <a:lnTo>
                    <a:pt x="185413" y="638680"/>
                  </a:lnTo>
                  <a:lnTo>
                    <a:pt x="53072" y="771084"/>
                  </a:lnTo>
                  <a:lnTo>
                    <a:pt x="13819" y="814913"/>
                  </a:lnTo>
                  <a:lnTo>
                    <a:pt x="10863" y="819126"/>
                  </a:lnTo>
                  <a:lnTo>
                    <a:pt x="12041" y="820304"/>
                  </a:lnTo>
                  <a:lnTo>
                    <a:pt x="14325" y="824988"/>
                  </a:lnTo>
                  <a:lnTo>
                    <a:pt x="16607" y="839703"/>
                  </a:lnTo>
                  <a:close/>
                </a:path>
                <a:path w="1504314" h="1273810">
                  <a:moveTo>
                    <a:pt x="4462" y="844378"/>
                  </a:moveTo>
                  <a:lnTo>
                    <a:pt x="10147" y="845413"/>
                  </a:lnTo>
                  <a:lnTo>
                    <a:pt x="15481" y="841409"/>
                  </a:lnTo>
                  <a:lnTo>
                    <a:pt x="16607" y="839703"/>
                  </a:lnTo>
                  <a:lnTo>
                    <a:pt x="14325" y="824988"/>
                  </a:lnTo>
                  <a:lnTo>
                    <a:pt x="12041" y="820304"/>
                  </a:lnTo>
                  <a:lnTo>
                    <a:pt x="10426" y="819749"/>
                  </a:lnTo>
                  <a:lnTo>
                    <a:pt x="2368" y="831236"/>
                  </a:lnTo>
                  <a:lnTo>
                    <a:pt x="4462" y="844378"/>
                  </a:lnTo>
                  <a:close/>
                </a:path>
                <a:path w="1504314" h="1273810">
                  <a:moveTo>
                    <a:pt x="10426" y="819749"/>
                  </a:moveTo>
                  <a:lnTo>
                    <a:pt x="12041" y="820304"/>
                  </a:lnTo>
                  <a:lnTo>
                    <a:pt x="10863" y="819126"/>
                  </a:lnTo>
                  <a:lnTo>
                    <a:pt x="10426" y="819749"/>
                  </a:lnTo>
                  <a:close/>
                </a:path>
                <a:path w="1504314" h="1273810">
                  <a:moveTo>
                    <a:pt x="2368" y="831236"/>
                  </a:moveTo>
                  <a:lnTo>
                    <a:pt x="10426" y="819749"/>
                  </a:lnTo>
                  <a:lnTo>
                    <a:pt x="7502" y="818743"/>
                  </a:lnTo>
                  <a:lnTo>
                    <a:pt x="3136" y="820304"/>
                  </a:lnTo>
                  <a:lnTo>
                    <a:pt x="1373" y="824988"/>
                  </a:lnTo>
                  <a:lnTo>
                    <a:pt x="2368" y="831236"/>
                  </a:lnTo>
                  <a:close/>
                </a:path>
                <a:path w="1504314" h="1273810">
                  <a:moveTo>
                    <a:pt x="103766" y="1028126"/>
                  </a:moveTo>
                  <a:lnTo>
                    <a:pt x="220131" y="1144491"/>
                  </a:lnTo>
                  <a:lnTo>
                    <a:pt x="180907" y="1103569"/>
                  </a:lnTo>
                  <a:lnTo>
                    <a:pt x="144024" y="1060564"/>
                  </a:lnTo>
                  <a:lnTo>
                    <a:pt x="109613" y="1015565"/>
                  </a:lnTo>
                  <a:lnTo>
                    <a:pt x="78101" y="969020"/>
                  </a:lnTo>
                  <a:lnTo>
                    <a:pt x="49017" y="920739"/>
                  </a:lnTo>
                  <a:lnTo>
                    <a:pt x="26120" y="874598"/>
                  </a:lnTo>
                  <a:lnTo>
                    <a:pt x="16607" y="839703"/>
                  </a:lnTo>
                  <a:lnTo>
                    <a:pt x="15481" y="841409"/>
                  </a:lnTo>
                  <a:lnTo>
                    <a:pt x="10147" y="845413"/>
                  </a:lnTo>
                  <a:lnTo>
                    <a:pt x="4462" y="844378"/>
                  </a:lnTo>
                  <a:lnTo>
                    <a:pt x="5926" y="853566"/>
                  </a:lnTo>
                  <a:lnTo>
                    <a:pt x="27002" y="907079"/>
                  </a:lnTo>
                  <a:lnTo>
                    <a:pt x="65305" y="972630"/>
                  </a:lnTo>
                  <a:lnTo>
                    <a:pt x="91497" y="1011560"/>
                  </a:lnTo>
                  <a:lnTo>
                    <a:pt x="103766" y="1028126"/>
                  </a:lnTo>
                  <a:close/>
                </a:path>
                <a:path w="1504314" h="1273810">
                  <a:moveTo>
                    <a:pt x="4032" y="844300"/>
                  </a:moveTo>
                  <a:lnTo>
                    <a:pt x="4462" y="844378"/>
                  </a:lnTo>
                  <a:lnTo>
                    <a:pt x="2368" y="831236"/>
                  </a:lnTo>
                  <a:lnTo>
                    <a:pt x="910" y="833314"/>
                  </a:lnTo>
                  <a:lnTo>
                    <a:pt x="0" y="839718"/>
                  </a:lnTo>
                  <a:lnTo>
                    <a:pt x="4032" y="844300"/>
                  </a:lnTo>
                  <a:close/>
                </a:path>
                <a:path w="1504314" h="1273810">
                  <a:moveTo>
                    <a:pt x="212829" y="1154395"/>
                  </a:moveTo>
                  <a:lnTo>
                    <a:pt x="247046" y="1186625"/>
                  </a:lnTo>
                  <a:lnTo>
                    <a:pt x="282850" y="1217067"/>
                  </a:lnTo>
                  <a:lnTo>
                    <a:pt x="320287" y="1245300"/>
                  </a:lnTo>
                  <a:lnTo>
                    <a:pt x="363332" y="1273447"/>
                  </a:lnTo>
                  <a:lnTo>
                    <a:pt x="366107" y="1267433"/>
                  </a:lnTo>
                  <a:lnTo>
                    <a:pt x="362638" y="1264889"/>
                  </a:lnTo>
                  <a:lnTo>
                    <a:pt x="336763" y="1245042"/>
                  </a:lnTo>
                  <a:lnTo>
                    <a:pt x="286141" y="1204394"/>
                  </a:lnTo>
                  <a:lnTo>
                    <a:pt x="220131" y="1144491"/>
                  </a:lnTo>
                  <a:lnTo>
                    <a:pt x="103766" y="1028126"/>
                  </a:lnTo>
                  <a:lnTo>
                    <a:pt x="119422" y="1049268"/>
                  </a:lnTo>
                  <a:lnTo>
                    <a:pt x="149000" y="1085700"/>
                  </a:lnTo>
                  <a:lnTo>
                    <a:pt x="180155" y="1120799"/>
                  </a:lnTo>
                  <a:lnTo>
                    <a:pt x="212829" y="1154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6182" y="634086"/>
              <a:ext cx="1120775" cy="1076325"/>
            </a:xfrm>
            <a:custGeom>
              <a:avLst/>
              <a:gdLst/>
              <a:ahLst/>
              <a:cxnLst/>
              <a:rect l="l" t="t" r="r" b="b"/>
              <a:pathLst>
                <a:path w="1120775" h="1076325">
                  <a:moveTo>
                    <a:pt x="405440" y="991147"/>
                  </a:moveTo>
                  <a:lnTo>
                    <a:pt x="413166" y="995881"/>
                  </a:lnTo>
                  <a:lnTo>
                    <a:pt x="422844" y="993633"/>
                  </a:lnTo>
                  <a:lnTo>
                    <a:pt x="463609" y="963249"/>
                  </a:lnTo>
                  <a:lnTo>
                    <a:pt x="503051" y="930381"/>
                  </a:lnTo>
                  <a:lnTo>
                    <a:pt x="541321" y="895492"/>
                  </a:lnTo>
                  <a:lnTo>
                    <a:pt x="578568" y="859043"/>
                  </a:lnTo>
                  <a:lnTo>
                    <a:pt x="614944" y="821498"/>
                  </a:lnTo>
                  <a:lnTo>
                    <a:pt x="650598" y="783319"/>
                  </a:lnTo>
                  <a:lnTo>
                    <a:pt x="685681" y="744969"/>
                  </a:lnTo>
                  <a:lnTo>
                    <a:pt x="720343" y="706910"/>
                  </a:lnTo>
                  <a:lnTo>
                    <a:pt x="754735" y="669605"/>
                  </a:lnTo>
                  <a:lnTo>
                    <a:pt x="759932" y="654658"/>
                  </a:lnTo>
                  <a:lnTo>
                    <a:pt x="752423" y="642140"/>
                  </a:lnTo>
                  <a:lnTo>
                    <a:pt x="738148" y="636821"/>
                  </a:lnTo>
                  <a:lnTo>
                    <a:pt x="723050" y="643470"/>
                  </a:lnTo>
                  <a:lnTo>
                    <a:pt x="688189" y="680128"/>
                  </a:lnTo>
                  <a:lnTo>
                    <a:pt x="652322" y="716243"/>
                  </a:lnTo>
                  <a:lnTo>
                    <a:pt x="615828" y="752045"/>
                  </a:lnTo>
                  <a:lnTo>
                    <a:pt x="579089" y="787760"/>
                  </a:lnTo>
                  <a:lnTo>
                    <a:pt x="542818" y="823293"/>
                  </a:lnTo>
                  <a:lnTo>
                    <a:pt x="506045" y="860217"/>
                  </a:lnTo>
                  <a:lnTo>
                    <a:pt x="471205" y="896678"/>
                  </a:lnTo>
                  <a:lnTo>
                    <a:pt x="437291" y="934335"/>
                  </a:lnTo>
                  <a:lnTo>
                    <a:pt x="405035" y="973049"/>
                  </a:lnTo>
                  <a:lnTo>
                    <a:pt x="401963" y="982510"/>
                  </a:lnTo>
                  <a:lnTo>
                    <a:pt x="405440" y="991147"/>
                  </a:lnTo>
                  <a:close/>
                </a:path>
                <a:path w="1120775" h="1076325">
                  <a:moveTo>
                    <a:pt x="742817" y="591467"/>
                  </a:moveTo>
                  <a:lnTo>
                    <a:pt x="768381" y="544018"/>
                  </a:lnTo>
                  <a:lnTo>
                    <a:pt x="768616" y="535789"/>
                  </a:lnTo>
                  <a:lnTo>
                    <a:pt x="768179" y="527799"/>
                  </a:lnTo>
                  <a:lnTo>
                    <a:pt x="766397" y="520113"/>
                  </a:lnTo>
                  <a:lnTo>
                    <a:pt x="762599" y="512795"/>
                  </a:lnTo>
                  <a:lnTo>
                    <a:pt x="758436" y="507244"/>
                  </a:lnTo>
                  <a:lnTo>
                    <a:pt x="748259" y="504006"/>
                  </a:lnTo>
                  <a:lnTo>
                    <a:pt x="743171" y="510482"/>
                  </a:lnTo>
                  <a:lnTo>
                    <a:pt x="738795" y="518038"/>
                  </a:lnTo>
                  <a:lnTo>
                    <a:pt x="736435" y="525660"/>
                  </a:lnTo>
                  <a:lnTo>
                    <a:pt x="735593" y="533672"/>
                  </a:lnTo>
                  <a:lnTo>
                    <a:pt x="735770" y="542399"/>
                  </a:lnTo>
                  <a:lnTo>
                    <a:pt x="737100" y="561827"/>
                  </a:lnTo>
                  <a:lnTo>
                    <a:pt x="737657" y="571541"/>
                  </a:lnTo>
                  <a:lnTo>
                    <a:pt x="738083" y="581255"/>
                  </a:lnTo>
                  <a:lnTo>
                    <a:pt x="742817" y="591467"/>
                  </a:lnTo>
                  <a:close/>
                </a:path>
                <a:path w="1120775" h="1076325">
                  <a:moveTo>
                    <a:pt x="742940" y="461681"/>
                  </a:moveTo>
                  <a:lnTo>
                    <a:pt x="758223" y="467713"/>
                  </a:lnTo>
                  <a:lnTo>
                    <a:pt x="771706" y="460843"/>
                  </a:lnTo>
                  <a:lnTo>
                    <a:pt x="778034" y="446818"/>
                  </a:lnTo>
                  <a:lnTo>
                    <a:pt x="771850" y="431383"/>
                  </a:lnTo>
                  <a:lnTo>
                    <a:pt x="756535" y="425319"/>
                  </a:lnTo>
                  <a:lnTo>
                    <a:pt x="742998" y="432135"/>
                  </a:lnTo>
                  <a:lnTo>
                    <a:pt x="736659" y="446149"/>
                  </a:lnTo>
                  <a:lnTo>
                    <a:pt x="742940" y="461681"/>
                  </a:lnTo>
                  <a:close/>
                </a:path>
                <a:path w="1120775" h="1076325">
                  <a:moveTo>
                    <a:pt x="319084" y="1071084"/>
                  </a:moveTo>
                  <a:lnTo>
                    <a:pt x="326127" y="1075714"/>
                  </a:lnTo>
                  <a:lnTo>
                    <a:pt x="334493" y="1075508"/>
                  </a:lnTo>
                  <a:lnTo>
                    <a:pt x="342715" y="1071637"/>
                  </a:lnTo>
                  <a:lnTo>
                    <a:pt x="368723" y="1041046"/>
                  </a:lnTo>
                  <a:lnTo>
                    <a:pt x="367335" y="1033746"/>
                  </a:lnTo>
                  <a:lnTo>
                    <a:pt x="363172" y="1027401"/>
                  </a:lnTo>
                  <a:lnTo>
                    <a:pt x="356827" y="1023238"/>
                  </a:lnTo>
                  <a:lnTo>
                    <a:pt x="349527" y="1021850"/>
                  </a:lnTo>
                  <a:lnTo>
                    <a:pt x="342227" y="1023238"/>
                  </a:lnTo>
                  <a:lnTo>
                    <a:pt x="315297" y="1055386"/>
                  </a:lnTo>
                  <a:lnTo>
                    <a:pt x="314946" y="1063636"/>
                  </a:lnTo>
                  <a:lnTo>
                    <a:pt x="319084" y="1071084"/>
                  </a:lnTo>
                  <a:close/>
                </a:path>
                <a:path w="1120775" h="1076325">
                  <a:moveTo>
                    <a:pt x="113520" y="298493"/>
                  </a:moveTo>
                  <a:lnTo>
                    <a:pt x="125182" y="301402"/>
                  </a:lnTo>
                  <a:lnTo>
                    <a:pt x="140454" y="298713"/>
                  </a:lnTo>
                  <a:lnTo>
                    <a:pt x="153861" y="292902"/>
                  </a:lnTo>
                  <a:lnTo>
                    <a:pt x="166227" y="284749"/>
                  </a:lnTo>
                  <a:lnTo>
                    <a:pt x="178377" y="275035"/>
                  </a:lnTo>
                  <a:lnTo>
                    <a:pt x="187997" y="268155"/>
                  </a:lnTo>
                  <a:lnTo>
                    <a:pt x="196533" y="264570"/>
                  </a:lnTo>
                  <a:lnTo>
                    <a:pt x="205762" y="262806"/>
                  </a:lnTo>
                  <a:lnTo>
                    <a:pt x="217464" y="261390"/>
                  </a:lnTo>
                  <a:lnTo>
                    <a:pt x="239107" y="251181"/>
                  </a:lnTo>
                  <a:lnTo>
                    <a:pt x="251491" y="232103"/>
                  </a:lnTo>
                  <a:lnTo>
                    <a:pt x="250736" y="211075"/>
                  </a:lnTo>
                  <a:lnTo>
                    <a:pt x="232960" y="195011"/>
                  </a:lnTo>
                  <a:lnTo>
                    <a:pt x="230878" y="194317"/>
                  </a:lnTo>
                  <a:lnTo>
                    <a:pt x="229028" y="193855"/>
                  </a:lnTo>
                  <a:lnTo>
                    <a:pt x="226715" y="193392"/>
                  </a:lnTo>
                  <a:lnTo>
                    <a:pt x="188391" y="195456"/>
                  </a:lnTo>
                  <a:lnTo>
                    <a:pt x="154815" y="211114"/>
                  </a:lnTo>
                  <a:lnTo>
                    <a:pt x="126833" y="236357"/>
                  </a:lnTo>
                  <a:lnTo>
                    <a:pt x="105291" y="267172"/>
                  </a:lnTo>
                  <a:lnTo>
                    <a:pt x="102512" y="278797"/>
                  </a:lnTo>
                  <a:lnTo>
                    <a:pt x="105609" y="290098"/>
                  </a:lnTo>
                  <a:lnTo>
                    <a:pt x="113520" y="298493"/>
                  </a:lnTo>
                  <a:close/>
                </a:path>
                <a:path w="1120775" h="1076325">
                  <a:moveTo>
                    <a:pt x="777632" y="340489"/>
                  </a:moveTo>
                  <a:lnTo>
                    <a:pt x="813080" y="315275"/>
                  </a:lnTo>
                  <a:lnTo>
                    <a:pt x="842536" y="289115"/>
                  </a:lnTo>
                  <a:lnTo>
                    <a:pt x="870128" y="260829"/>
                  </a:lnTo>
                  <a:lnTo>
                    <a:pt x="896050" y="231785"/>
                  </a:lnTo>
                  <a:lnTo>
                    <a:pt x="900907" y="226003"/>
                  </a:lnTo>
                  <a:lnTo>
                    <a:pt x="892349" y="218833"/>
                  </a:lnTo>
                  <a:lnTo>
                    <a:pt x="887492" y="224153"/>
                  </a:lnTo>
                  <a:lnTo>
                    <a:pt x="860945" y="252203"/>
                  </a:lnTo>
                  <a:lnTo>
                    <a:pt x="833141" y="278736"/>
                  </a:lnTo>
                  <a:lnTo>
                    <a:pt x="804816" y="304748"/>
                  </a:lnTo>
                  <a:lnTo>
                    <a:pt x="776707" y="331237"/>
                  </a:lnTo>
                  <a:lnTo>
                    <a:pt x="773469" y="334475"/>
                  </a:lnTo>
                  <a:lnTo>
                    <a:pt x="777632" y="340489"/>
                  </a:lnTo>
                  <a:close/>
                </a:path>
                <a:path w="1120775" h="1076325">
                  <a:moveTo>
                    <a:pt x="744559" y="307878"/>
                  </a:moveTo>
                  <a:lnTo>
                    <a:pt x="776734" y="279623"/>
                  </a:lnTo>
                  <a:lnTo>
                    <a:pt x="802553" y="251560"/>
                  </a:lnTo>
                  <a:lnTo>
                    <a:pt x="826072" y="221370"/>
                  </a:lnTo>
                  <a:lnTo>
                    <a:pt x="849562" y="185760"/>
                  </a:lnTo>
                  <a:lnTo>
                    <a:pt x="841698" y="181134"/>
                  </a:lnTo>
                  <a:lnTo>
                    <a:pt x="838229" y="185066"/>
                  </a:lnTo>
                  <a:lnTo>
                    <a:pt x="814157" y="212896"/>
                  </a:lnTo>
                  <a:lnTo>
                    <a:pt x="789804" y="240661"/>
                  </a:lnTo>
                  <a:lnTo>
                    <a:pt x="765628" y="268603"/>
                  </a:lnTo>
                  <a:lnTo>
                    <a:pt x="742042" y="297034"/>
                  </a:lnTo>
                  <a:lnTo>
                    <a:pt x="738777" y="301170"/>
                  </a:lnTo>
                  <a:lnTo>
                    <a:pt x="744559" y="307878"/>
                  </a:lnTo>
                  <a:close/>
                </a:path>
                <a:path w="1120775" h="1076325">
                  <a:moveTo>
                    <a:pt x="685582" y="263240"/>
                  </a:moveTo>
                  <a:lnTo>
                    <a:pt x="691826" y="267634"/>
                  </a:lnTo>
                  <a:lnTo>
                    <a:pt x="695758" y="263702"/>
                  </a:lnTo>
                  <a:lnTo>
                    <a:pt x="722623" y="233874"/>
                  </a:lnTo>
                  <a:lnTo>
                    <a:pt x="748317" y="202701"/>
                  </a:lnTo>
                  <a:lnTo>
                    <a:pt x="773751" y="171269"/>
                  </a:lnTo>
                  <a:lnTo>
                    <a:pt x="799836" y="140660"/>
                  </a:lnTo>
                  <a:lnTo>
                    <a:pt x="803074" y="136959"/>
                  </a:lnTo>
                  <a:lnTo>
                    <a:pt x="797292" y="131640"/>
                  </a:lnTo>
                  <a:lnTo>
                    <a:pt x="793822" y="135109"/>
                  </a:lnTo>
                  <a:lnTo>
                    <a:pt x="765996" y="164453"/>
                  </a:lnTo>
                  <a:lnTo>
                    <a:pt x="738256" y="194491"/>
                  </a:lnTo>
                  <a:lnTo>
                    <a:pt x="711991" y="225656"/>
                  </a:lnTo>
                  <a:lnTo>
                    <a:pt x="688588" y="258383"/>
                  </a:lnTo>
                  <a:lnTo>
                    <a:pt x="685582" y="263240"/>
                  </a:lnTo>
                  <a:close/>
                </a:path>
                <a:path w="1120775" h="1076325">
                  <a:moveTo>
                    <a:pt x="644182" y="210739"/>
                  </a:moveTo>
                  <a:lnTo>
                    <a:pt x="648808" y="214439"/>
                  </a:lnTo>
                  <a:lnTo>
                    <a:pt x="652277" y="212358"/>
                  </a:lnTo>
                  <a:lnTo>
                    <a:pt x="683731" y="187393"/>
                  </a:lnTo>
                  <a:lnTo>
                    <a:pt x="712411" y="157312"/>
                  </a:lnTo>
                  <a:lnTo>
                    <a:pt x="738661" y="124802"/>
                  </a:lnTo>
                  <a:lnTo>
                    <a:pt x="762830" y="92553"/>
                  </a:lnTo>
                  <a:lnTo>
                    <a:pt x="766762" y="87696"/>
                  </a:lnTo>
                  <a:lnTo>
                    <a:pt x="758667" y="82376"/>
                  </a:lnTo>
                  <a:lnTo>
                    <a:pt x="754967" y="87002"/>
                  </a:lnTo>
                  <a:lnTo>
                    <a:pt x="728496" y="117629"/>
                  </a:lnTo>
                  <a:lnTo>
                    <a:pt x="700528" y="146933"/>
                  </a:lnTo>
                  <a:lnTo>
                    <a:pt x="672705" y="176367"/>
                  </a:lnTo>
                  <a:lnTo>
                    <a:pt x="646957" y="207038"/>
                  </a:lnTo>
                  <a:lnTo>
                    <a:pt x="644182" y="210739"/>
                  </a:lnTo>
                  <a:close/>
                </a:path>
                <a:path w="1120775" h="1076325">
                  <a:moveTo>
                    <a:pt x="595381" y="179978"/>
                  </a:moveTo>
                  <a:lnTo>
                    <a:pt x="600932" y="181366"/>
                  </a:lnTo>
                  <a:lnTo>
                    <a:pt x="613703" y="181192"/>
                  </a:lnTo>
                  <a:lnTo>
                    <a:pt x="624349" y="175121"/>
                  </a:lnTo>
                  <a:lnTo>
                    <a:pt x="633521" y="165754"/>
                  </a:lnTo>
                  <a:lnTo>
                    <a:pt x="641869" y="155693"/>
                  </a:lnTo>
                  <a:lnTo>
                    <a:pt x="660593" y="133248"/>
                  </a:lnTo>
                  <a:lnTo>
                    <a:pt x="678585" y="110593"/>
                  </a:lnTo>
                  <a:lnTo>
                    <a:pt x="696250" y="87457"/>
                  </a:lnTo>
                  <a:lnTo>
                    <a:pt x="713567" y="64105"/>
                  </a:lnTo>
                  <a:lnTo>
                    <a:pt x="717730" y="58091"/>
                  </a:lnTo>
                  <a:lnTo>
                    <a:pt x="709173" y="50922"/>
                  </a:lnTo>
                  <a:lnTo>
                    <a:pt x="704778" y="56704"/>
                  </a:lnTo>
                  <a:lnTo>
                    <a:pt x="691642" y="73750"/>
                  </a:lnTo>
                  <a:lnTo>
                    <a:pt x="678267" y="90558"/>
                  </a:lnTo>
                  <a:lnTo>
                    <a:pt x="664676" y="107149"/>
                  </a:lnTo>
                  <a:lnTo>
                    <a:pt x="650785" y="123679"/>
                  </a:lnTo>
                  <a:lnTo>
                    <a:pt x="640778" y="136619"/>
                  </a:lnTo>
                  <a:lnTo>
                    <a:pt x="628975" y="151472"/>
                  </a:lnTo>
                  <a:lnTo>
                    <a:pt x="615698" y="164330"/>
                  </a:lnTo>
                  <a:lnTo>
                    <a:pt x="601163" y="171420"/>
                  </a:lnTo>
                  <a:lnTo>
                    <a:pt x="595612" y="172345"/>
                  </a:lnTo>
                  <a:lnTo>
                    <a:pt x="595381" y="179978"/>
                  </a:lnTo>
                  <a:close/>
                </a:path>
                <a:path w="1120775" h="1076325">
                  <a:moveTo>
                    <a:pt x="555600" y="144360"/>
                  </a:moveTo>
                  <a:lnTo>
                    <a:pt x="595714" y="113737"/>
                  </a:lnTo>
                  <a:lnTo>
                    <a:pt x="625274" y="82029"/>
                  </a:lnTo>
                  <a:lnTo>
                    <a:pt x="650932" y="46852"/>
                  </a:lnTo>
                  <a:lnTo>
                    <a:pt x="672861" y="9984"/>
                  </a:lnTo>
                  <a:lnTo>
                    <a:pt x="673118" y="4864"/>
                  </a:lnTo>
                  <a:lnTo>
                    <a:pt x="669536" y="1109"/>
                  </a:lnTo>
                  <a:lnTo>
                    <a:pt x="664437" y="0"/>
                  </a:lnTo>
                  <a:lnTo>
                    <a:pt x="660140" y="2815"/>
                  </a:lnTo>
                  <a:lnTo>
                    <a:pt x="636868" y="39235"/>
                  </a:lnTo>
                  <a:lnTo>
                    <a:pt x="611860" y="70581"/>
                  </a:lnTo>
                  <a:lnTo>
                    <a:pt x="584684" y="99672"/>
                  </a:lnTo>
                  <a:lnTo>
                    <a:pt x="550050" y="134184"/>
                  </a:lnTo>
                  <a:lnTo>
                    <a:pt x="555600" y="144360"/>
                  </a:lnTo>
                  <a:close/>
                </a:path>
                <a:path w="1120775" h="1076325">
                  <a:moveTo>
                    <a:pt x="1062863" y="375933"/>
                  </a:moveTo>
                  <a:lnTo>
                    <a:pt x="1072396" y="380118"/>
                  </a:lnTo>
                  <a:lnTo>
                    <a:pt x="1082927" y="380269"/>
                  </a:lnTo>
                  <a:lnTo>
                    <a:pt x="1093837" y="376471"/>
                  </a:lnTo>
                  <a:lnTo>
                    <a:pt x="1103251" y="370006"/>
                  </a:lnTo>
                  <a:lnTo>
                    <a:pt x="1111060" y="361503"/>
                  </a:lnTo>
                  <a:lnTo>
                    <a:pt x="1117157" y="351590"/>
                  </a:lnTo>
                  <a:lnTo>
                    <a:pt x="1120163" y="345346"/>
                  </a:lnTo>
                  <a:lnTo>
                    <a:pt x="1109987" y="340257"/>
                  </a:lnTo>
                  <a:lnTo>
                    <a:pt x="1106518" y="346039"/>
                  </a:lnTo>
                  <a:lnTo>
                    <a:pt x="1098217" y="355627"/>
                  </a:lnTo>
                  <a:lnTo>
                    <a:pt x="1086251" y="364108"/>
                  </a:lnTo>
                  <a:lnTo>
                    <a:pt x="1073896" y="366562"/>
                  </a:lnTo>
                  <a:lnTo>
                    <a:pt x="1064424" y="358066"/>
                  </a:lnTo>
                  <a:lnTo>
                    <a:pt x="1062024" y="355667"/>
                  </a:lnTo>
                  <a:lnTo>
                    <a:pt x="1059567" y="355522"/>
                  </a:lnTo>
                  <a:lnTo>
                    <a:pt x="1058411" y="358066"/>
                  </a:lnTo>
                  <a:lnTo>
                    <a:pt x="1057233" y="368365"/>
                  </a:lnTo>
                  <a:lnTo>
                    <a:pt x="1062863" y="375933"/>
                  </a:lnTo>
                  <a:close/>
                </a:path>
                <a:path w="1120775" h="1076325">
                  <a:moveTo>
                    <a:pt x="1062024" y="355667"/>
                  </a:moveTo>
                  <a:lnTo>
                    <a:pt x="1064424" y="358066"/>
                  </a:lnTo>
                  <a:lnTo>
                    <a:pt x="1063499" y="355753"/>
                  </a:lnTo>
                  <a:lnTo>
                    <a:pt x="1062024" y="355667"/>
                  </a:lnTo>
                  <a:close/>
                </a:path>
                <a:path w="1120775" h="1076325">
                  <a:moveTo>
                    <a:pt x="71987" y="843530"/>
                  </a:moveTo>
                  <a:lnTo>
                    <a:pt x="110554" y="875025"/>
                  </a:lnTo>
                  <a:lnTo>
                    <a:pt x="153333" y="897520"/>
                  </a:lnTo>
                  <a:lnTo>
                    <a:pt x="198921" y="911018"/>
                  </a:lnTo>
                  <a:lnTo>
                    <a:pt x="245912" y="915517"/>
                  </a:lnTo>
                  <a:lnTo>
                    <a:pt x="292903" y="911018"/>
                  </a:lnTo>
                  <a:lnTo>
                    <a:pt x="338490" y="897520"/>
                  </a:lnTo>
                  <a:lnTo>
                    <a:pt x="381270" y="875025"/>
                  </a:lnTo>
                  <a:lnTo>
                    <a:pt x="419837" y="843530"/>
                  </a:lnTo>
                  <a:lnTo>
                    <a:pt x="451331" y="804963"/>
                  </a:lnTo>
                  <a:lnTo>
                    <a:pt x="473827" y="762183"/>
                  </a:lnTo>
                  <a:lnTo>
                    <a:pt x="487325" y="716596"/>
                  </a:lnTo>
                  <a:lnTo>
                    <a:pt x="491824" y="669605"/>
                  </a:lnTo>
                  <a:lnTo>
                    <a:pt x="487325" y="622614"/>
                  </a:lnTo>
                  <a:lnTo>
                    <a:pt x="473827" y="577027"/>
                  </a:lnTo>
                  <a:lnTo>
                    <a:pt x="451331" y="534247"/>
                  </a:lnTo>
                  <a:lnTo>
                    <a:pt x="419837" y="495680"/>
                  </a:lnTo>
                  <a:lnTo>
                    <a:pt x="381270" y="464185"/>
                  </a:lnTo>
                  <a:lnTo>
                    <a:pt x="338490" y="441690"/>
                  </a:lnTo>
                  <a:lnTo>
                    <a:pt x="292903" y="428192"/>
                  </a:lnTo>
                  <a:lnTo>
                    <a:pt x="245912" y="423693"/>
                  </a:lnTo>
                  <a:lnTo>
                    <a:pt x="198921" y="428192"/>
                  </a:lnTo>
                  <a:lnTo>
                    <a:pt x="179180" y="434037"/>
                  </a:lnTo>
                  <a:lnTo>
                    <a:pt x="365717" y="620573"/>
                  </a:lnTo>
                  <a:lnTo>
                    <a:pt x="300726" y="685564"/>
                  </a:lnTo>
                  <a:lnTo>
                    <a:pt x="361322" y="746160"/>
                  </a:lnTo>
                  <a:lnTo>
                    <a:pt x="302807" y="804675"/>
                  </a:lnTo>
                  <a:lnTo>
                    <a:pt x="242211" y="744078"/>
                  </a:lnTo>
                  <a:lnTo>
                    <a:pt x="181384" y="804906"/>
                  </a:lnTo>
                  <a:lnTo>
                    <a:pt x="4026" y="627548"/>
                  </a:lnTo>
                  <a:lnTo>
                    <a:pt x="0" y="669605"/>
                  </a:lnTo>
                  <a:lnTo>
                    <a:pt x="4499" y="716596"/>
                  </a:lnTo>
                  <a:lnTo>
                    <a:pt x="17996" y="762183"/>
                  </a:lnTo>
                  <a:lnTo>
                    <a:pt x="40492" y="804963"/>
                  </a:lnTo>
                  <a:lnTo>
                    <a:pt x="71987" y="843530"/>
                  </a:lnTo>
                  <a:close/>
                </a:path>
                <a:path w="1120775" h="1076325">
                  <a:moveTo>
                    <a:pt x="4026" y="627548"/>
                  </a:moveTo>
                  <a:lnTo>
                    <a:pt x="109686" y="733208"/>
                  </a:lnTo>
                  <a:lnTo>
                    <a:pt x="167044" y="675850"/>
                  </a:lnTo>
                  <a:lnTo>
                    <a:pt x="103904" y="605771"/>
                  </a:lnTo>
                  <a:lnTo>
                    <a:pt x="170051" y="554888"/>
                  </a:lnTo>
                  <a:lnTo>
                    <a:pt x="235966" y="620804"/>
                  </a:lnTo>
                  <a:lnTo>
                    <a:pt x="300957" y="555814"/>
                  </a:lnTo>
                  <a:lnTo>
                    <a:pt x="179180" y="434037"/>
                  </a:lnTo>
                  <a:lnTo>
                    <a:pt x="110554" y="464186"/>
                  </a:lnTo>
                  <a:lnTo>
                    <a:pt x="71986" y="495680"/>
                  </a:lnTo>
                  <a:lnTo>
                    <a:pt x="40492" y="534247"/>
                  </a:lnTo>
                  <a:lnTo>
                    <a:pt x="17996" y="577027"/>
                  </a:lnTo>
                  <a:lnTo>
                    <a:pt x="4499" y="622614"/>
                  </a:lnTo>
                  <a:lnTo>
                    <a:pt x="4026" y="627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1431042" y="152116"/>
            <a:ext cx="1428115" cy="1634489"/>
            <a:chOff x="11431042" y="152116"/>
            <a:chExt cx="1428115" cy="1634489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07885" y="408269"/>
              <a:ext cx="1241191" cy="13782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1042" y="152116"/>
              <a:ext cx="1427490" cy="155472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3970409" y="163709"/>
            <a:ext cx="1102360" cy="1614170"/>
            <a:chOff x="13970409" y="163709"/>
            <a:chExt cx="1102360" cy="161417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70409" y="448630"/>
              <a:ext cx="972090" cy="13289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07064" y="163709"/>
              <a:ext cx="1065201" cy="161371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7063" y="2785541"/>
            <a:ext cx="972819" cy="1892300"/>
            <a:chOff x="77063" y="2785541"/>
            <a:chExt cx="972819" cy="189230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63" y="2790334"/>
              <a:ext cx="969406" cy="15761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19695" y="3050097"/>
              <a:ext cx="521334" cy="1627505"/>
            </a:xfrm>
            <a:custGeom>
              <a:avLst/>
              <a:gdLst/>
              <a:ahLst/>
              <a:cxnLst/>
              <a:rect l="l" t="t" r="r" b="b"/>
              <a:pathLst>
                <a:path w="521334" h="1627504">
                  <a:moveTo>
                    <a:pt x="503183" y="1290648"/>
                  </a:moveTo>
                  <a:lnTo>
                    <a:pt x="315959" y="1316108"/>
                  </a:lnTo>
                  <a:lnTo>
                    <a:pt x="390700" y="1303715"/>
                  </a:lnTo>
                  <a:lnTo>
                    <a:pt x="441813" y="1289188"/>
                  </a:lnTo>
                  <a:lnTo>
                    <a:pt x="460750" y="1282197"/>
                  </a:lnTo>
                  <a:lnTo>
                    <a:pt x="479934" y="1262548"/>
                  </a:lnTo>
                  <a:lnTo>
                    <a:pt x="490927" y="1264387"/>
                  </a:lnTo>
                  <a:lnTo>
                    <a:pt x="498795" y="1267762"/>
                  </a:lnTo>
                  <a:lnTo>
                    <a:pt x="501984" y="1272144"/>
                  </a:lnTo>
                  <a:lnTo>
                    <a:pt x="503183" y="1290648"/>
                  </a:lnTo>
                  <a:close/>
                </a:path>
                <a:path w="521334" h="1627504">
                  <a:moveTo>
                    <a:pt x="371944" y="1624797"/>
                  </a:moveTo>
                  <a:lnTo>
                    <a:pt x="325304" y="1627233"/>
                  </a:lnTo>
                  <a:lnTo>
                    <a:pt x="287581" y="1624710"/>
                  </a:lnTo>
                  <a:lnTo>
                    <a:pt x="263188" y="1619120"/>
                  </a:lnTo>
                  <a:lnTo>
                    <a:pt x="183735" y="1315421"/>
                  </a:lnTo>
                  <a:lnTo>
                    <a:pt x="186464" y="1310975"/>
                  </a:lnTo>
                  <a:lnTo>
                    <a:pt x="193244" y="1306349"/>
                  </a:lnTo>
                  <a:lnTo>
                    <a:pt x="203760" y="1301956"/>
                  </a:lnTo>
                  <a:lnTo>
                    <a:pt x="226138" y="1316694"/>
                  </a:lnTo>
                  <a:lnTo>
                    <a:pt x="315959" y="1316108"/>
                  </a:lnTo>
                  <a:lnTo>
                    <a:pt x="503183" y="1290648"/>
                  </a:lnTo>
                  <a:lnTo>
                    <a:pt x="521216" y="1568844"/>
                  </a:lnTo>
                  <a:lnTo>
                    <a:pt x="474313" y="1597493"/>
                  </a:lnTo>
                  <a:lnTo>
                    <a:pt x="423084" y="1615514"/>
                  </a:lnTo>
                  <a:lnTo>
                    <a:pt x="371944" y="1624797"/>
                  </a:lnTo>
                  <a:close/>
                </a:path>
                <a:path w="521334" h="1627504">
                  <a:moveTo>
                    <a:pt x="257008" y="383574"/>
                  </a:moveTo>
                  <a:lnTo>
                    <a:pt x="212086" y="388762"/>
                  </a:lnTo>
                  <a:lnTo>
                    <a:pt x="166979" y="384714"/>
                  </a:lnTo>
                  <a:lnTo>
                    <a:pt x="123911" y="371529"/>
                  </a:lnTo>
                  <a:lnTo>
                    <a:pt x="83952" y="348830"/>
                  </a:lnTo>
                  <a:lnTo>
                    <a:pt x="50538" y="318573"/>
                  </a:lnTo>
                  <a:lnTo>
                    <a:pt x="24713" y="282221"/>
                  </a:lnTo>
                  <a:lnTo>
                    <a:pt x="7519" y="241239"/>
                  </a:lnTo>
                  <a:lnTo>
                    <a:pt x="0" y="197088"/>
                  </a:lnTo>
                  <a:lnTo>
                    <a:pt x="3196" y="151234"/>
                  </a:lnTo>
                  <a:lnTo>
                    <a:pt x="12578" y="113088"/>
                  </a:lnTo>
                  <a:lnTo>
                    <a:pt x="55735" y="53760"/>
                  </a:lnTo>
                  <a:lnTo>
                    <a:pt x="101639" y="25234"/>
                  </a:lnTo>
                  <a:lnTo>
                    <a:pt x="151630" y="6103"/>
                  </a:lnTo>
                  <a:lnTo>
                    <a:pt x="201848" y="0"/>
                  </a:lnTo>
                  <a:lnTo>
                    <a:pt x="250437" y="5972"/>
                  </a:lnTo>
                  <a:lnTo>
                    <a:pt x="260775" y="9891"/>
                  </a:lnTo>
                  <a:lnTo>
                    <a:pt x="190135" y="19497"/>
                  </a:lnTo>
                  <a:lnTo>
                    <a:pt x="142469" y="30484"/>
                  </a:lnTo>
                  <a:lnTo>
                    <a:pt x="101808" y="48867"/>
                  </a:lnTo>
                  <a:lnTo>
                    <a:pt x="68625" y="73586"/>
                  </a:lnTo>
                  <a:lnTo>
                    <a:pt x="43392" y="103584"/>
                  </a:lnTo>
                  <a:lnTo>
                    <a:pt x="26581" y="137802"/>
                  </a:lnTo>
                  <a:lnTo>
                    <a:pt x="18666" y="175182"/>
                  </a:lnTo>
                  <a:lnTo>
                    <a:pt x="20118" y="214666"/>
                  </a:lnTo>
                  <a:lnTo>
                    <a:pt x="31410" y="255195"/>
                  </a:lnTo>
                  <a:lnTo>
                    <a:pt x="53029" y="293877"/>
                  </a:lnTo>
                  <a:lnTo>
                    <a:pt x="82901" y="325248"/>
                  </a:lnTo>
                  <a:lnTo>
                    <a:pt x="119087" y="348782"/>
                  </a:lnTo>
                  <a:lnTo>
                    <a:pt x="159651" y="363951"/>
                  </a:lnTo>
                  <a:lnTo>
                    <a:pt x="202654" y="370229"/>
                  </a:lnTo>
                  <a:lnTo>
                    <a:pt x="246158" y="367087"/>
                  </a:lnTo>
                  <a:lnTo>
                    <a:pt x="318089" y="357306"/>
                  </a:lnTo>
                  <a:lnTo>
                    <a:pt x="299519" y="369052"/>
                  </a:lnTo>
                  <a:lnTo>
                    <a:pt x="257008" y="383574"/>
                  </a:lnTo>
                  <a:close/>
                </a:path>
                <a:path w="521334" h="1627504">
                  <a:moveTo>
                    <a:pt x="318089" y="357306"/>
                  </a:moveTo>
                  <a:lnTo>
                    <a:pt x="246158" y="367087"/>
                  </a:lnTo>
                  <a:lnTo>
                    <a:pt x="288225" y="354000"/>
                  </a:lnTo>
                  <a:lnTo>
                    <a:pt x="328222" y="328134"/>
                  </a:lnTo>
                  <a:lnTo>
                    <a:pt x="357887" y="293105"/>
                  </a:lnTo>
                  <a:lnTo>
                    <a:pt x="376775" y="251618"/>
                  </a:lnTo>
                  <a:lnTo>
                    <a:pt x="384441" y="206378"/>
                  </a:lnTo>
                  <a:lnTo>
                    <a:pt x="380439" y="160091"/>
                  </a:lnTo>
                  <a:lnTo>
                    <a:pt x="364326" y="115461"/>
                  </a:lnTo>
                  <a:lnTo>
                    <a:pt x="330126" y="71723"/>
                  </a:lnTo>
                  <a:lnTo>
                    <a:pt x="284208" y="40136"/>
                  </a:lnTo>
                  <a:lnTo>
                    <a:pt x="234802" y="22221"/>
                  </a:lnTo>
                  <a:lnTo>
                    <a:pt x="190135" y="19497"/>
                  </a:lnTo>
                  <a:lnTo>
                    <a:pt x="260775" y="9891"/>
                  </a:lnTo>
                  <a:lnTo>
                    <a:pt x="335291" y="50338"/>
                  </a:lnTo>
                  <a:lnTo>
                    <a:pt x="367841" y="86830"/>
                  </a:lnTo>
                  <a:lnTo>
                    <a:pt x="389781" y="128853"/>
                  </a:lnTo>
                  <a:lnTo>
                    <a:pt x="400920" y="175137"/>
                  </a:lnTo>
                  <a:lnTo>
                    <a:pt x="401145" y="222887"/>
                  </a:lnTo>
                  <a:lnTo>
                    <a:pt x="390344" y="269309"/>
                  </a:lnTo>
                  <a:lnTo>
                    <a:pt x="368402" y="311610"/>
                  </a:lnTo>
                  <a:lnTo>
                    <a:pt x="337392" y="345097"/>
                  </a:lnTo>
                  <a:lnTo>
                    <a:pt x="318089" y="357306"/>
                  </a:lnTo>
                  <a:close/>
                </a:path>
                <a:path w="521334" h="1627504">
                  <a:moveTo>
                    <a:pt x="255060" y="314428"/>
                  </a:moveTo>
                  <a:lnTo>
                    <a:pt x="181227" y="324468"/>
                  </a:lnTo>
                  <a:lnTo>
                    <a:pt x="166246" y="244268"/>
                  </a:lnTo>
                  <a:lnTo>
                    <a:pt x="82941" y="250040"/>
                  </a:lnTo>
                  <a:lnTo>
                    <a:pt x="72901" y="176206"/>
                  </a:lnTo>
                  <a:lnTo>
                    <a:pt x="159465" y="164434"/>
                  </a:lnTo>
                  <a:lnTo>
                    <a:pt x="147693" y="77871"/>
                  </a:lnTo>
                  <a:lnTo>
                    <a:pt x="221527" y="67830"/>
                  </a:lnTo>
                  <a:lnTo>
                    <a:pt x="233249" y="154030"/>
                  </a:lnTo>
                  <a:lnTo>
                    <a:pt x="319813" y="142259"/>
                  </a:lnTo>
                  <a:lnTo>
                    <a:pt x="329853" y="216093"/>
                  </a:lnTo>
                  <a:lnTo>
                    <a:pt x="243289" y="227864"/>
                  </a:lnTo>
                  <a:lnTo>
                    <a:pt x="255060" y="314428"/>
                  </a:lnTo>
                  <a:close/>
                </a:path>
                <a:path w="521334" h="1627504">
                  <a:moveTo>
                    <a:pt x="319813" y="142259"/>
                  </a:moveTo>
                  <a:lnTo>
                    <a:pt x="233249" y="154030"/>
                  </a:lnTo>
                  <a:lnTo>
                    <a:pt x="319565" y="140440"/>
                  </a:lnTo>
                  <a:lnTo>
                    <a:pt x="319813" y="142259"/>
                  </a:lnTo>
                  <a:close/>
                </a:path>
              </a:pathLst>
            </a:custGeom>
            <a:solidFill>
              <a:srgbClr val="95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3172" y="2887570"/>
              <a:ext cx="778510" cy="1733550"/>
            </a:xfrm>
            <a:custGeom>
              <a:avLst/>
              <a:gdLst/>
              <a:ahLst/>
              <a:cxnLst/>
              <a:rect l="l" t="t" r="r" b="b"/>
              <a:pathLst>
                <a:path w="778510" h="1733550">
                  <a:moveTo>
                    <a:pt x="480054" y="1211095"/>
                  </a:moveTo>
                  <a:lnTo>
                    <a:pt x="368650" y="1222668"/>
                  </a:lnTo>
                  <a:lnTo>
                    <a:pt x="324487" y="1225860"/>
                  </a:lnTo>
                  <a:lnTo>
                    <a:pt x="304545" y="1142636"/>
                  </a:lnTo>
                  <a:lnTo>
                    <a:pt x="260500" y="958260"/>
                  </a:lnTo>
                  <a:lnTo>
                    <a:pt x="216018" y="770680"/>
                  </a:lnTo>
                  <a:lnTo>
                    <a:pt x="194769" y="677840"/>
                  </a:lnTo>
                  <a:lnTo>
                    <a:pt x="378637" y="664245"/>
                  </a:lnTo>
                  <a:lnTo>
                    <a:pt x="755366" y="613015"/>
                  </a:lnTo>
                  <a:lnTo>
                    <a:pt x="778075" y="1150843"/>
                  </a:lnTo>
                  <a:lnTo>
                    <a:pt x="627072" y="1188151"/>
                  </a:lnTo>
                  <a:lnTo>
                    <a:pt x="480054" y="1211095"/>
                  </a:lnTo>
                  <a:close/>
                </a:path>
                <a:path w="778510" h="1733550">
                  <a:moveTo>
                    <a:pt x="755366" y="613015"/>
                  </a:moveTo>
                  <a:lnTo>
                    <a:pt x="378637" y="664245"/>
                  </a:lnTo>
                  <a:lnTo>
                    <a:pt x="560472" y="638250"/>
                  </a:lnTo>
                  <a:lnTo>
                    <a:pt x="699485" y="613009"/>
                  </a:lnTo>
                  <a:lnTo>
                    <a:pt x="754887" y="601672"/>
                  </a:lnTo>
                  <a:lnTo>
                    <a:pt x="755366" y="613015"/>
                  </a:lnTo>
                  <a:close/>
                </a:path>
                <a:path w="778510" h="1733550">
                  <a:moveTo>
                    <a:pt x="521652" y="1733221"/>
                  </a:moveTo>
                  <a:lnTo>
                    <a:pt x="507805" y="1682132"/>
                  </a:lnTo>
                  <a:lnTo>
                    <a:pt x="497539" y="1636945"/>
                  </a:lnTo>
                  <a:lnTo>
                    <a:pt x="488719" y="1591191"/>
                  </a:lnTo>
                  <a:lnTo>
                    <a:pt x="481335" y="1545705"/>
                  </a:lnTo>
                  <a:lnTo>
                    <a:pt x="480247" y="1537704"/>
                  </a:lnTo>
                  <a:lnTo>
                    <a:pt x="492613" y="1536022"/>
                  </a:lnTo>
                  <a:lnTo>
                    <a:pt x="493701" y="1544024"/>
                  </a:lnTo>
                  <a:lnTo>
                    <a:pt x="501277" y="1589715"/>
                  </a:lnTo>
                  <a:lnTo>
                    <a:pt x="510125" y="1634493"/>
                  </a:lnTo>
                  <a:lnTo>
                    <a:pt x="520158" y="1679202"/>
                  </a:lnTo>
                  <a:lnTo>
                    <a:pt x="531112" y="1723785"/>
                  </a:lnTo>
                  <a:lnTo>
                    <a:pt x="532729" y="1730233"/>
                  </a:lnTo>
                  <a:lnTo>
                    <a:pt x="521652" y="1733221"/>
                  </a:lnTo>
                  <a:close/>
                </a:path>
                <a:path w="778510" h="1733550">
                  <a:moveTo>
                    <a:pt x="583871" y="1705868"/>
                  </a:moveTo>
                  <a:lnTo>
                    <a:pt x="573323" y="1707303"/>
                  </a:lnTo>
                  <a:lnTo>
                    <a:pt x="572796" y="1700706"/>
                  </a:lnTo>
                  <a:lnTo>
                    <a:pt x="568016" y="1659462"/>
                  </a:lnTo>
                  <a:lnTo>
                    <a:pt x="562664" y="1618365"/>
                  </a:lnTo>
                  <a:lnTo>
                    <a:pt x="556699" y="1577351"/>
                  </a:lnTo>
                  <a:lnTo>
                    <a:pt x="550077" y="1536358"/>
                  </a:lnTo>
                  <a:lnTo>
                    <a:pt x="549335" y="1530902"/>
                  </a:lnTo>
                  <a:lnTo>
                    <a:pt x="565963" y="1576092"/>
                  </a:lnTo>
                  <a:lnTo>
                    <a:pt x="572394" y="1617042"/>
                  </a:lnTo>
                  <a:lnTo>
                    <a:pt x="578074" y="1658094"/>
                  </a:lnTo>
                  <a:lnTo>
                    <a:pt x="582980" y="1699322"/>
                  </a:lnTo>
                  <a:lnTo>
                    <a:pt x="583871" y="1705868"/>
                  </a:lnTo>
                  <a:close/>
                </a:path>
                <a:path w="778510" h="1733550">
                  <a:moveTo>
                    <a:pt x="636684" y="1718320"/>
                  </a:moveTo>
                  <a:lnTo>
                    <a:pt x="619011" y="1667009"/>
                  </a:lnTo>
                  <a:lnTo>
                    <a:pt x="612598" y="1618798"/>
                  </a:lnTo>
                  <a:lnTo>
                    <a:pt x="607542" y="1570403"/>
                  </a:lnTo>
                  <a:lnTo>
                    <a:pt x="602289" y="1522590"/>
                  </a:lnTo>
                  <a:lnTo>
                    <a:pt x="601547" y="1517134"/>
                  </a:lnTo>
                  <a:lnTo>
                    <a:pt x="609912" y="1515996"/>
                  </a:lnTo>
                  <a:lnTo>
                    <a:pt x="610654" y="1521452"/>
                  </a:lnTo>
                  <a:lnTo>
                    <a:pt x="618364" y="1568983"/>
                  </a:lnTo>
                  <a:lnTo>
                    <a:pt x="626369" y="1616926"/>
                  </a:lnTo>
                  <a:lnTo>
                    <a:pt x="632962" y="1665269"/>
                  </a:lnTo>
                  <a:lnTo>
                    <a:pt x="636356" y="1713178"/>
                  </a:lnTo>
                  <a:lnTo>
                    <a:pt x="636684" y="1718320"/>
                  </a:lnTo>
                  <a:close/>
                </a:path>
                <a:path w="778510" h="1733550">
                  <a:moveTo>
                    <a:pt x="682279" y="1715824"/>
                  </a:moveTo>
                  <a:lnTo>
                    <a:pt x="666562" y="1665706"/>
                  </a:lnTo>
                  <a:lnTo>
                    <a:pt x="661246" y="1619036"/>
                  </a:lnTo>
                  <a:lnTo>
                    <a:pt x="657430" y="1572162"/>
                  </a:lnTo>
                  <a:lnTo>
                    <a:pt x="653502" y="1525998"/>
                  </a:lnTo>
                  <a:lnTo>
                    <a:pt x="652711" y="1520178"/>
                  </a:lnTo>
                  <a:lnTo>
                    <a:pt x="661804" y="1518942"/>
                  </a:lnTo>
                  <a:lnTo>
                    <a:pt x="662595" y="1524761"/>
                  </a:lnTo>
                  <a:lnTo>
                    <a:pt x="668752" y="1571056"/>
                  </a:lnTo>
                  <a:lnTo>
                    <a:pt x="675251" y="1617826"/>
                  </a:lnTo>
                  <a:lnTo>
                    <a:pt x="680376" y="1664713"/>
                  </a:lnTo>
                  <a:lnTo>
                    <a:pt x="682413" y="1711360"/>
                  </a:lnTo>
                  <a:lnTo>
                    <a:pt x="682279" y="1715824"/>
                  </a:lnTo>
                  <a:close/>
                </a:path>
                <a:path w="778510" h="1733550">
                  <a:moveTo>
                    <a:pt x="720278" y="1692876"/>
                  </a:moveTo>
                  <a:lnTo>
                    <a:pt x="706341" y="1643251"/>
                  </a:lnTo>
                  <a:lnTo>
                    <a:pt x="701862" y="1597630"/>
                  </a:lnTo>
                  <a:lnTo>
                    <a:pt x="698074" y="1551985"/>
                  </a:lnTo>
                  <a:lnTo>
                    <a:pt x="694905" y="1506291"/>
                  </a:lnTo>
                  <a:lnTo>
                    <a:pt x="694675" y="1501877"/>
                  </a:lnTo>
                  <a:lnTo>
                    <a:pt x="701900" y="1500524"/>
                  </a:lnTo>
                  <a:lnTo>
                    <a:pt x="701815" y="1505351"/>
                  </a:lnTo>
                  <a:lnTo>
                    <a:pt x="705571" y="1551018"/>
                  </a:lnTo>
                  <a:lnTo>
                    <a:pt x="709882" y="1596679"/>
                  </a:lnTo>
                  <a:lnTo>
                    <a:pt x="714602" y="1642284"/>
                  </a:lnTo>
                  <a:lnTo>
                    <a:pt x="719585" y="1687784"/>
                  </a:lnTo>
                  <a:lnTo>
                    <a:pt x="720278" y="1692876"/>
                  </a:lnTo>
                  <a:close/>
                </a:path>
                <a:path w="778510" h="1733550">
                  <a:moveTo>
                    <a:pt x="77431" y="350000"/>
                  </a:moveTo>
                  <a:lnTo>
                    <a:pt x="39943" y="320768"/>
                  </a:lnTo>
                  <a:lnTo>
                    <a:pt x="26870" y="287632"/>
                  </a:lnTo>
                  <a:lnTo>
                    <a:pt x="13332" y="248216"/>
                  </a:lnTo>
                  <a:lnTo>
                    <a:pt x="4186" y="207646"/>
                  </a:lnTo>
                  <a:lnTo>
                    <a:pt x="0" y="166263"/>
                  </a:lnTo>
                  <a:lnTo>
                    <a:pt x="1340" y="124406"/>
                  </a:lnTo>
                  <a:lnTo>
                    <a:pt x="10083" y="106762"/>
                  </a:lnTo>
                  <a:lnTo>
                    <a:pt x="26565" y="101852"/>
                  </a:lnTo>
                  <a:lnTo>
                    <a:pt x="43673" y="108179"/>
                  </a:lnTo>
                  <a:lnTo>
                    <a:pt x="54291" y="124244"/>
                  </a:lnTo>
                  <a:lnTo>
                    <a:pt x="61610" y="148699"/>
                  </a:lnTo>
                  <a:lnTo>
                    <a:pt x="79094" y="197083"/>
                  </a:lnTo>
                  <a:lnTo>
                    <a:pt x="86442" y="221743"/>
                  </a:lnTo>
                  <a:lnTo>
                    <a:pt x="91548" y="247332"/>
                  </a:lnTo>
                  <a:lnTo>
                    <a:pt x="95038" y="273037"/>
                  </a:lnTo>
                  <a:lnTo>
                    <a:pt x="97923" y="298894"/>
                  </a:lnTo>
                  <a:lnTo>
                    <a:pt x="101216" y="324938"/>
                  </a:lnTo>
                  <a:lnTo>
                    <a:pt x="98974" y="338677"/>
                  </a:lnTo>
                  <a:lnTo>
                    <a:pt x="89989" y="347256"/>
                  </a:lnTo>
                  <a:lnTo>
                    <a:pt x="77431" y="350000"/>
                  </a:lnTo>
                  <a:close/>
                </a:path>
                <a:path w="778510" h="1733550">
                  <a:moveTo>
                    <a:pt x="118395" y="448551"/>
                  </a:moveTo>
                  <a:lnTo>
                    <a:pt x="106271" y="447416"/>
                  </a:lnTo>
                  <a:lnTo>
                    <a:pt x="97356" y="440253"/>
                  </a:lnTo>
                  <a:lnTo>
                    <a:pt x="91433" y="429558"/>
                  </a:lnTo>
                  <a:lnTo>
                    <a:pt x="88286" y="417825"/>
                  </a:lnTo>
                  <a:lnTo>
                    <a:pt x="92179" y="403334"/>
                  </a:lnTo>
                  <a:lnTo>
                    <a:pt x="104578" y="396995"/>
                  </a:lnTo>
                  <a:lnTo>
                    <a:pt x="118287" y="399784"/>
                  </a:lnTo>
                  <a:lnTo>
                    <a:pt x="126113" y="412681"/>
                  </a:lnTo>
                  <a:lnTo>
                    <a:pt x="126805" y="417773"/>
                  </a:lnTo>
                  <a:lnTo>
                    <a:pt x="131117" y="424966"/>
                  </a:lnTo>
                  <a:lnTo>
                    <a:pt x="130651" y="432438"/>
                  </a:lnTo>
                  <a:lnTo>
                    <a:pt x="130599" y="440224"/>
                  </a:lnTo>
                  <a:lnTo>
                    <a:pt x="126711" y="447050"/>
                  </a:lnTo>
                  <a:lnTo>
                    <a:pt x="118395" y="448551"/>
                  </a:lnTo>
                  <a:close/>
                </a:path>
                <a:path w="778510" h="1733550">
                  <a:moveTo>
                    <a:pt x="518523" y="56670"/>
                  </a:moveTo>
                  <a:lnTo>
                    <a:pt x="507679" y="54307"/>
                  </a:lnTo>
                  <a:lnTo>
                    <a:pt x="503084" y="45295"/>
                  </a:lnTo>
                  <a:lnTo>
                    <a:pt x="505245" y="34878"/>
                  </a:lnTo>
                  <a:lnTo>
                    <a:pt x="514665" y="28301"/>
                  </a:lnTo>
                  <a:lnTo>
                    <a:pt x="565345" y="16506"/>
                  </a:lnTo>
                  <a:lnTo>
                    <a:pt x="618432" y="5809"/>
                  </a:lnTo>
                  <a:lnTo>
                    <a:pt x="671836" y="0"/>
                  </a:lnTo>
                  <a:lnTo>
                    <a:pt x="723468" y="2870"/>
                  </a:lnTo>
                  <a:lnTo>
                    <a:pt x="729798" y="6513"/>
                  </a:lnTo>
                  <a:lnTo>
                    <a:pt x="732887" y="12888"/>
                  </a:lnTo>
                  <a:lnTo>
                    <a:pt x="731984" y="19528"/>
                  </a:lnTo>
                  <a:lnTo>
                    <a:pt x="726337" y="23965"/>
                  </a:lnTo>
                  <a:lnTo>
                    <a:pt x="688823" y="33182"/>
                  </a:lnTo>
                  <a:lnTo>
                    <a:pt x="570325" y="49296"/>
                  </a:lnTo>
                  <a:lnTo>
                    <a:pt x="518523" y="56670"/>
                  </a:lnTo>
                  <a:close/>
                </a:path>
                <a:path w="778510" h="1733550">
                  <a:moveTo>
                    <a:pt x="623303" y="43672"/>
                  </a:moveTo>
                  <a:lnTo>
                    <a:pt x="570325" y="49296"/>
                  </a:lnTo>
                  <a:lnTo>
                    <a:pt x="688823" y="33182"/>
                  </a:lnTo>
                  <a:lnTo>
                    <a:pt x="675844" y="36371"/>
                  </a:lnTo>
                  <a:lnTo>
                    <a:pt x="623303" y="43672"/>
                  </a:lnTo>
                  <a:close/>
                </a:path>
                <a:path w="778510" h="1733550">
                  <a:moveTo>
                    <a:pt x="754635" y="132933"/>
                  </a:moveTo>
                  <a:lnTo>
                    <a:pt x="730933" y="112246"/>
                  </a:lnTo>
                  <a:lnTo>
                    <a:pt x="732287" y="103391"/>
                  </a:lnTo>
                  <a:lnTo>
                    <a:pt x="735113" y="85527"/>
                  </a:lnTo>
                  <a:lnTo>
                    <a:pt x="736468" y="76672"/>
                  </a:lnTo>
                  <a:lnTo>
                    <a:pt x="739003" y="69607"/>
                  </a:lnTo>
                  <a:lnTo>
                    <a:pt x="743839" y="64140"/>
                  </a:lnTo>
                  <a:lnTo>
                    <a:pt x="750364" y="60873"/>
                  </a:lnTo>
                  <a:lnTo>
                    <a:pt x="757965" y="60413"/>
                  </a:lnTo>
                  <a:lnTo>
                    <a:pt x="764946" y="63058"/>
                  </a:lnTo>
                  <a:lnTo>
                    <a:pt x="770573" y="68006"/>
                  </a:lnTo>
                  <a:lnTo>
                    <a:pt x="774040" y="74428"/>
                  </a:lnTo>
                  <a:lnTo>
                    <a:pt x="774538" y="81497"/>
                  </a:lnTo>
                  <a:lnTo>
                    <a:pt x="771562" y="99451"/>
                  </a:lnTo>
                  <a:lnTo>
                    <a:pt x="770006" y="108316"/>
                  </a:lnTo>
                  <a:lnTo>
                    <a:pt x="768276" y="117170"/>
                  </a:lnTo>
                  <a:lnTo>
                    <a:pt x="765644" y="124247"/>
                  </a:lnTo>
                  <a:lnTo>
                    <a:pt x="760950" y="129696"/>
                  </a:lnTo>
                  <a:lnTo>
                    <a:pt x="754635" y="132933"/>
                  </a:lnTo>
                  <a:close/>
                </a:path>
                <a:path w="778510" h="1733550">
                  <a:moveTo>
                    <a:pt x="343947" y="1346153"/>
                  </a:moveTo>
                  <a:lnTo>
                    <a:pt x="306512" y="1327953"/>
                  </a:lnTo>
                  <a:lnTo>
                    <a:pt x="303256" y="1325802"/>
                  </a:lnTo>
                  <a:lnTo>
                    <a:pt x="300678" y="1323189"/>
                  </a:lnTo>
                  <a:lnTo>
                    <a:pt x="299142" y="1320064"/>
                  </a:lnTo>
                  <a:lnTo>
                    <a:pt x="295429" y="1311574"/>
                  </a:lnTo>
                  <a:lnTo>
                    <a:pt x="295458" y="1302506"/>
                  </a:lnTo>
                  <a:lnTo>
                    <a:pt x="334784" y="1281878"/>
                  </a:lnTo>
                  <a:lnTo>
                    <a:pt x="351855" y="1292615"/>
                  </a:lnTo>
                  <a:lnTo>
                    <a:pt x="361781" y="1310574"/>
                  </a:lnTo>
                  <a:lnTo>
                    <a:pt x="360371" y="1331742"/>
                  </a:lnTo>
                  <a:lnTo>
                    <a:pt x="353687" y="1341119"/>
                  </a:lnTo>
                  <a:lnTo>
                    <a:pt x="343947" y="1346153"/>
                  </a:lnTo>
                  <a:close/>
                </a:path>
                <a:path w="778510" h="1733550">
                  <a:moveTo>
                    <a:pt x="482727" y="1467834"/>
                  </a:moveTo>
                  <a:lnTo>
                    <a:pt x="429424" y="1440799"/>
                  </a:lnTo>
                  <a:lnTo>
                    <a:pt x="393441" y="1400592"/>
                  </a:lnTo>
                  <a:lnTo>
                    <a:pt x="391066" y="1390444"/>
                  </a:lnTo>
                  <a:lnTo>
                    <a:pt x="396322" y="1382280"/>
                  </a:lnTo>
                  <a:lnTo>
                    <a:pt x="405331" y="1379231"/>
                  </a:lnTo>
                  <a:lnTo>
                    <a:pt x="414211" y="1384431"/>
                  </a:lnTo>
                  <a:lnTo>
                    <a:pt x="430223" y="1403137"/>
                  </a:lnTo>
                  <a:lnTo>
                    <a:pt x="447852" y="1419679"/>
                  </a:lnTo>
                  <a:lnTo>
                    <a:pt x="485140" y="1451097"/>
                  </a:lnTo>
                  <a:lnTo>
                    <a:pt x="488840" y="1457452"/>
                  </a:lnTo>
                  <a:lnTo>
                    <a:pt x="487592" y="1463682"/>
                  </a:lnTo>
                  <a:lnTo>
                    <a:pt x="482727" y="1467834"/>
                  </a:lnTo>
                  <a:close/>
                </a:path>
                <a:path w="778510" h="1733550">
                  <a:moveTo>
                    <a:pt x="156928" y="532836"/>
                  </a:moveTo>
                  <a:lnTo>
                    <a:pt x="126460" y="499687"/>
                  </a:lnTo>
                  <a:lnTo>
                    <a:pt x="126315" y="490445"/>
                  </a:lnTo>
                  <a:lnTo>
                    <a:pt x="131096" y="482016"/>
                  </a:lnTo>
                  <a:lnTo>
                    <a:pt x="140916" y="480681"/>
                  </a:lnTo>
                  <a:lnTo>
                    <a:pt x="147394" y="481160"/>
                  </a:lnTo>
                  <a:lnTo>
                    <a:pt x="153502" y="484016"/>
                  </a:lnTo>
                  <a:lnTo>
                    <a:pt x="158067" y="488819"/>
                  </a:lnTo>
                  <a:lnTo>
                    <a:pt x="159922" y="495136"/>
                  </a:lnTo>
                  <a:lnTo>
                    <a:pt x="159936" y="500691"/>
                  </a:lnTo>
                  <a:lnTo>
                    <a:pt x="161324" y="502725"/>
                  </a:lnTo>
                  <a:lnTo>
                    <a:pt x="165290" y="507372"/>
                  </a:lnTo>
                  <a:lnTo>
                    <a:pt x="168470" y="517178"/>
                  </a:lnTo>
                  <a:lnTo>
                    <a:pt x="164926" y="526823"/>
                  </a:lnTo>
                  <a:lnTo>
                    <a:pt x="156928" y="532836"/>
                  </a:lnTo>
                  <a:close/>
                </a:path>
              </a:pathLst>
            </a:custGeom>
            <a:solidFill>
              <a:srgbClr val="5CA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293" y="2785541"/>
              <a:ext cx="972185" cy="1811655"/>
            </a:xfrm>
            <a:custGeom>
              <a:avLst/>
              <a:gdLst/>
              <a:ahLst/>
              <a:cxnLst/>
              <a:rect l="l" t="t" r="r" b="b"/>
              <a:pathLst>
                <a:path w="972185" h="1811654">
                  <a:moveTo>
                    <a:pt x="1236" y="174416"/>
                  </a:moveTo>
                  <a:lnTo>
                    <a:pt x="255886" y="113156"/>
                  </a:lnTo>
                  <a:lnTo>
                    <a:pt x="452656" y="76777"/>
                  </a:lnTo>
                  <a:lnTo>
                    <a:pt x="651102" y="43831"/>
                  </a:lnTo>
                  <a:lnTo>
                    <a:pt x="850953" y="13865"/>
                  </a:lnTo>
                  <a:lnTo>
                    <a:pt x="956958" y="0"/>
                  </a:lnTo>
                  <a:lnTo>
                    <a:pt x="958145" y="8729"/>
                  </a:lnTo>
                  <a:lnTo>
                    <a:pt x="952375" y="9884"/>
                  </a:lnTo>
                  <a:lnTo>
                    <a:pt x="664526" y="51767"/>
                  </a:lnTo>
                  <a:lnTo>
                    <a:pt x="459668" y="85379"/>
                  </a:lnTo>
                  <a:lnTo>
                    <a:pt x="257060" y="122447"/>
                  </a:lnTo>
                  <a:lnTo>
                    <a:pt x="1236" y="174416"/>
                  </a:lnTo>
                  <a:close/>
                </a:path>
                <a:path w="972185" h="1811654">
                  <a:moveTo>
                    <a:pt x="961723" y="1364220"/>
                  </a:moveTo>
                  <a:lnTo>
                    <a:pt x="961647" y="1357206"/>
                  </a:lnTo>
                  <a:lnTo>
                    <a:pt x="959973" y="1341319"/>
                  </a:lnTo>
                  <a:lnTo>
                    <a:pt x="957617" y="1325526"/>
                  </a:lnTo>
                  <a:lnTo>
                    <a:pt x="955397" y="1309713"/>
                  </a:lnTo>
                  <a:lnTo>
                    <a:pt x="954410" y="1297687"/>
                  </a:lnTo>
                  <a:lnTo>
                    <a:pt x="953982" y="1285688"/>
                  </a:lnTo>
                  <a:lnTo>
                    <a:pt x="953695" y="1261788"/>
                  </a:lnTo>
                  <a:lnTo>
                    <a:pt x="952370" y="1212056"/>
                  </a:lnTo>
                  <a:lnTo>
                    <a:pt x="949887" y="1162384"/>
                  </a:lnTo>
                  <a:lnTo>
                    <a:pt x="946754" y="1112743"/>
                  </a:lnTo>
                  <a:lnTo>
                    <a:pt x="943477" y="1063101"/>
                  </a:lnTo>
                  <a:lnTo>
                    <a:pt x="940567" y="1013429"/>
                  </a:lnTo>
                  <a:lnTo>
                    <a:pt x="938529" y="963697"/>
                  </a:lnTo>
                  <a:lnTo>
                    <a:pt x="937872" y="913875"/>
                  </a:lnTo>
                  <a:lnTo>
                    <a:pt x="937907" y="908684"/>
                  </a:lnTo>
                  <a:lnTo>
                    <a:pt x="946421" y="908637"/>
                  </a:lnTo>
                  <a:lnTo>
                    <a:pt x="946749" y="913779"/>
                  </a:lnTo>
                  <a:lnTo>
                    <a:pt x="949395" y="973754"/>
                  </a:lnTo>
                  <a:lnTo>
                    <a:pt x="950786" y="1003611"/>
                  </a:lnTo>
                  <a:lnTo>
                    <a:pt x="952276" y="1033420"/>
                  </a:lnTo>
                  <a:lnTo>
                    <a:pt x="954868" y="1079743"/>
                  </a:lnTo>
                  <a:lnTo>
                    <a:pt x="959780" y="1159089"/>
                  </a:lnTo>
                  <a:lnTo>
                    <a:pt x="962269" y="1204315"/>
                  </a:lnTo>
                  <a:lnTo>
                    <a:pt x="963018" y="1218996"/>
                  </a:lnTo>
                  <a:lnTo>
                    <a:pt x="963673" y="1237093"/>
                  </a:lnTo>
                  <a:lnTo>
                    <a:pt x="964055" y="1255227"/>
                  </a:lnTo>
                  <a:lnTo>
                    <a:pt x="964156" y="1273331"/>
                  </a:lnTo>
                  <a:lnTo>
                    <a:pt x="964326" y="1285694"/>
                  </a:lnTo>
                  <a:lnTo>
                    <a:pt x="964853" y="1297870"/>
                  </a:lnTo>
                  <a:lnTo>
                    <a:pt x="965858" y="1309981"/>
                  </a:lnTo>
                  <a:lnTo>
                    <a:pt x="967765" y="1324145"/>
                  </a:lnTo>
                  <a:lnTo>
                    <a:pt x="969449" y="1335157"/>
                  </a:lnTo>
                  <a:lnTo>
                    <a:pt x="971088" y="1348143"/>
                  </a:lnTo>
                  <a:lnTo>
                    <a:pt x="972044" y="1361221"/>
                  </a:lnTo>
                  <a:lnTo>
                    <a:pt x="972040" y="1362275"/>
                  </a:lnTo>
                  <a:lnTo>
                    <a:pt x="963444" y="1363444"/>
                  </a:lnTo>
                  <a:lnTo>
                    <a:pt x="961723" y="1364220"/>
                  </a:lnTo>
                  <a:close/>
                </a:path>
                <a:path w="972185" h="1811654">
                  <a:moveTo>
                    <a:pt x="713132" y="1000909"/>
                  </a:moveTo>
                  <a:lnTo>
                    <a:pt x="661966" y="1007179"/>
                  </a:lnTo>
                  <a:lnTo>
                    <a:pt x="610675" y="1012332"/>
                  </a:lnTo>
                  <a:lnTo>
                    <a:pt x="559308" y="1016452"/>
                  </a:lnTo>
                  <a:lnTo>
                    <a:pt x="507915" y="1019622"/>
                  </a:lnTo>
                  <a:lnTo>
                    <a:pt x="456548" y="1021928"/>
                  </a:lnTo>
                  <a:lnTo>
                    <a:pt x="450266" y="1022041"/>
                  </a:lnTo>
                  <a:lnTo>
                    <a:pt x="448980" y="1012585"/>
                  </a:lnTo>
                  <a:lnTo>
                    <a:pt x="455262" y="1012471"/>
                  </a:lnTo>
                  <a:lnTo>
                    <a:pt x="506816" y="1009967"/>
                  </a:lnTo>
                  <a:lnTo>
                    <a:pt x="558200" y="1006396"/>
                  </a:lnTo>
                  <a:lnTo>
                    <a:pt x="609443" y="1001847"/>
                  </a:lnTo>
                  <a:lnTo>
                    <a:pt x="660579" y="996405"/>
                  </a:lnTo>
                  <a:lnTo>
                    <a:pt x="711637" y="990158"/>
                  </a:lnTo>
                  <a:lnTo>
                    <a:pt x="819559" y="975482"/>
                  </a:lnTo>
                  <a:lnTo>
                    <a:pt x="820654" y="983528"/>
                  </a:lnTo>
                  <a:lnTo>
                    <a:pt x="814884" y="984683"/>
                  </a:lnTo>
                  <a:lnTo>
                    <a:pt x="764121" y="993438"/>
                  </a:lnTo>
                  <a:lnTo>
                    <a:pt x="713132" y="1000909"/>
                  </a:lnTo>
                  <a:close/>
                </a:path>
                <a:path w="972185" h="1811654">
                  <a:moveTo>
                    <a:pt x="819559" y="975482"/>
                  </a:moveTo>
                  <a:lnTo>
                    <a:pt x="711637" y="990158"/>
                  </a:lnTo>
                  <a:lnTo>
                    <a:pt x="762650" y="983191"/>
                  </a:lnTo>
                  <a:lnTo>
                    <a:pt x="813647" y="975590"/>
                  </a:lnTo>
                  <a:lnTo>
                    <a:pt x="819466" y="974799"/>
                  </a:lnTo>
                  <a:lnTo>
                    <a:pt x="819559" y="975482"/>
                  </a:lnTo>
                  <a:close/>
                </a:path>
                <a:path w="972185" h="1811654">
                  <a:moveTo>
                    <a:pt x="804839" y="1100144"/>
                  </a:moveTo>
                  <a:lnTo>
                    <a:pt x="668992" y="1118617"/>
                  </a:lnTo>
                  <a:lnTo>
                    <a:pt x="701354" y="1113470"/>
                  </a:lnTo>
                  <a:lnTo>
                    <a:pt x="765910" y="1101948"/>
                  </a:lnTo>
                  <a:lnTo>
                    <a:pt x="798244" y="1096596"/>
                  </a:lnTo>
                  <a:lnTo>
                    <a:pt x="804427" y="1095755"/>
                  </a:lnTo>
                  <a:lnTo>
                    <a:pt x="804839" y="1100144"/>
                  </a:lnTo>
                  <a:close/>
                </a:path>
                <a:path w="972185" h="1811654">
                  <a:moveTo>
                    <a:pt x="670525" y="1129893"/>
                  </a:moveTo>
                  <a:lnTo>
                    <a:pt x="638035" y="1134091"/>
                  </a:lnTo>
                  <a:lnTo>
                    <a:pt x="605479" y="1137812"/>
                  </a:lnTo>
                  <a:lnTo>
                    <a:pt x="572849" y="1140987"/>
                  </a:lnTo>
                  <a:lnTo>
                    <a:pt x="533176" y="1144125"/>
                  </a:lnTo>
                  <a:lnTo>
                    <a:pt x="531742" y="1133577"/>
                  </a:lnTo>
                  <a:lnTo>
                    <a:pt x="571385" y="1130224"/>
                  </a:lnTo>
                  <a:lnTo>
                    <a:pt x="603995" y="1126900"/>
                  </a:lnTo>
                  <a:lnTo>
                    <a:pt x="636531" y="1123032"/>
                  </a:lnTo>
                  <a:lnTo>
                    <a:pt x="804839" y="1100144"/>
                  </a:lnTo>
                  <a:lnTo>
                    <a:pt x="805251" y="1104534"/>
                  </a:lnTo>
                  <a:lnTo>
                    <a:pt x="799530" y="1106052"/>
                  </a:lnTo>
                  <a:lnTo>
                    <a:pt x="767660" y="1113662"/>
                  </a:lnTo>
                  <a:lnTo>
                    <a:pt x="735424" y="1119863"/>
                  </a:lnTo>
                  <a:lnTo>
                    <a:pt x="702990" y="1125119"/>
                  </a:lnTo>
                  <a:lnTo>
                    <a:pt x="670525" y="1129893"/>
                  </a:lnTo>
                  <a:close/>
                </a:path>
                <a:path w="972185" h="1811654">
                  <a:moveTo>
                    <a:pt x="662481" y="1245082"/>
                  </a:moveTo>
                  <a:lnTo>
                    <a:pt x="623688" y="1249454"/>
                  </a:lnTo>
                  <a:lnTo>
                    <a:pt x="584830" y="1252585"/>
                  </a:lnTo>
                  <a:lnTo>
                    <a:pt x="545873" y="1254479"/>
                  </a:lnTo>
                  <a:lnTo>
                    <a:pt x="506702" y="1255140"/>
                  </a:lnTo>
                  <a:lnTo>
                    <a:pt x="501592" y="1255106"/>
                  </a:lnTo>
                  <a:lnTo>
                    <a:pt x="501447" y="1245865"/>
                  </a:lnTo>
                  <a:lnTo>
                    <a:pt x="506687" y="1246264"/>
                  </a:lnTo>
                  <a:lnTo>
                    <a:pt x="545418" y="1245002"/>
                  </a:lnTo>
                  <a:lnTo>
                    <a:pt x="584052" y="1242781"/>
                  </a:lnTo>
                  <a:lnTo>
                    <a:pt x="622607" y="1239460"/>
                  </a:lnTo>
                  <a:lnTo>
                    <a:pt x="661097" y="1234898"/>
                  </a:lnTo>
                  <a:lnTo>
                    <a:pt x="812718" y="1214279"/>
                  </a:lnTo>
                  <a:lnTo>
                    <a:pt x="777627" y="1224162"/>
                  </a:lnTo>
                  <a:lnTo>
                    <a:pt x="739471" y="1232714"/>
                  </a:lnTo>
                  <a:lnTo>
                    <a:pt x="701016" y="1239569"/>
                  </a:lnTo>
                  <a:lnTo>
                    <a:pt x="662481" y="1245082"/>
                  </a:lnTo>
                  <a:close/>
                </a:path>
                <a:path w="972185" h="1811654">
                  <a:moveTo>
                    <a:pt x="812718" y="1214279"/>
                  </a:moveTo>
                  <a:lnTo>
                    <a:pt x="661097" y="1234898"/>
                  </a:lnTo>
                  <a:lnTo>
                    <a:pt x="699396" y="1228937"/>
                  </a:lnTo>
                  <a:lnTo>
                    <a:pt x="737436" y="1221831"/>
                  </a:lnTo>
                  <a:lnTo>
                    <a:pt x="813132" y="1206073"/>
                  </a:lnTo>
                  <a:lnTo>
                    <a:pt x="817447" y="1205116"/>
                  </a:lnTo>
                  <a:lnTo>
                    <a:pt x="819527" y="1212242"/>
                  </a:lnTo>
                  <a:lnTo>
                    <a:pt x="815261" y="1213563"/>
                  </a:lnTo>
                  <a:lnTo>
                    <a:pt x="812718" y="1214279"/>
                  </a:lnTo>
                  <a:close/>
                </a:path>
                <a:path w="972185" h="1811654">
                  <a:moveTo>
                    <a:pt x="961911" y="1378333"/>
                  </a:moveTo>
                  <a:lnTo>
                    <a:pt x="961816" y="1372834"/>
                  </a:lnTo>
                  <a:lnTo>
                    <a:pt x="961723" y="1364220"/>
                  </a:lnTo>
                  <a:lnTo>
                    <a:pt x="963444" y="1363444"/>
                  </a:lnTo>
                  <a:lnTo>
                    <a:pt x="968320" y="1363290"/>
                  </a:lnTo>
                  <a:lnTo>
                    <a:pt x="971391" y="1366716"/>
                  </a:lnTo>
                  <a:lnTo>
                    <a:pt x="971727" y="1371486"/>
                  </a:lnTo>
                  <a:lnTo>
                    <a:pt x="968399" y="1375365"/>
                  </a:lnTo>
                  <a:lnTo>
                    <a:pt x="961911" y="1378333"/>
                  </a:lnTo>
                  <a:close/>
                </a:path>
                <a:path w="972185" h="1811654">
                  <a:moveTo>
                    <a:pt x="963726" y="1379808"/>
                  </a:moveTo>
                  <a:lnTo>
                    <a:pt x="961934" y="1379578"/>
                  </a:lnTo>
                  <a:lnTo>
                    <a:pt x="961911" y="1378333"/>
                  </a:lnTo>
                  <a:lnTo>
                    <a:pt x="968399" y="1375365"/>
                  </a:lnTo>
                  <a:lnTo>
                    <a:pt x="971727" y="1371486"/>
                  </a:lnTo>
                  <a:lnTo>
                    <a:pt x="971391" y="1366716"/>
                  </a:lnTo>
                  <a:lnTo>
                    <a:pt x="968320" y="1363290"/>
                  </a:lnTo>
                  <a:lnTo>
                    <a:pt x="963444" y="1363444"/>
                  </a:lnTo>
                  <a:lnTo>
                    <a:pt x="972040" y="1362275"/>
                  </a:lnTo>
                  <a:lnTo>
                    <a:pt x="971987" y="1374507"/>
                  </a:lnTo>
                  <a:lnTo>
                    <a:pt x="971869" y="1377486"/>
                  </a:lnTo>
                  <a:lnTo>
                    <a:pt x="965472" y="1378356"/>
                  </a:lnTo>
                  <a:lnTo>
                    <a:pt x="963726" y="1379808"/>
                  </a:lnTo>
                  <a:close/>
                </a:path>
                <a:path w="972185" h="1811654">
                  <a:moveTo>
                    <a:pt x="845637" y="1424305"/>
                  </a:moveTo>
                  <a:lnTo>
                    <a:pt x="708507" y="1442953"/>
                  </a:lnTo>
                  <a:lnTo>
                    <a:pt x="761211" y="1433285"/>
                  </a:lnTo>
                  <a:lnTo>
                    <a:pt x="813238" y="1420456"/>
                  </a:lnTo>
                  <a:lnTo>
                    <a:pt x="864407" y="1404510"/>
                  </a:lnTo>
                  <a:lnTo>
                    <a:pt x="914537" y="1385491"/>
                  </a:lnTo>
                  <a:lnTo>
                    <a:pt x="961723" y="1364220"/>
                  </a:lnTo>
                  <a:lnTo>
                    <a:pt x="961821" y="1373296"/>
                  </a:lnTo>
                  <a:lnTo>
                    <a:pt x="961911" y="1378333"/>
                  </a:lnTo>
                  <a:lnTo>
                    <a:pt x="925194" y="1395130"/>
                  </a:lnTo>
                  <a:lnTo>
                    <a:pt x="881077" y="1412505"/>
                  </a:lnTo>
                  <a:lnTo>
                    <a:pt x="845637" y="1424305"/>
                  </a:lnTo>
                  <a:close/>
                </a:path>
                <a:path w="972185" h="1811654">
                  <a:moveTo>
                    <a:pt x="967367" y="1380276"/>
                  </a:moveTo>
                  <a:lnTo>
                    <a:pt x="963726" y="1379808"/>
                  </a:lnTo>
                  <a:lnTo>
                    <a:pt x="965472" y="1378356"/>
                  </a:lnTo>
                  <a:lnTo>
                    <a:pt x="967367" y="1380276"/>
                  </a:lnTo>
                  <a:close/>
                </a:path>
                <a:path w="972185" h="1811654">
                  <a:moveTo>
                    <a:pt x="971737" y="1380838"/>
                  </a:moveTo>
                  <a:lnTo>
                    <a:pt x="967367" y="1380276"/>
                  </a:lnTo>
                  <a:lnTo>
                    <a:pt x="965472" y="1378356"/>
                  </a:lnTo>
                  <a:lnTo>
                    <a:pt x="971869" y="1377486"/>
                  </a:lnTo>
                  <a:lnTo>
                    <a:pt x="971737" y="1380838"/>
                  </a:lnTo>
                  <a:close/>
                </a:path>
                <a:path w="972185" h="1811654">
                  <a:moveTo>
                    <a:pt x="817336" y="1533251"/>
                  </a:moveTo>
                  <a:lnTo>
                    <a:pt x="846038" y="1499478"/>
                  </a:lnTo>
                  <a:lnTo>
                    <a:pt x="884008" y="1457595"/>
                  </a:lnTo>
                  <a:lnTo>
                    <a:pt x="922132" y="1417867"/>
                  </a:lnTo>
                  <a:lnTo>
                    <a:pt x="962810" y="1380570"/>
                  </a:lnTo>
                  <a:lnTo>
                    <a:pt x="963726" y="1379808"/>
                  </a:lnTo>
                  <a:lnTo>
                    <a:pt x="967367" y="1380276"/>
                  </a:lnTo>
                  <a:lnTo>
                    <a:pt x="969339" y="1382275"/>
                  </a:lnTo>
                  <a:lnTo>
                    <a:pt x="967090" y="1384804"/>
                  </a:lnTo>
                  <a:lnTo>
                    <a:pt x="947364" y="1404428"/>
                  </a:lnTo>
                  <a:lnTo>
                    <a:pt x="907566" y="1443168"/>
                  </a:lnTo>
                  <a:lnTo>
                    <a:pt x="888073" y="1462969"/>
                  </a:lnTo>
                  <a:lnTo>
                    <a:pt x="868777" y="1483027"/>
                  </a:lnTo>
                  <a:lnTo>
                    <a:pt x="849911" y="1503443"/>
                  </a:lnTo>
                  <a:lnTo>
                    <a:pt x="831442" y="1524222"/>
                  </a:lnTo>
                  <a:lnTo>
                    <a:pt x="829228" y="1526808"/>
                  </a:lnTo>
                  <a:lnTo>
                    <a:pt x="818540" y="1532684"/>
                  </a:lnTo>
                  <a:lnTo>
                    <a:pt x="817336" y="1533251"/>
                  </a:lnTo>
                  <a:close/>
                </a:path>
                <a:path w="972185" h="1811654">
                  <a:moveTo>
                    <a:pt x="697598" y="1457563"/>
                  </a:moveTo>
                  <a:lnTo>
                    <a:pt x="650499" y="1462581"/>
                  </a:lnTo>
                  <a:lnTo>
                    <a:pt x="603117" y="1465045"/>
                  </a:lnTo>
                  <a:lnTo>
                    <a:pt x="595331" y="1464993"/>
                  </a:lnTo>
                  <a:lnTo>
                    <a:pt x="593699" y="1452990"/>
                  </a:lnTo>
                  <a:lnTo>
                    <a:pt x="601799" y="1452630"/>
                  </a:lnTo>
                  <a:lnTo>
                    <a:pt x="655309" y="1449416"/>
                  </a:lnTo>
                  <a:lnTo>
                    <a:pt x="708507" y="1442953"/>
                  </a:lnTo>
                  <a:lnTo>
                    <a:pt x="845637" y="1424305"/>
                  </a:lnTo>
                  <a:lnTo>
                    <a:pt x="836155" y="1427463"/>
                  </a:lnTo>
                  <a:lnTo>
                    <a:pt x="790531" y="1439977"/>
                  </a:lnTo>
                  <a:lnTo>
                    <a:pt x="744310" y="1450019"/>
                  </a:lnTo>
                  <a:lnTo>
                    <a:pt x="697598" y="1457563"/>
                  </a:lnTo>
                  <a:close/>
                </a:path>
                <a:path w="972185" h="1811654">
                  <a:moveTo>
                    <a:pt x="820254" y="1546650"/>
                  </a:moveTo>
                  <a:lnTo>
                    <a:pt x="811087" y="1547896"/>
                  </a:lnTo>
                  <a:lnTo>
                    <a:pt x="813336" y="1545368"/>
                  </a:lnTo>
                  <a:lnTo>
                    <a:pt x="829228" y="1526808"/>
                  </a:lnTo>
                  <a:lnTo>
                    <a:pt x="833463" y="1524479"/>
                  </a:lnTo>
                  <a:lnTo>
                    <a:pt x="839614" y="1520679"/>
                  </a:lnTo>
                  <a:lnTo>
                    <a:pt x="844347" y="1528926"/>
                  </a:lnTo>
                  <a:lnTo>
                    <a:pt x="838982" y="1529656"/>
                  </a:lnTo>
                  <a:lnTo>
                    <a:pt x="839491" y="1535801"/>
                  </a:lnTo>
                  <a:lnTo>
                    <a:pt x="824752" y="1544359"/>
                  </a:lnTo>
                  <a:lnTo>
                    <a:pt x="820254" y="1546650"/>
                  </a:lnTo>
                  <a:close/>
                </a:path>
                <a:path w="972185" h="1811654">
                  <a:moveTo>
                    <a:pt x="811087" y="1547896"/>
                  </a:moveTo>
                  <a:lnTo>
                    <a:pt x="807319" y="1544704"/>
                  </a:lnTo>
                  <a:lnTo>
                    <a:pt x="809618" y="1542539"/>
                  </a:lnTo>
                  <a:lnTo>
                    <a:pt x="817336" y="1533251"/>
                  </a:lnTo>
                  <a:lnTo>
                    <a:pt x="818540" y="1532684"/>
                  </a:lnTo>
                  <a:lnTo>
                    <a:pt x="829228" y="1526808"/>
                  </a:lnTo>
                  <a:lnTo>
                    <a:pt x="813336" y="1545368"/>
                  </a:lnTo>
                  <a:lnTo>
                    <a:pt x="811087" y="1547896"/>
                  </a:lnTo>
                  <a:close/>
                </a:path>
                <a:path w="972185" h="1811654">
                  <a:moveTo>
                    <a:pt x="839491" y="1535801"/>
                  </a:moveTo>
                  <a:lnTo>
                    <a:pt x="838982" y="1529656"/>
                  </a:lnTo>
                  <a:lnTo>
                    <a:pt x="844347" y="1528926"/>
                  </a:lnTo>
                  <a:lnTo>
                    <a:pt x="845925" y="1531675"/>
                  </a:lnTo>
                  <a:lnTo>
                    <a:pt x="840138" y="1535426"/>
                  </a:lnTo>
                  <a:lnTo>
                    <a:pt x="839491" y="1535801"/>
                  </a:lnTo>
                  <a:close/>
                </a:path>
                <a:path w="972185" h="1811654">
                  <a:moveTo>
                    <a:pt x="859823" y="1810948"/>
                  </a:moveTo>
                  <a:lnTo>
                    <a:pt x="849369" y="1772079"/>
                  </a:lnTo>
                  <a:lnTo>
                    <a:pt x="847771" y="1704911"/>
                  </a:lnTo>
                  <a:lnTo>
                    <a:pt x="846749" y="1671219"/>
                  </a:lnTo>
                  <a:lnTo>
                    <a:pt x="843427" y="1603880"/>
                  </a:lnTo>
                  <a:lnTo>
                    <a:pt x="839558" y="1536616"/>
                  </a:lnTo>
                  <a:lnTo>
                    <a:pt x="839491" y="1535801"/>
                  </a:lnTo>
                  <a:lnTo>
                    <a:pt x="840138" y="1535426"/>
                  </a:lnTo>
                  <a:lnTo>
                    <a:pt x="845925" y="1531675"/>
                  </a:lnTo>
                  <a:lnTo>
                    <a:pt x="844347" y="1528926"/>
                  </a:lnTo>
                  <a:lnTo>
                    <a:pt x="849530" y="1528221"/>
                  </a:lnTo>
                  <a:lnTo>
                    <a:pt x="853495" y="1569166"/>
                  </a:lnTo>
                  <a:lnTo>
                    <a:pt x="858162" y="1637282"/>
                  </a:lnTo>
                  <a:lnTo>
                    <a:pt x="860901" y="1704972"/>
                  </a:lnTo>
                  <a:lnTo>
                    <a:pt x="861648" y="1738557"/>
                  </a:lnTo>
                  <a:lnTo>
                    <a:pt x="861558" y="1772117"/>
                  </a:lnTo>
                  <a:lnTo>
                    <a:pt x="860222" y="1805708"/>
                  </a:lnTo>
                  <a:lnTo>
                    <a:pt x="859823" y="1810948"/>
                  </a:lnTo>
                  <a:close/>
                </a:path>
                <a:path w="972185" h="1811654">
                  <a:moveTo>
                    <a:pt x="817105" y="1548253"/>
                  </a:moveTo>
                  <a:lnTo>
                    <a:pt x="728863" y="1560252"/>
                  </a:lnTo>
                  <a:lnTo>
                    <a:pt x="737038" y="1559077"/>
                  </a:lnTo>
                  <a:lnTo>
                    <a:pt x="745503" y="1557567"/>
                  </a:lnTo>
                  <a:lnTo>
                    <a:pt x="787194" y="1546243"/>
                  </a:lnTo>
                  <a:lnTo>
                    <a:pt x="817336" y="1533251"/>
                  </a:lnTo>
                  <a:lnTo>
                    <a:pt x="809618" y="1542539"/>
                  </a:lnTo>
                  <a:lnTo>
                    <a:pt x="807319" y="1544704"/>
                  </a:lnTo>
                  <a:lnTo>
                    <a:pt x="811087" y="1547896"/>
                  </a:lnTo>
                  <a:lnTo>
                    <a:pt x="820254" y="1546650"/>
                  </a:lnTo>
                  <a:lnTo>
                    <a:pt x="817105" y="1548253"/>
                  </a:lnTo>
                  <a:close/>
                </a:path>
                <a:path w="972185" h="1811654">
                  <a:moveTo>
                    <a:pt x="740861" y="1574254"/>
                  </a:moveTo>
                  <a:lnTo>
                    <a:pt x="723044" y="1576371"/>
                  </a:lnTo>
                  <a:lnTo>
                    <a:pt x="705886" y="1575167"/>
                  </a:lnTo>
                  <a:lnTo>
                    <a:pt x="700911" y="1573992"/>
                  </a:lnTo>
                  <a:lnTo>
                    <a:pt x="698732" y="1566138"/>
                  </a:lnTo>
                  <a:lnTo>
                    <a:pt x="704403" y="1564256"/>
                  </a:lnTo>
                  <a:lnTo>
                    <a:pt x="712494" y="1562467"/>
                  </a:lnTo>
                  <a:lnTo>
                    <a:pt x="720665" y="1561257"/>
                  </a:lnTo>
                  <a:lnTo>
                    <a:pt x="728863" y="1560252"/>
                  </a:lnTo>
                  <a:lnTo>
                    <a:pt x="817105" y="1548253"/>
                  </a:lnTo>
                  <a:lnTo>
                    <a:pt x="808837" y="1552462"/>
                  </a:lnTo>
                  <a:lnTo>
                    <a:pt x="792364" y="1559530"/>
                  </a:lnTo>
                  <a:lnTo>
                    <a:pt x="775306" y="1565357"/>
                  </a:lnTo>
                  <a:lnTo>
                    <a:pt x="758546" y="1570142"/>
                  </a:lnTo>
                  <a:lnTo>
                    <a:pt x="740861" y="1574254"/>
                  </a:lnTo>
                  <a:close/>
                </a:path>
                <a:path w="972185" h="1811654">
                  <a:moveTo>
                    <a:pt x="685258" y="861358"/>
                  </a:moveTo>
                  <a:lnTo>
                    <a:pt x="533827" y="881951"/>
                  </a:lnTo>
                  <a:lnTo>
                    <a:pt x="577776" y="875268"/>
                  </a:lnTo>
                  <a:lnTo>
                    <a:pt x="621425" y="866890"/>
                  </a:lnTo>
                  <a:lnTo>
                    <a:pt x="666120" y="856413"/>
                  </a:lnTo>
                  <a:lnTo>
                    <a:pt x="710556" y="844027"/>
                  </a:lnTo>
                  <a:lnTo>
                    <a:pt x="771593" y="823224"/>
                  </a:lnTo>
                  <a:lnTo>
                    <a:pt x="796712" y="815641"/>
                  </a:lnTo>
                  <a:lnTo>
                    <a:pt x="751687" y="841397"/>
                  </a:lnTo>
                  <a:lnTo>
                    <a:pt x="707989" y="855119"/>
                  </a:lnTo>
                  <a:lnTo>
                    <a:pt x="687157" y="860863"/>
                  </a:lnTo>
                  <a:lnTo>
                    <a:pt x="685258" y="861358"/>
                  </a:lnTo>
                  <a:close/>
                </a:path>
                <a:path w="972185" h="1811654">
                  <a:moveTo>
                    <a:pt x="535998" y="891102"/>
                  </a:moveTo>
                  <a:lnTo>
                    <a:pt x="491347" y="895773"/>
                  </a:lnTo>
                  <a:lnTo>
                    <a:pt x="446427" y="898466"/>
                  </a:lnTo>
                  <a:lnTo>
                    <a:pt x="440872" y="898481"/>
                  </a:lnTo>
                  <a:lnTo>
                    <a:pt x="439784" y="890479"/>
                  </a:lnTo>
                  <a:lnTo>
                    <a:pt x="445339" y="890465"/>
                  </a:lnTo>
                  <a:lnTo>
                    <a:pt x="489655" y="886997"/>
                  </a:lnTo>
                  <a:lnTo>
                    <a:pt x="533827" y="881951"/>
                  </a:lnTo>
                  <a:lnTo>
                    <a:pt x="685258" y="861358"/>
                  </a:lnTo>
                  <a:lnTo>
                    <a:pt x="666352" y="866291"/>
                  </a:lnTo>
                  <a:lnTo>
                    <a:pt x="645501" y="871378"/>
                  </a:lnTo>
                  <a:lnTo>
                    <a:pt x="624530" y="876099"/>
                  </a:lnTo>
                  <a:lnTo>
                    <a:pt x="580389" y="884521"/>
                  </a:lnTo>
                  <a:lnTo>
                    <a:pt x="535998" y="891102"/>
                  </a:lnTo>
                  <a:close/>
                </a:path>
              </a:pathLst>
            </a:custGeom>
            <a:solidFill>
              <a:srgbClr val="65382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93304" y="5377476"/>
            <a:ext cx="1032510" cy="1166495"/>
            <a:chOff x="193304" y="5377476"/>
            <a:chExt cx="1032510" cy="1166495"/>
          </a:xfrm>
        </p:grpSpPr>
        <p:sp>
          <p:nvSpPr>
            <p:cNvPr id="28" name="object 28"/>
            <p:cNvSpPr/>
            <p:nvPr/>
          </p:nvSpPr>
          <p:spPr>
            <a:xfrm>
              <a:off x="351158" y="5642863"/>
              <a:ext cx="802640" cy="798830"/>
            </a:xfrm>
            <a:custGeom>
              <a:avLst/>
              <a:gdLst/>
              <a:ahLst/>
              <a:cxnLst/>
              <a:rect l="l" t="t" r="r" b="b"/>
              <a:pathLst>
                <a:path w="802640" h="798829">
                  <a:moveTo>
                    <a:pt x="359796" y="798543"/>
                  </a:moveTo>
                  <a:lnTo>
                    <a:pt x="168352" y="761992"/>
                  </a:lnTo>
                  <a:lnTo>
                    <a:pt x="70972" y="727257"/>
                  </a:lnTo>
                  <a:lnTo>
                    <a:pt x="11450" y="661003"/>
                  </a:lnTo>
                  <a:lnTo>
                    <a:pt x="0" y="541862"/>
                  </a:lnTo>
                  <a:lnTo>
                    <a:pt x="35210" y="340981"/>
                  </a:lnTo>
                  <a:lnTo>
                    <a:pt x="286275" y="202249"/>
                  </a:lnTo>
                  <a:lnTo>
                    <a:pt x="243167" y="249607"/>
                  </a:lnTo>
                  <a:lnTo>
                    <a:pt x="215574" y="296890"/>
                  </a:lnTo>
                  <a:lnTo>
                    <a:pt x="201114" y="342867"/>
                  </a:lnTo>
                  <a:lnTo>
                    <a:pt x="197404" y="386308"/>
                  </a:lnTo>
                  <a:lnTo>
                    <a:pt x="202061" y="425982"/>
                  </a:lnTo>
                  <a:lnTo>
                    <a:pt x="226944" y="489107"/>
                  </a:lnTo>
                  <a:lnTo>
                    <a:pt x="264538" y="531110"/>
                  </a:lnTo>
                  <a:lnTo>
                    <a:pt x="327437" y="568392"/>
                  </a:lnTo>
                  <a:lnTo>
                    <a:pt x="366577" y="579891"/>
                  </a:lnTo>
                  <a:lnTo>
                    <a:pt x="409760" y="583448"/>
                  </a:lnTo>
                  <a:lnTo>
                    <a:pt x="456174" y="576678"/>
                  </a:lnTo>
                  <a:lnTo>
                    <a:pt x="505005" y="557196"/>
                  </a:lnTo>
                  <a:lnTo>
                    <a:pt x="555441" y="522617"/>
                  </a:lnTo>
                  <a:lnTo>
                    <a:pt x="538633" y="555767"/>
                  </a:lnTo>
                  <a:lnTo>
                    <a:pt x="469851" y="651724"/>
                  </a:lnTo>
                  <a:lnTo>
                    <a:pt x="359796" y="798543"/>
                  </a:lnTo>
                  <a:close/>
                </a:path>
                <a:path w="802640" h="798829">
                  <a:moveTo>
                    <a:pt x="656651" y="716056"/>
                  </a:moveTo>
                  <a:lnTo>
                    <a:pt x="606734" y="766301"/>
                  </a:lnTo>
                  <a:lnTo>
                    <a:pt x="642538" y="444429"/>
                  </a:lnTo>
                  <a:lnTo>
                    <a:pt x="552587" y="207831"/>
                  </a:lnTo>
                  <a:lnTo>
                    <a:pt x="540963" y="189612"/>
                  </a:lnTo>
                  <a:lnTo>
                    <a:pt x="516138" y="148747"/>
                  </a:lnTo>
                  <a:lnTo>
                    <a:pt x="493188" y="105925"/>
                  </a:lnTo>
                  <a:lnTo>
                    <a:pt x="487187" y="81834"/>
                  </a:lnTo>
                  <a:lnTo>
                    <a:pt x="513472" y="64724"/>
                  </a:lnTo>
                  <a:lnTo>
                    <a:pt x="561733" y="37074"/>
                  </a:lnTo>
                  <a:lnTo>
                    <a:pt x="628920" y="0"/>
                  </a:lnTo>
                  <a:lnTo>
                    <a:pt x="641624" y="11176"/>
                  </a:lnTo>
                  <a:lnTo>
                    <a:pt x="672880" y="44408"/>
                  </a:lnTo>
                  <a:lnTo>
                    <a:pt x="708238" y="90930"/>
                  </a:lnTo>
                  <a:lnTo>
                    <a:pt x="743265" y="149280"/>
                  </a:lnTo>
                  <a:lnTo>
                    <a:pt x="773526" y="218000"/>
                  </a:lnTo>
                  <a:lnTo>
                    <a:pt x="785484" y="255792"/>
                  </a:lnTo>
                  <a:lnTo>
                    <a:pt x="794588" y="295629"/>
                  </a:lnTo>
                  <a:lnTo>
                    <a:pt x="800284" y="337328"/>
                  </a:lnTo>
                  <a:lnTo>
                    <a:pt x="802017" y="380706"/>
                  </a:lnTo>
                  <a:lnTo>
                    <a:pt x="799234" y="425582"/>
                  </a:lnTo>
                  <a:lnTo>
                    <a:pt x="791380" y="471772"/>
                  </a:lnTo>
                  <a:lnTo>
                    <a:pt x="777901" y="519095"/>
                  </a:lnTo>
                  <a:lnTo>
                    <a:pt x="758243" y="567367"/>
                  </a:lnTo>
                  <a:lnTo>
                    <a:pt x="731851" y="616406"/>
                  </a:lnTo>
                  <a:lnTo>
                    <a:pt x="698172" y="666030"/>
                  </a:lnTo>
                  <a:lnTo>
                    <a:pt x="656651" y="716056"/>
                  </a:lnTo>
                  <a:close/>
                </a:path>
              </a:pathLst>
            </a:custGeom>
            <a:solidFill>
              <a:srgbClr val="3C7E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1991" y="5377476"/>
              <a:ext cx="903605" cy="422909"/>
            </a:xfrm>
            <a:custGeom>
              <a:avLst/>
              <a:gdLst/>
              <a:ahLst/>
              <a:cxnLst/>
              <a:rect l="l" t="t" r="r" b="b"/>
              <a:pathLst>
                <a:path w="903605" h="422910">
                  <a:moveTo>
                    <a:pt x="903422" y="290166"/>
                  </a:moveTo>
                  <a:lnTo>
                    <a:pt x="876916" y="308570"/>
                  </a:lnTo>
                  <a:lnTo>
                    <a:pt x="807363" y="344717"/>
                  </a:lnTo>
                  <a:lnTo>
                    <a:pt x="709708" y="370007"/>
                  </a:lnTo>
                  <a:lnTo>
                    <a:pt x="598897" y="355842"/>
                  </a:lnTo>
                  <a:lnTo>
                    <a:pt x="441853" y="341962"/>
                  </a:lnTo>
                  <a:lnTo>
                    <a:pt x="243033" y="367681"/>
                  </a:lnTo>
                  <a:lnTo>
                    <a:pt x="72422" y="404218"/>
                  </a:lnTo>
                  <a:lnTo>
                    <a:pt x="0" y="422793"/>
                  </a:lnTo>
                  <a:lnTo>
                    <a:pt x="151975" y="263303"/>
                  </a:lnTo>
                  <a:lnTo>
                    <a:pt x="180538" y="240470"/>
                  </a:lnTo>
                  <a:lnTo>
                    <a:pt x="267874" y="198240"/>
                  </a:lnTo>
                  <a:lnTo>
                    <a:pt x="416453" y="176016"/>
                  </a:lnTo>
                  <a:lnTo>
                    <a:pt x="628745" y="213201"/>
                  </a:lnTo>
                  <a:lnTo>
                    <a:pt x="678236" y="220125"/>
                  </a:lnTo>
                  <a:lnTo>
                    <a:pt x="722001" y="209514"/>
                  </a:lnTo>
                  <a:lnTo>
                    <a:pt x="759903" y="185603"/>
                  </a:lnTo>
                  <a:lnTo>
                    <a:pt x="791807" y="152627"/>
                  </a:lnTo>
                  <a:lnTo>
                    <a:pt x="817577" y="114821"/>
                  </a:lnTo>
                  <a:lnTo>
                    <a:pt x="837079" y="76420"/>
                  </a:lnTo>
                  <a:lnTo>
                    <a:pt x="856731" y="14774"/>
                  </a:lnTo>
                  <a:lnTo>
                    <a:pt x="856611" y="0"/>
                  </a:lnTo>
                  <a:lnTo>
                    <a:pt x="903422" y="290166"/>
                  </a:lnTo>
                  <a:close/>
                </a:path>
              </a:pathLst>
            </a:custGeom>
            <a:solidFill>
              <a:srgbClr val="408E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3304" y="5652172"/>
              <a:ext cx="895493" cy="8912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91453" y="5660704"/>
              <a:ext cx="437515" cy="639445"/>
            </a:xfrm>
            <a:custGeom>
              <a:avLst/>
              <a:gdLst/>
              <a:ahLst/>
              <a:cxnLst/>
              <a:rect l="l" t="t" r="r" b="b"/>
              <a:pathLst>
                <a:path w="437515" h="639445">
                  <a:moveTo>
                    <a:pt x="437414" y="77190"/>
                  </a:moveTo>
                  <a:lnTo>
                    <a:pt x="434242" y="79342"/>
                  </a:lnTo>
                  <a:lnTo>
                    <a:pt x="396022" y="93548"/>
                  </a:lnTo>
                  <a:lnTo>
                    <a:pt x="353775" y="98789"/>
                  </a:lnTo>
                  <a:lnTo>
                    <a:pt x="310870" y="96661"/>
                  </a:lnTo>
                  <a:lnTo>
                    <a:pt x="270680" y="88759"/>
                  </a:lnTo>
                  <a:lnTo>
                    <a:pt x="224645" y="71213"/>
                  </a:lnTo>
                  <a:lnTo>
                    <a:pt x="180757" y="48704"/>
                  </a:lnTo>
                  <a:lnTo>
                    <a:pt x="136769" y="26516"/>
                  </a:lnTo>
                  <a:lnTo>
                    <a:pt x="90436" y="9935"/>
                  </a:lnTo>
                  <a:lnTo>
                    <a:pt x="84920" y="8729"/>
                  </a:lnTo>
                  <a:lnTo>
                    <a:pt x="85866" y="0"/>
                  </a:lnTo>
                  <a:lnTo>
                    <a:pt x="91383" y="1205"/>
                  </a:lnTo>
                  <a:lnTo>
                    <a:pt x="135134" y="15349"/>
                  </a:lnTo>
                  <a:lnTo>
                    <a:pt x="176417" y="35190"/>
                  </a:lnTo>
                  <a:lnTo>
                    <a:pt x="217230" y="56249"/>
                  </a:lnTo>
                  <a:lnTo>
                    <a:pt x="259569" y="74044"/>
                  </a:lnTo>
                  <a:lnTo>
                    <a:pt x="303336" y="83750"/>
                  </a:lnTo>
                  <a:lnTo>
                    <a:pt x="345710" y="84860"/>
                  </a:lnTo>
                  <a:lnTo>
                    <a:pt x="388029" y="80149"/>
                  </a:lnTo>
                  <a:lnTo>
                    <a:pt x="431630" y="72393"/>
                  </a:lnTo>
                  <a:lnTo>
                    <a:pt x="435592" y="71739"/>
                  </a:lnTo>
                  <a:lnTo>
                    <a:pt x="437414" y="77190"/>
                  </a:lnTo>
                  <a:close/>
                </a:path>
                <a:path w="437515" h="639445">
                  <a:moveTo>
                    <a:pt x="347256" y="633869"/>
                  </a:moveTo>
                  <a:lnTo>
                    <a:pt x="340772" y="631738"/>
                  </a:lnTo>
                  <a:lnTo>
                    <a:pt x="342574" y="627534"/>
                  </a:lnTo>
                  <a:lnTo>
                    <a:pt x="358438" y="583000"/>
                  </a:lnTo>
                  <a:lnTo>
                    <a:pt x="371577" y="537075"/>
                  </a:lnTo>
                  <a:lnTo>
                    <a:pt x="381573" y="490231"/>
                  </a:lnTo>
                  <a:lnTo>
                    <a:pt x="388005" y="442945"/>
                  </a:lnTo>
                  <a:lnTo>
                    <a:pt x="390454" y="395689"/>
                  </a:lnTo>
                  <a:lnTo>
                    <a:pt x="388500" y="348939"/>
                  </a:lnTo>
                  <a:lnTo>
                    <a:pt x="381724" y="303170"/>
                  </a:lnTo>
                  <a:lnTo>
                    <a:pt x="369706" y="258855"/>
                  </a:lnTo>
                  <a:lnTo>
                    <a:pt x="352027" y="216469"/>
                  </a:lnTo>
                  <a:lnTo>
                    <a:pt x="328266" y="176488"/>
                  </a:lnTo>
                  <a:lnTo>
                    <a:pt x="298005" y="139384"/>
                  </a:lnTo>
                  <a:lnTo>
                    <a:pt x="260823" y="105634"/>
                  </a:lnTo>
                  <a:lnTo>
                    <a:pt x="255047" y="101215"/>
                  </a:lnTo>
                  <a:lnTo>
                    <a:pt x="261284" y="91992"/>
                  </a:lnTo>
                  <a:lnTo>
                    <a:pt x="304150" y="130483"/>
                  </a:lnTo>
                  <a:lnTo>
                    <a:pt x="334746" y="168400"/>
                  </a:lnTo>
                  <a:lnTo>
                    <a:pt x="359000" y="209434"/>
                  </a:lnTo>
                  <a:lnTo>
                    <a:pt x="377258" y="253046"/>
                  </a:lnTo>
                  <a:lnTo>
                    <a:pt x="389865" y="298695"/>
                  </a:lnTo>
                  <a:lnTo>
                    <a:pt x="397165" y="345840"/>
                  </a:lnTo>
                  <a:lnTo>
                    <a:pt x="399505" y="393941"/>
                  </a:lnTo>
                  <a:lnTo>
                    <a:pt x="397229" y="442457"/>
                  </a:lnTo>
                  <a:lnTo>
                    <a:pt x="390682" y="490847"/>
                  </a:lnTo>
                  <a:lnTo>
                    <a:pt x="380211" y="538571"/>
                  </a:lnTo>
                  <a:lnTo>
                    <a:pt x="366159" y="585089"/>
                  </a:lnTo>
                  <a:lnTo>
                    <a:pt x="348873" y="629858"/>
                  </a:lnTo>
                  <a:lnTo>
                    <a:pt x="347256" y="633869"/>
                  </a:lnTo>
                  <a:close/>
                </a:path>
                <a:path w="437515" h="639445">
                  <a:moveTo>
                    <a:pt x="136827" y="524737"/>
                  </a:moveTo>
                  <a:lnTo>
                    <a:pt x="86441" y="577358"/>
                  </a:lnTo>
                  <a:lnTo>
                    <a:pt x="118259" y="542545"/>
                  </a:lnTo>
                  <a:lnTo>
                    <a:pt x="140414" y="498445"/>
                  </a:lnTo>
                  <a:lnTo>
                    <a:pt x="149360" y="449521"/>
                  </a:lnTo>
                  <a:lnTo>
                    <a:pt x="144852" y="401935"/>
                  </a:lnTo>
                  <a:lnTo>
                    <a:pt x="128185" y="356912"/>
                  </a:lnTo>
                  <a:lnTo>
                    <a:pt x="100670" y="315851"/>
                  </a:lnTo>
                  <a:lnTo>
                    <a:pt x="99502" y="314362"/>
                  </a:lnTo>
                  <a:lnTo>
                    <a:pt x="101539" y="312235"/>
                  </a:lnTo>
                  <a:lnTo>
                    <a:pt x="102900" y="313910"/>
                  </a:lnTo>
                  <a:lnTo>
                    <a:pt x="129618" y="352852"/>
                  </a:lnTo>
                  <a:lnTo>
                    <a:pt x="147534" y="396813"/>
                  </a:lnTo>
                  <a:lnTo>
                    <a:pt x="155074" y="443554"/>
                  </a:lnTo>
                  <a:lnTo>
                    <a:pt x="150662" y="490839"/>
                  </a:lnTo>
                  <a:lnTo>
                    <a:pt x="136827" y="524737"/>
                  </a:lnTo>
                  <a:close/>
                </a:path>
                <a:path w="437515" h="639445">
                  <a:moveTo>
                    <a:pt x="97874" y="579642"/>
                  </a:moveTo>
                  <a:lnTo>
                    <a:pt x="56566" y="610771"/>
                  </a:lnTo>
                  <a:lnTo>
                    <a:pt x="9753" y="636837"/>
                  </a:lnTo>
                  <a:lnTo>
                    <a:pt x="4882" y="639214"/>
                  </a:lnTo>
                  <a:lnTo>
                    <a:pt x="0" y="632315"/>
                  </a:lnTo>
                  <a:lnTo>
                    <a:pt x="5055" y="629744"/>
                  </a:lnTo>
                  <a:lnTo>
                    <a:pt x="47770" y="605540"/>
                  </a:lnTo>
                  <a:lnTo>
                    <a:pt x="86441" y="577358"/>
                  </a:lnTo>
                  <a:lnTo>
                    <a:pt x="136827" y="524737"/>
                  </a:lnTo>
                  <a:lnTo>
                    <a:pt x="130348" y="540611"/>
                  </a:lnTo>
                  <a:lnTo>
                    <a:pt x="97874" y="579642"/>
                  </a:lnTo>
                  <a:close/>
                </a:path>
              </a:pathLst>
            </a:custGeom>
            <a:solidFill>
              <a:srgbClr val="6538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9606" y="5568216"/>
              <a:ext cx="867410" cy="829310"/>
            </a:xfrm>
            <a:custGeom>
              <a:avLst/>
              <a:gdLst/>
              <a:ahLst/>
              <a:cxnLst/>
              <a:rect l="l" t="t" r="r" b="b"/>
              <a:pathLst>
                <a:path w="867410" h="829310">
                  <a:moveTo>
                    <a:pt x="161128" y="828720"/>
                  </a:moveTo>
                  <a:lnTo>
                    <a:pt x="117441" y="794905"/>
                  </a:lnTo>
                  <a:lnTo>
                    <a:pt x="82976" y="759121"/>
                  </a:lnTo>
                  <a:lnTo>
                    <a:pt x="53806" y="719052"/>
                  </a:lnTo>
                  <a:lnTo>
                    <a:pt x="30428" y="675505"/>
                  </a:lnTo>
                  <a:lnTo>
                    <a:pt x="13337" y="629289"/>
                  </a:lnTo>
                  <a:lnTo>
                    <a:pt x="3029" y="581210"/>
                  </a:lnTo>
                  <a:lnTo>
                    <a:pt x="0" y="532075"/>
                  </a:lnTo>
                  <a:lnTo>
                    <a:pt x="4745" y="482692"/>
                  </a:lnTo>
                  <a:lnTo>
                    <a:pt x="17762" y="433868"/>
                  </a:lnTo>
                  <a:lnTo>
                    <a:pt x="19547" y="428907"/>
                  </a:lnTo>
                  <a:lnTo>
                    <a:pt x="27343" y="430442"/>
                  </a:lnTo>
                  <a:lnTo>
                    <a:pt x="25944" y="435773"/>
                  </a:lnTo>
                  <a:lnTo>
                    <a:pt x="16874" y="484818"/>
                  </a:lnTo>
                  <a:lnTo>
                    <a:pt x="13803" y="533405"/>
                  </a:lnTo>
                  <a:lnTo>
                    <a:pt x="16754" y="581038"/>
                  </a:lnTo>
                  <a:lnTo>
                    <a:pt x="25751" y="627222"/>
                  </a:lnTo>
                  <a:lnTo>
                    <a:pt x="40817" y="671461"/>
                  </a:lnTo>
                  <a:lnTo>
                    <a:pt x="61976" y="713258"/>
                  </a:lnTo>
                  <a:lnTo>
                    <a:pt x="89251" y="752117"/>
                  </a:lnTo>
                  <a:lnTo>
                    <a:pt x="122665" y="787543"/>
                  </a:lnTo>
                  <a:lnTo>
                    <a:pt x="162243" y="819040"/>
                  </a:lnTo>
                  <a:lnTo>
                    <a:pt x="166859" y="822348"/>
                  </a:lnTo>
                  <a:lnTo>
                    <a:pt x="161128" y="828720"/>
                  </a:lnTo>
                  <a:close/>
                </a:path>
                <a:path w="867410" h="829310">
                  <a:moveTo>
                    <a:pt x="120666" y="700288"/>
                  </a:moveTo>
                  <a:lnTo>
                    <a:pt x="88319" y="656468"/>
                  </a:lnTo>
                  <a:lnTo>
                    <a:pt x="72580" y="610145"/>
                  </a:lnTo>
                  <a:lnTo>
                    <a:pt x="65360" y="561910"/>
                  </a:lnTo>
                  <a:lnTo>
                    <a:pt x="67106" y="513117"/>
                  </a:lnTo>
                  <a:lnTo>
                    <a:pt x="78267" y="465120"/>
                  </a:lnTo>
                  <a:lnTo>
                    <a:pt x="80036" y="459402"/>
                  </a:lnTo>
                  <a:lnTo>
                    <a:pt x="89345" y="460904"/>
                  </a:lnTo>
                  <a:lnTo>
                    <a:pt x="87769" y="466807"/>
                  </a:lnTo>
                  <a:lnTo>
                    <a:pt x="78808" y="514226"/>
                  </a:lnTo>
                  <a:lnTo>
                    <a:pt x="77240" y="561486"/>
                  </a:lnTo>
                  <a:lnTo>
                    <a:pt x="83226" y="607991"/>
                  </a:lnTo>
                  <a:lnTo>
                    <a:pt x="96925" y="653146"/>
                  </a:lnTo>
                  <a:lnTo>
                    <a:pt x="118498" y="696360"/>
                  </a:lnTo>
                  <a:lnTo>
                    <a:pt x="120666" y="700288"/>
                  </a:lnTo>
                  <a:close/>
                </a:path>
                <a:path w="867410" h="829310">
                  <a:moveTo>
                    <a:pt x="138182" y="512855"/>
                  </a:moveTo>
                  <a:lnTo>
                    <a:pt x="130041" y="512842"/>
                  </a:lnTo>
                  <a:lnTo>
                    <a:pt x="130305" y="507536"/>
                  </a:lnTo>
                  <a:lnTo>
                    <a:pt x="131739" y="493743"/>
                  </a:lnTo>
                  <a:lnTo>
                    <a:pt x="134494" y="480276"/>
                  </a:lnTo>
                  <a:lnTo>
                    <a:pt x="138748" y="467204"/>
                  </a:lnTo>
                  <a:lnTo>
                    <a:pt x="144681" y="454591"/>
                  </a:lnTo>
                  <a:lnTo>
                    <a:pt x="146499" y="451144"/>
                  </a:lnTo>
                  <a:lnTo>
                    <a:pt x="152427" y="453855"/>
                  </a:lnTo>
                  <a:lnTo>
                    <a:pt x="150802" y="457488"/>
                  </a:lnTo>
                  <a:lnTo>
                    <a:pt x="146302" y="469625"/>
                  </a:lnTo>
                  <a:lnTo>
                    <a:pt x="142625" y="481993"/>
                  </a:lnTo>
                  <a:lnTo>
                    <a:pt x="139946" y="494624"/>
                  </a:lnTo>
                  <a:lnTo>
                    <a:pt x="138446" y="507548"/>
                  </a:lnTo>
                  <a:lnTo>
                    <a:pt x="138182" y="512855"/>
                  </a:lnTo>
                  <a:close/>
                </a:path>
                <a:path w="867410" h="829310">
                  <a:moveTo>
                    <a:pt x="631705" y="694143"/>
                  </a:moveTo>
                  <a:lnTo>
                    <a:pt x="587444" y="740368"/>
                  </a:lnTo>
                  <a:lnTo>
                    <a:pt x="615738" y="700789"/>
                  </a:lnTo>
                  <a:lnTo>
                    <a:pt x="638256" y="657470"/>
                  </a:lnTo>
                  <a:lnTo>
                    <a:pt x="655369" y="610808"/>
                  </a:lnTo>
                  <a:lnTo>
                    <a:pt x="667449" y="561199"/>
                  </a:lnTo>
                  <a:lnTo>
                    <a:pt x="668309" y="557205"/>
                  </a:lnTo>
                  <a:lnTo>
                    <a:pt x="674582" y="558394"/>
                  </a:lnTo>
                  <a:lnTo>
                    <a:pt x="674664" y="562179"/>
                  </a:lnTo>
                  <a:lnTo>
                    <a:pt x="666743" y="612615"/>
                  </a:lnTo>
                  <a:lnTo>
                    <a:pt x="649866" y="660899"/>
                  </a:lnTo>
                  <a:lnTo>
                    <a:pt x="631705" y="694143"/>
                  </a:lnTo>
                  <a:close/>
                </a:path>
                <a:path w="867410" h="829310">
                  <a:moveTo>
                    <a:pt x="641008" y="782337"/>
                  </a:moveTo>
                  <a:lnTo>
                    <a:pt x="635207" y="776783"/>
                  </a:lnTo>
                  <a:lnTo>
                    <a:pt x="638330" y="772360"/>
                  </a:lnTo>
                  <a:lnTo>
                    <a:pt x="658012" y="742964"/>
                  </a:lnTo>
                  <a:lnTo>
                    <a:pt x="689547" y="680009"/>
                  </a:lnTo>
                  <a:lnTo>
                    <a:pt x="706250" y="620856"/>
                  </a:lnTo>
                  <a:lnTo>
                    <a:pt x="712609" y="569523"/>
                  </a:lnTo>
                  <a:lnTo>
                    <a:pt x="716104" y="543672"/>
                  </a:lnTo>
                  <a:lnTo>
                    <a:pt x="716964" y="539678"/>
                  </a:lnTo>
                  <a:lnTo>
                    <a:pt x="721908" y="540706"/>
                  </a:lnTo>
                  <a:lnTo>
                    <a:pt x="722361" y="544104"/>
                  </a:lnTo>
                  <a:lnTo>
                    <a:pt x="724120" y="593017"/>
                  </a:lnTo>
                  <a:lnTo>
                    <a:pt x="714695" y="643298"/>
                  </a:lnTo>
                  <a:lnTo>
                    <a:pt x="696587" y="692524"/>
                  </a:lnTo>
                  <a:lnTo>
                    <a:pt x="672296" y="738266"/>
                  </a:lnTo>
                  <a:lnTo>
                    <a:pt x="644324" y="778100"/>
                  </a:lnTo>
                  <a:lnTo>
                    <a:pt x="641008" y="782337"/>
                  </a:lnTo>
                  <a:close/>
                </a:path>
                <a:path w="867410" h="829310">
                  <a:moveTo>
                    <a:pt x="593914" y="747085"/>
                  </a:moveTo>
                  <a:lnTo>
                    <a:pt x="557174" y="783021"/>
                  </a:lnTo>
                  <a:lnTo>
                    <a:pt x="516148" y="812876"/>
                  </a:lnTo>
                  <a:lnTo>
                    <a:pt x="512042" y="815616"/>
                  </a:lnTo>
                  <a:lnTo>
                    <a:pt x="508118" y="809264"/>
                  </a:lnTo>
                  <a:lnTo>
                    <a:pt x="512038" y="806718"/>
                  </a:lnTo>
                  <a:lnTo>
                    <a:pt x="553001" y="775810"/>
                  </a:lnTo>
                  <a:lnTo>
                    <a:pt x="631705" y="694143"/>
                  </a:lnTo>
                  <a:lnTo>
                    <a:pt x="625200" y="706050"/>
                  </a:lnTo>
                  <a:lnTo>
                    <a:pt x="593914" y="747085"/>
                  </a:lnTo>
                  <a:close/>
                </a:path>
                <a:path w="867410" h="829310">
                  <a:moveTo>
                    <a:pt x="724992" y="482138"/>
                  </a:moveTo>
                  <a:lnTo>
                    <a:pt x="703073" y="450425"/>
                  </a:lnTo>
                  <a:lnTo>
                    <a:pt x="698254" y="436523"/>
                  </a:lnTo>
                  <a:lnTo>
                    <a:pt x="705565" y="433146"/>
                  </a:lnTo>
                  <a:lnTo>
                    <a:pt x="707169" y="437276"/>
                  </a:lnTo>
                  <a:lnTo>
                    <a:pt x="711234" y="447127"/>
                  </a:lnTo>
                  <a:lnTo>
                    <a:pt x="715122" y="456983"/>
                  </a:lnTo>
                  <a:lnTo>
                    <a:pt x="718939" y="466839"/>
                  </a:lnTo>
                  <a:lnTo>
                    <a:pt x="722791" y="476695"/>
                  </a:lnTo>
                  <a:lnTo>
                    <a:pt x="724992" y="482138"/>
                  </a:lnTo>
                  <a:close/>
                </a:path>
                <a:path w="867410" h="829310">
                  <a:moveTo>
                    <a:pt x="556103" y="289661"/>
                  </a:moveTo>
                  <a:lnTo>
                    <a:pt x="553808" y="288575"/>
                  </a:lnTo>
                  <a:lnTo>
                    <a:pt x="527787" y="275067"/>
                  </a:lnTo>
                  <a:lnTo>
                    <a:pt x="501781" y="263033"/>
                  </a:lnTo>
                  <a:lnTo>
                    <a:pt x="446665" y="245651"/>
                  </a:lnTo>
                  <a:lnTo>
                    <a:pt x="384384" y="238317"/>
                  </a:lnTo>
                  <a:lnTo>
                    <a:pt x="352956" y="237380"/>
                  </a:lnTo>
                  <a:lnTo>
                    <a:pt x="321531" y="237385"/>
                  </a:lnTo>
                  <a:lnTo>
                    <a:pt x="316796" y="237298"/>
                  </a:lnTo>
                  <a:lnTo>
                    <a:pt x="316068" y="229930"/>
                  </a:lnTo>
                  <a:lnTo>
                    <a:pt x="320988" y="229824"/>
                  </a:lnTo>
                  <a:lnTo>
                    <a:pt x="369374" y="229110"/>
                  </a:lnTo>
                  <a:lnTo>
                    <a:pt x="419974" y="231638"/>
                  </a:lnTo>
                  <a:lnTo>
                    <a:pt x="469901" y="240033"/>
                  </a:lnTo>
                  <a:lnTo>
                    <a:pt x="516269" y="256921"/>
                  </a:lnTo>
                  <a:lnTo>
                    <a:pt x="556190" y="284926"/>
                  </a:lnTo>
                  <a:lnTo>
                    <a:pt x="557930" y="286592"/>
                  </a:lnTo>
                  <a:lnTo>
                    <a:pt x="556103" y="289661"/>
                  </a:lnTo>
                  <a:close/>
                </a:path>
                <a:path w="867410" h="829310">
                  <a:moveTo>
                    <a:pt x="326561" y="172526"/>
                  </a:moveTo>
                  <a:lnTo>
                    <a:pt x="276979" y="183329"/>
                  </a:lnTo>
                  <a:lnTo>
                    <a:pt x="233715" y="195177"/>
                  </a:lnTo>
                  <a:lnTo>
                    <a:pt x="228643" y="196991"/>
                  </a:lnTo>
                  <a:lnTo>
                    <a:pt x="226763" y="188891"/>
                  </a:lnTo>
                  <a:lnTo>
                    <a:pt x="275121" y="174045"/>
                  </a:lnTo>
                  <a:lnTo>
                    <a:pt x="319391" y="164920"/>
                  </a:lnTo>
                  <a:lnTo>
                    <a:pt x="325052" y="164040"/>
                  </a:lnTo>
                  <a:lnTo>
                    <a:pt x="326561" y="172526"/>
                  </a:lnTo>
                  <a:close/>
                </a:path>
                <a:path w="867410" h="829310">
                  <a:moveTo>
                    <a:pt x="580299" y="226848"/>
                  </a:moveTo>
                  <a:lnTo>
                    <a:pt x="534897" y="200144"/>
                  </a:lnTo>
                  <a:lnTo>
                    <a:pt x="490357" y="182604"/>
                  </a:lnTo>
                  <a:lnTo>
                    <a:pt x="486161" y="181181"/>
                  </a:lnTo>
                  <a:lnTo>
                    <a:pt x="488099" y="174512"/>
                  </a:lnTo>
                  <a:lnTo>
                    <a:pt x="539060" y="192410"/>
                  </a:lnTo>
                  <a:lnTo>
                    <a:pt x="581423" y="217547"/>
                  </a:lnTo>
                  <a:lnTo>
                    <a:pt x="585273" y="220493"/>
                  </a:lnTo>
                  <a:lnTo>
                    <a:pt x="580299" y="226848"/>
                  </a:lnTo>
                  <a:close/>
                </a:path>
                <a:path w="867410" h="829310">
                  <a:moveTo>
                    <a:pt x="867059" y="5553"/>
                  </a:moveTo>
                  <a:lnTo>
                    <a:pt x="863348" y="9042"/>
                  </a:lnTo>
                  <a:lnTo>
                    <a:pt x="827991" y="37013"/>
                  </a:lnTo>
                  <a:lnTo>
                    <a:pt x="787505" y="53257"/>
                  </a:lnTo>
                  <a:lnTo>
                    <a:pt x="743689" y="60034"/>
                  </a:lnTo>
                  <a:lnTo>
                    <a:pt x="698344" y="59602"/>
                  </a:lnTo>
                  <a:lnTo>
                    <a:pt x="653270" y="54221"/>
                  </a:lnTo>
                  <a:lnTo>
                    <a:pt x="610268" y="46150"/>
                  </a:lnTo>
                  <a:lnTo>
                    <a:pt x="605702" y="45113"/>
                  </a:lnTo>
                  <a:lnTo>
                    <a:pt x="607253" y="38074"/>
                  </a:lnTo>
                  <a:lnTo>
                    <a:pt x="612005" y="38918"/>
                  </a:lnTo>
                  <a:lnTo>
                    <a:pt x="663986" y="47032"/>
                  </a:lnTo>
                  <a:lnTo>
                    <a:pt x="714943" y="50234"/>
                  </a:lnTo>
                  <a:lnTo>
                    <a:pt x="764444" y="45780"/>
                  </a:lnTo>
                  <a:lnTo>
                    <a:pt x="812056" y="30924"/>
                  </a:lnTo>
                  <a:lnTo>
                    <a:pt x="857347" y="2924"/>
                  </a:lnTo>
                  <a:lnTo>
                    <a:pt x="861259" y="0"/>
                  </a:lnTo>
                  <a:lnTo>
                    <a:pt x="867059" y="5553"/>
                  </a:lnTo>
                  <a:close/>
                </a:path>
                <a:path w="867410" h="829310">
                  <a:moveTo>
                    <a:pt x="790365" y="100744"/>
                  </a:moveTo>
                  <a:lnTo>
                    <a:pt x="786605" y="101962"/>
                  </a:lnTo>
                  <a:lnTo>
                    <a:pt x="755497" y="108130"/>
                  </a:lnTo>
                  <a:lnTo>
                    <a:pt x="724104" y="108500"/>
                  </a:lnTo>
                  <a:lnTo>
                    <a:pt x="693054" y="103432"/>
                  </a:lnTo>
                  <a:lnTo>
                    <a:pt x="662977" y="93284"/>
                  </a:lnTo>
                  <a:lnTo>
                    <a:pt x="659538" y="91844"/>
                  </a:lnTo>
                  <a:lnTo>
                    <a:pt x="661500" y="86311"/>
                  </a:lnTo>
                  <a:lnTo>
                    <a:pt x="664939" y="87751"/>
                  </a:lnTo>
                  <a:lnTo>
                    <a:pt x="694416" y="97093"/>
                  </a:lnTo>
                  <a:lnTo>
                    <a:pt x="724491" y="101274"/>
                  </a:lnTo>
                  <a:lnTo>
                    <a:pt x="754886" y="100549"/>
                  </a:lnTo>
                  <a:lnTo>
                    <a:pt x="785322" y="95174"/>
                  </a:lnTo>
                  <a:lnTo>
                    <a:pt x="789654" y="94133"/>
                  </a:lnTo>
                  <a:lnTo>
                    <a:pt x="790365" y="100744"/>
                  </a:lnTo>
                  <a:close/>
                </a:path>
              </a:pathLst>
            </a:custGeom>
            <a:solidFill>
              <a:srgbClr val="5CA8B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0" y="479148"/>
            <a:ext cx="17973040" cy="9808210"/>
            <a:chOff x="0" y="479148"/>
            <a:chExt cx="17973040" cy="9808210"/>
          </a:xfrm>
        </p:grpSpPr>
        <p:sp>
          <p:nvSpPr>
            <p:cNvPr id="34" name="object 34"/>
            <p:cNvSpPr/>
            <p:nvPr/>
          </p:nvSpPr>
          <p:spPr>
            <a:xfrm>
              <a:off x="1436969" y="2234669"/>
              <a:ext cx="15153640" cy="8052434"/>
            </a:xfrm>
            <a:custGeom>
              <a:avLst/>
              <a:gdLst/>
              <a:ahLst/>
              <a:cxnLst/>
              <a:rect l="l" t="t" r="r" b="b"/>
              <a:pathLst>
                <a:path w="15153640" h="8052434">
                  <a:moveTo>
                    <a:pt x="15153191" y="8052330"/>
                  </a:moveTo>
                  <a:lnTo>
                    <a:pt x="0" y="8052330"/>
                  </a:lnTo>
                  <a:lnTo>
                    <a:pt x="0" y="778432"/>
                  </a:lnTo>
                  <a:lnTo>
                    <a:pt x="1425" y="731150"/>
                  </a:lnTo>
                  <a:lnTo>
                    <a:pt x="5648" y="684599"/>
                  </a:lnTo>
                  <a:lnTo>
                    <a:pt x="12585" y="638861"/>
                  </a:lnTo>
                  <a:lnTo>
                    <a:pt x="22154" y="594019"/>
                  </a:lnTo>
                  <a:lnTo>
                    <a:pt x="34271" y="550155"/>
                  </a:lnTo>
                  <a:lnTo>
                    <a:pt x="48855" y="507352"/>
                  </a:lnTo>
                  <a:lnTo>
                    <a:pt x="65822" y="465694"/>
                  </a:lnTo>
                  <a:lnTo>
                    <a:pt x="85090" y="425261"/>
                  </a:lnTo>
                  <a:lnTo>
                    <a:pt x="106576" y="386138"/>
                  </a:lnTo>
                  <a:lnTo>
                    <a:pt x="130198" y="348407"/>
                  </a:lnTo>
                  <a:lnTo>
                    <a:pt x="155873" y="312150"/>
                  </a:lnTo>
                  <a:lnTo>
                    <a:pt x="183519" y="277450"/>
                  </a:lnTo>
                  <a:lnTo>
                    <a:pt x="213052" y="244389"/>
                  </a:lnTo>
                  <a:lnTo>
                    <a:pt x="244389" y="213051"/>
                  </a:lnTo>
                  <a:lnTo>
                    <a:pt x="277450" y="183519"/>
                  </a:lnTo>
                  <a:lnTo>
                    <a:pt x="312150" y="155873"/>
                  </a:lnTo>
                  <a:lnTo>
                    <a:pt x="348407" y="130198"/>
                  </a:lnTo>
                  <a:lnTo>
                    <a:pt x="386138" y="106576"/>
                  </a:lnTo>
                  <a:lnTo>
                    <a:pt x="425261" y="85090"/>
                  </a:lnTo>
                  <a:lnTo>
                    <a:pt x="465694" y="65822"/>
                  </a:lnTo>
                  <a:lnTo>
                    <a:pt x="507352" y="48855"/>
                  </a:lnTo>
                  <a:lnTo>
                    <a:pt x="550155" y="34271"/>
                  </a:lnTo>
                  <a:lnTo>
                    <a:pt x="594019" y="22154"/>
                  </a:lnTo>
                  <a:lnTo>
                    <a:pt x="638861" y="12585"/>
                  </a:lnTo>
                  <a:lnTo>
                    <a:pt x="684599" y="5648"/>
                  </a:lnTo>
                  <a:lnTo>
                    <a:pt x="731150" y="1425"/>
                  </a:lnTo>
                  <a:lnTo>
                    <a:pt x="778432" y="0"/>
                  </a:lnTo>
                  <a:lnTo>
                    <a:pt x="14374759" y="0"/>
                  </a:lnTo>
                  <a:lnTo>
                    <a:pt x="14422041" y="1425"/>
                  </a:lnTo>
                  <a:lnTo>
                    <a:pt x="14468592" y="5648"/>
                  </a:lnTo>
                  <a:lnTo>
                    <a:pt x="14514330" y="12585"/>
                  </a:lnTo>
                  <a:lnTo>
                    <a:pt x="14559172" y="22154"/>
                  </a:lnTo>
                  <a:lnTo>
                    <a:pt x="14603036" y="34271"/>
                  </a:lnTo>
                  <a:lnTo>
                    <a:pt x="14645838" y="48855"/>
                  </a:lnTo>
                  <a:lnTo>
                    <a:pt x="14687497" y="65822"/>
                  </a:lnTo>
                  <a:lnTo>
                    <a:pt x="14727929" y="85090"/>
                  </a:lnTo>
                  <a:lnTo>
                    <a:pt x="14767052" y="106576"/>
                  </a:lnTo>
                  <a:lnTo>
                    <a:pt x="14804784" y="130198"/>
                  </a:lnTo>
                  <a:lnTo>
                    <a:pt x="14841041" y="155873"/>
                  </a:lnTo>
                  <a:lnTo>
                    <a:pt x="14875741" y="183519"/>
                  </a:lnTo>
                  <a:lnTo>
                    <a:pt x="14908801" y="213052"/>
                  </a:lnTo>
                  <a:lnTo>
                    <a:pt x="14940139" y="244389"/>
                  </a:lnTo>
                  <a:lnTo>
                    <a:pt x="14969672" y="277450"/>
                  </a:lnTo>
                  <a:lnTo>
                    <a:pt x="14997317" y="312150"/>
                  </a:lnTo>
                  <a:lnTo>
                    <a:pt x="15022992" y="348407"/>
                  </a:lnTo>
                  <a:lnTo>
                    <a:pt x="15046614" y="386138"/>
                  </a:lnTo>
                  <a:lnTo>
                    <a:pt x="15068100" y="425261"/>
                  </a:lnTo>
                  <a:lnTo>
                    <a:pt x="15087369" y="465694"/>
                  </a:lnTo>
                  <a:lnTo>
                    <a:pt x="15104336" y="507352"/>
                  </a:lnTo>
                  <a:lnTo>
                    <a:pt x="15118919" y="550155"/>
                  </a:lnTo>
                  <a:lnTo>
                    <a:pt x="15131037" y="594019"/>
                  </a:lnTo>
                  <a:lnTo>
                    <a:pt x="15140605" y="638861"/>
                  </a:lnTo>
                  <a:lnTo>
                    <a:pt x="15147542" y="684599"/>
                  </a:lnTo>
                  <a:lnTo>
                    <a:pt x="15151765" y="731150"/>
                  </a:lnTo>
                  <a:lnTo>
                    <a:pt x="15153191" y="778432"/>
                  </a:lnTo>
                  <a:lnTo>
                    <a:pt x="15153191" y="8052330"/>
                  </a:lnTo>
                  <a:close/>
                </a:path>
              </a:pathLst>
            </a:custGeom>
            <a:solidFill>
              <a:srgbClr val="408E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80412" y="3257651"/>
              <a:ext cx="13531215" cy="7029450"/>
            </a:xfrm>
            <a:custGeom>
              <a:avLst/>
              <a:gdLst/>
              <a:ahLst/>
              <a:cxnLst/>
              <a:rect l="l" t="t" r="r" b="b"/>
              <a:pathLst>
                <a:path w="13531215" h="7029450">
                  <a:moveTo>
                    <a:pt x="13530733" y="0"/>
                  </a:moveTo>
                  <a:lnTo>
                    <a:pt x="135572" y="0"/>
                  </a:lnTo>
                  <a:lnTo>
                    <a:pt x="135572" y="135890"/>
                  </a:lnTo>
                  <a:lnTo>
                    <a:pt x="0" y="135890"/>
                  </a:lnTo>
                  <a:lnTo>
                    <a:pt x="0" y="7029450"/>
                  </a:lnTo>
                  <a:lnTo>
                    <a:pt x="13530733" y="7029450"/>
                  </a:lnTo>
                  <a:lnTo>
                    <a:pt x="13530733" y="135890"/>
                  </a:lnTo>
                  <a:lnTo>
                    <a:pt x="13530733" y="0"/>
                  </a:lnTo>
                  <a:close/>
                </a:path>
              </a:pathLst>
            </a:custGeom>
            <a:solidFill>
              <a:srgbClr val="EFE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67607" y="3100565"/>
              <a:ext cx="8659495" cy="1132840"/>
            </a:xfrm>
            <a:custGeom>
              <a:avLst/>
              <a:gdLst/>
              <a:ahLst/>
              <a:cxnLst/>
              <a:rect l="l" t="t" r="r" b="b"/>
              <a:pathLst>
                <a:path w="8659495" h="1132839">
                  <a:moveTo>
                    <a:pt x="1255113" y="1132662"/>
                  </a:moveTo>
                  <a:lnTo>
                    <a:pt x="459187" y="1132662"/>
                  </a:lnTo>
                  <a:lnTo>
                    <a:pt x="412231" y="1130292"/>
                  </a:lnTo>
                  <a:lnTo>
                    <a:pt x="366632" y="1123335"/>
                  </a:lnTo>
                  <a:lnTo>
                    <a:pt x="322622" y="1112022"/>
                  </a:lnTo>
                  <a:lnTo>
                    <a:pt x="280432" y="1096583"/>
                  </a:lnTo>
                  <a:lnTo>
                    <a:pt x="240291" y="1077250"/>
                  </a:lnTo>
                  <a:lnTo>
                    <a:pt x="202431" y="1054252"/>
                  </a:lnTo>
                  <a:lnTo>
                    <a:pt x="167083" y="1027820"/>
                  </a:lnTo>
                  <a:lnTo>
                    <a:pt x="134476" y="998186"/>
                  </a:lnTo>
                  <a:lnTo>
                    <a:pt x="104841" y="965579"/>
                  </a:lnTo>
                  <a:lnTo>
                    <a:pt x="78410" y="930230"/>
                  </a:lnTo>
                  <a:lnTo>
                    <a:pt x="55412" y="892370"/>
                  </a:lnTo>
                  <a:lnTo>
                    <a:pt x="36079" y="852230"/>
                  </a:lnTo>
                  <a:lnTo>
                    <a:pt x="20640" y="810039"/>
                  </a:lnTo>
                  <a:lnTo>
                    <a:pt x="9327" y="766030"/>
                  </a:lnTo>
                  <a:lnTo>
                    <a:pt x="2370" y="720431"/>
                  </a:lnTo>
                  <a:lnTo>
                    <a:pt x="0" y="673475"/>
                  </a:lnTo>
                  <a:lnTo>
                    <a:pt x="0" y="48105"/>
                  </a:lnTo>
                  <a:lnTo>
                    <a:pt x="3826" y="29519"/>
                  </a:lnTo>
                  <a:lnTo>
                    <a:pt x="14212" y="14212"/>
                  </a:lnTo>
                  <a:lnTo>
                    <a:pt x="29519" y="3826"/>
                  </a:lnTo>
                  <a:lnTo>
                    <a:pt x="48105" y="0"/>
                  </a:lnTo>
                  <a:lnTo>
                    <a:pt x="306125" y="0"/>
                  </a:lnTo>
                  <a:lnTo>
                    <a:pt x="350403" y="29519"/>
                  </a:lnTo>
                  <a:lnTo>
                    <a:pt x="354230" y="669102"/>
                  </a:lnTo>
                  <a:lnTo>
                    <a:pt x="362635" y="709485"/>
                  </a:lnTo>
                  <a:lnTo>
                    <a:pt x="385389" y="742900"/>
                  </a:lnTo>
                  <a:lnTo>
                    <a:pt x="418803" y="765654"/>
                  </a:lnTo>
                  <a:lnTo>
                    <a:pt x="459187" y="774059"/>
                  </a:lnTo>
                  <a:lnTo>
                    <a:pt x="1255112" y="774059"/>
                  </a:lnTo>
                  <a:lnTo>
                    <a:pt x="1273699" y="780414"/>
                  </a:lnTo>
                  <a:lnTo>
                    <a:pt x="1289005" y="792098"/>
                  </a:lnTo>
                  <a:lnTo>
                    <a:pt x="1299391" y="807883"/>
                  </a:lnTo>
                  <a:lnTo>
                    <a:pt x="1303218" y="826537"/>
                  </a:lnTo>
                  <a:lnTo>
                    <a:pt x="1303218" y="1084557"/>
                  </a:lnTo>
                  <a:lnTo>
                    <a:pt x="1299391" y="1103143"/>
                  </a:lnTo>
                  <a:lnTo>
                    <a:pt x="1289005" y="1118449"/>
                  </a:lnTo>
                  <a:lnTo>
                    <a:pt x="1273699" y="1128836"/>
                  </a:lnTo>
                  <a:lnTo>
                    <a:pt x="1255113" y="1132662"/>
                  </a:lnTo>
                  <a:close/>
                </a:path>
                <a:path w="8659495" h="1132839">
                  <a:moveTo>
                    <a:pt x="8199779" y="1132662"/>
                  </a:moveTo>
                  <a:lnTo>
                    <a:pt x="7403853" y="1132662"/>
                  </a:lnTo>
                  <a:lnTo>
                    <a:pt x="7385267" y="1128836"/>
                  </a:lnTo>
                  <a:lnTo>
                    <a:pt x="7369961" y="1118449"/>
                  </a:lnTo>
                  <a:lnTo>
                    <a:pt x="7359575" y="1103143"/>
                  </a:lnTo>
                  <a:lnTo>
                    <a:pt x="7355748" y="1084557"/>
                  </a:lnTo>
                  <a:lnTo>
                    <a:pt x="7355748" y="826537"/>
                  </a:lnTo>
                  <a:lnTo>
                    <a:pt x="7359575" y="807951"/>
                  </a:lnTo>
                  <a:lnTo>
                    <a:pt x="7369961" y="792645"/>
                  </a:lnTo>
                  <a:lnTo>
                    <a:pt x="7385267" y="782259"/>
                  </a:lnTo>
                  <a:lnTo>
                    <a:pt x="7403853" y="778432"/>
                  </a:lnTo>
                  <a:lnTo>
                    <a:pt x="8199779" y="778432"/>
                  </a:lnTo>
                  <a:lnTo>
                    <a:pt x="8240162" y="770027"/>
                  </a:lnTo>
                  <a:lnTo>
                    <a:pt x="8273576" y="747273"/>
                  </a:lnTo>
                  <a:lnTo>
                    <a:pt x="8296331" y="713859"/>
                  </a:lnTo>
                  <a:lnTo>
                    <a:pt x="8304735" y="673475"/>
                  </a:lnTo>
                  <a:lnTo>
                    <a:pt x="8304735" y="52478"/>
                  </a:lnTo>
                  <a:lnTo>
                    <a:pt x="8308562" y="33892"/>
                  </a:lnTo>
                  <a:lnTo>
                    <a:pt x="8318948" y="18586"/>
                  </a:lnTo>
                  <a:lnTo>
                    <a:pt x="8334255" y="8199"/>
                  </a:lnTo>
                  <a:lnTo>
                    <a:pt x="8352841" y="4373"/>
                  </a:lnTo>
                  <a:lnTo>
                    <a:pt x="8610860" y="4373"/>
                  </a:lnTo>
                  <a:lnTo>
                    <a:pt x="8629447" y="7516"/>
                  </a:lnTo>
                  <a:lnTo>
                    <a:pt x="8644753" y="16399"/>
                  </a:lnTo>
                  <a:lnTo>
                    <a:pt x="8655140" y="30202"/>
                  </a:lnTo>
                  <a:lnTo>
                    <a:pt x="8658966" y="48105"/>
                  </a:lnTo>
                  <a:lnTo>
                    <a:pt x="8658966" y="673475"/>
                  </a:lnTo>
                  <a:lnTo>
                    <a:pt x="8656596" y="720431"/>
                  </a:lnTo>
                  <a:lnTo>
                    <a:pt x="8649639" y="766030"/>
                  </a:lnTo>
                  <a:lnTo>
                    <a:pt x="8638326" y="810039"/>
                  </a:lnTo>
                  <a:lnTo>
                    <a:pt x="8622887" y="852230"/>
                  </a:lnTo>
                  <a:lnTo>
                    <a:pt x="8603554" y="892370"/>
                  </a:lnTo>
                  <a:lnTo>
                    <a:pt x="8580556" y="930230"/>
                  </a:lnTo>
                  <a:lnTo>
                    <a:pt x="8554124" y="965579"/>
                  </a:lnTo>
                  <a:lnTo>
                    <a:pt x="8524490" y="998186"/>
                  </a:lnTo>
                  <a:lnTo>
                    <a:pt x="8491883" y="1027820"/>
                  </a:lnTo>
                  <a:lnTo>
                    <a:pt x="8456534" y="1054252"/>
                  </a:lnTo>
                  <a:lnTo>
                    <a:pt x="8418674" y="1077250"/>
                  </a:lnTo>
                  <a:lnTo>
                    <a:pt x="8378534" y="1096583"/>
                  </a:lnTo>
                  <a:lnTo>
                    <a:pt x="8336343" y="1112022"/>
                  </a:lnTo>
                  <a:lnTo>
                    <a:pt x="8292333" y="1123335"/>
                  </a:lnTo>
                  <a:lnTo>
                    <a:pt x="8246735" y="1130292"/>
                  </a:lnTo>
                  <a:lnTo>
                    <a:pt x="8199779" y="1132662"/>
                  </a:lnTo>
                  <a:close/>
                </a:path>
              </a:pathLst>
            </a:custGeom>
            <a:solidFill>
              <a:srgbClr val="F4B9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926795" y="2068486"/>
              <a:ext cx="7736840" cy="656590"/>
            </a:xfrm>
            <a:custGeom>
              <a:avLst/>
              <a:gdLst/>
              <a:ahLst/>
              <a:cxnLst/>
              <a:rect l="l" t="t" r="r" b="b"/>
              <a:pathLst>
                <a:path w="7736840" h="656589">
                  <a:moveTo>
                    <a:pt x="7644380" y="655982"/>
                  </a:moveTo>
                  <a:lnTo>
                    <a:pt x="91837" y="655982"/>
                  </a:lnTo>
                  <a:lnTo>
                    <a:pt x="57193" y="649012"/>
                  </a:lnTo>
                  <a:lnTo>
                    <a:pt x="27879" y="629743"/>
                  </a:lnTo>
                  <a:lnTo>
                    <a:pt x="7584" y="600633"/>
                  </a:lnTo>
                  <a:lnTo>
                    <a:pt x="0" y="564144"/>
                  </a:lnTo>
                  <a:lnTo>
                    <a:pt x="0" y="91837"/>
                  </a:lnTo>
                  <a:lnTo>
                    <a:pt x="6969" y="57193"/>
                  </a:lnTo>
                  <a:lnTo>
                    <a:pt x="26239" y="27879"/>
                  </a:lnTo>
                  <a:lnTo>
                    <a:pt x="55348" y="7584"/>
                  </a:lnTo>
                  <a:lnTo>
                    <a:pt x="91837" y="0"/>
                  </a:lnTo>
                  <a:lnTo>
                    <a:pt x="7644380" y="0"/>
                  </a:lnTo>
                  <a:lnTo>
                    <a:pt x="7680869" y="6969"/>
                  </a:lnTo>
                  <a:lnTo>
                    <a:pt x="7709978" y="26239"/>
                  </a:lnTo>
                  <a:lnTo>
                    <a:pt x="7729248" y="55348"/>
                  </a:lnTo>
                  <a:lnTo>
                    <a:pt x="7736218" y="91837"/>
                  </a:lnTo>
                  <a:lnTo>
                    <a:pt x="7736218" y="564144"/>
                  </a:lnTo>
                  <a:lnTo>
                    <a:pt x="7729248" y="598788"/>
                  </a:lnTo>
                  <a:lnTo>
                    <a:pt x="7709978" y="628103"/>
                  </a:lnTo>
                  <a:lnTo>
                    <a:pt x="7680869" y="648397"/>
                  </a:lnTo>
                  <a:lnTo>
                    <a:pt x="7644380" y="655982"/>
                  </a:lnTo>
                  <a:close/>
                </a:path>
              </a:pathLst>
            </a:custGeom>
            <a:solidFill>
              <a:srgbClr val="DF5D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15103" y="2046621"/>
              <a:ext cx="15199994" cy="8229600"/>
            </a:xfrm>
            <a:custGeom>
              <a:avLst/>
              <a:gdLst/>
              <a:ahLst/>
              <a:cxnLst/>
              <a:rect l="l" t="t" r="r" b="b"/>
              <a:pathLst>
                <a:path w="15199994" h="8229600">
                  <a:moveTo>
                    <a:pt x="43732" y="8229599"/>
                  </a:moveTo>
                  <a:lnTo>
                    <a:pt x="0" y="8229599"/>
                  </a:lnTo>
                  <a:lnTo>
                    <a:pt x="0" y="990599"/>
                  </a:lnTo>
                  <a:lnTo>
                    <a:pt x="1409" y="939799"/>
                  </a:lnTo>
                  <a:lnTo>
                    <a:pt x="5586" y="888999"/>
                  </a:lnTo>
                  <a:lnTo>
                    <a:pt x="12452" y="850899"/>
                  </a:lnTo>
                  <a:lnTo>
                    <a:pt x="21929" y="800099"/>
                  </a:lnTo>
                  <a:lnTo>
                    <a:pt x="33941" y="749299"/>
                  </a:lnTo>
                  <a:lnTo>
                    <a:pt x="48409" y="711199"/>
                  </a:lnTo>
                  <a:lnTo>
                    <a:pt x="65256" y="673099"/>
                  </a:lnTo>
                  <a:lnTo>
                    <a:pt x="84404" y="622299"/>
                  </a:lnTo>
                  <a:lnTo>
                    <a:pt x="105775" y="584199"/>
                  </a:lnTo>
                  <a:lnTo>
                    <a:pt x="129291" y="546099"/>
                  </a:lnTo>
                  <a:lnTo>
                    <a:pt x="154876" y="507999"/>
                  </a:lnTo>
                  <a:lnTo>
                    <a:pt x="182451" y="469899"/>
                  </a:lnTo>
                  <a:lnTo>
                    <a:pt x="211938" y="431799"/>
                  </a:lnTo>
                  <a:lnTo>
                    <a:pt x="243260" y="406399"/>
                  </a:lnTo>
                  <a:lnTo>
                    <a:pt x="276339" y="368299"/>
                  </a:lnTo>
                  <a:lnTo>
                    <a:pt x="311097" y="342899"/>
                  </a:lnTo>
                  <a:lnTo>
                    <a:pt x="347457" y="317499"/>
                  </a:lnTo>
                  <a:lnTo>
                    <a:pt x="385341" y="292099"/>
                  </a:lnTo>
                  <a:lnTo>
                    <a:pt x="424672" y="266699"/>
                  </a:lnTo>
                  <a:lnTo>
                    <a:pt x="465371" y="241299"/>
                  </a:lnTo>
                  <a:lnTo>
                    <a:pt x="507361" y="228599"/>
                  </a:lnTo>
                  <a:lnTo>
                    <a:pt x="550564" y="203199"/>
                  </a:lnTo>
                  <a:lnTo>
                    <a:pt x="640299" y="177799"/>
                  </a:lnTo>
                  <a:lnTo>
                    <a:pt x="686676" y="177799"/>
                  </a:lnTo>
                  <a:lnTo>
                    <a:pt x="733955" y="165099"/>
                  </a:lnTo>
                  <a:lnTo>
                    <a:pt x="3489825" y="165099"/>
                  </a:lnTo>
                  <a:lnTo>
                    <a:pt x="3489825" y="101599"/>
                  </a:lnTo>
                  <a:lnTo>
                    <a:pt x="3498982" y="63499"/>
                  </a:lnTo>
                  <a:lnTo>
                    <a:pt x="3523718" y="25399"/>
                  </a:lnTo>
                  <a:lnTo>
                    <a:pt x="3559933" y="0"/>
                  </a:lnTo>
                  <a:lnTo>
                    <a:pt x="11204041" y="0"/>
                  </a:lnTo>
                  <a:lnTo>
                    <a:pt x="11240256" y="25399"/>
                  </a:lnTo>
                  <a:lnTo>
                    <a:pt x="11248502" y="38099"/>
                  </a:lnTo>
                  <a:lnTo>
                    <a:pt x="3603529" y="38099"/>
                  </a:lnTo>
                  <a:lnTo>
                    <a:pt x="3578520" y="50799"/>
                  </a:lnTo>
                  <a:lnTo>
                    <a:pt x="3557610" y="63499"/>
                  </a:lnTo>
                  <a:lnTo>
                    <a:pt x="3543261" y="76199"/>
                  </a:lnTo>
                  <a:lnTo>
                    <a:pt x="3537931" y="101599"/>
                  </a:lnTo>
                  <a:lnTo>
                    <a:pt x="3537931" y="203199"/>
                  </a:lnTo>
                  <a:lnTo>
                    <a:pt x="736107" y="203199"/>
                  </a:lnTo>
                  <a:lnTo>
                    <a:pt x="600232" y="241299"/>
                  </a:lnTo>
                  <a:lnTo>
                    <a:pt x="514847" y="266699"/>
                  </a:lnTo>
                  <a:lnTo>
                    <a:pt x="473966" y="292099"/>
                  </a:lnTo>
                  <a:lnTo>
                    <a:pt x="434406" y="317499"/>
                  </a:lnTo>
                  <a:lnTo>
                    <a:pt x="396248" y="330199"/>
                  </a:lnTo>
                  <a:lnTo>
                    <a:pt x="359579" y="355599"/>
                  </a:lnTo>
                  <a:lnTo>
                    <a:pt x="324481" y="393699"/>
                  </a:lnTo>
                  <a:lnTo>
                    <a:pt x="291039" y="419099"/>
                  </a:lnTo>
                  <a:lnTo>
                    <a:pt x="259337" y="457199"/>
                  </a:lnTo>
                  <a:lnTo>
                    <a:pt x="229458" y="482599"/>
                  </a:lnTo>
                  <a:lnTo>
                    <a:pt x="201487" y="520699"/>
                  </a:lnTo>
                  <a:lnTo>
                    <a:pt x="175508" y="558799"/>
                  </a:lnTo>
                  <a:lnTo>
                    <a:pt x="151604" y="596899"/>
                  </a:lnTo>
                  <a:lnTo>
                    <a:pt x="129860" y="634999"/>
                  </a:lnTo>
                  <a:lnTo>
                    <a:pt x="110360" y="673099"/>
                  </a:lnTo>
                  <a:lnTo>
                    <a:pt x="93187" y="711199"/>
                  </a:lnTo>
                  <a:lnTo>
                    <a:pt x="78425" y="761999"/>
                  </a:lnTo>
                  <a:lnTo>
                    <a:pt x="66160" y="800099"/>
                  </a:lnTo>
                  <a:lnTo>
                    <a:pt x="56473" y="850899"/>
                  </a:lnTo>
                  <a:lnTo>
                    <a:pt x="49451" y="901699"/>
                  </a:lnTo>
                  <a:lnTo>
                    <a:pt x="45175" y="939799"/>
                  </a:lnTo>
                  <a:lnTo>
                    <a:pt x="43732" y="990599"/>
                  </a:lnTo>
                  <a:lnTo>
                    <a:pt x="43732" y="8229599"/>
                  </a:lnTo>
                  <a:close/>
                </a:path>
                <a:path w="15199994" h="8229600">
                  <a:moveTo>
                    <a:pt x="11248502" y="647699"/>
                  </a:moveTo>
                  <a:lnTo>
                    <a:pt x="11156072" y="647699"/>
                  </a:lnTo>
                  <a:lnTo>
                    <a:pt x="11181081" y="634999"/>
                  </a:lnTo>
                  <a:lnTo>
                    <a:pt x="11201990" y="622299"/>
                  </a:lnTo>
                  <a:lnTo>
                    <a:pt x="11216340" y="609599"/>
                  </a:lnTo>
                  <a:lnTo>
                    <a:pt x="11221670" y="584199"/>
                  </a:lnTo>
                  <a:lnTo>
                    <a:pt x="11221670" y="101599"/>
                  </a:lnTo>
                  <a:lnTo>
                    <a:pt x="11216340" y="76199"/>
                  </a:lnTo>
                  <a:lnTo>
                    <a:pt x="11201990" y="63499"/>
                  </a:lnTo>
                  <a:lnTo>
                    <a:pt x="11181081" y="50799"/>
                  </a:lnTo>
                  <a:lnTo>
                    <a:pt x="11156072" y="38099"/>
                  </a:lnTo>
                  <a:lnTo>
                    <a:pt x="11248502" y="38099"/>
                  </a:lnTo>
                  <a:lnTo>
                    <a:pt x="11264993" y="63499"/>
                  </a:lnTo>
                  <a:lnTo>
                    <a:pt x="11274149" y="101599"/>
                  </a:lnTo>
                  <a:lnTo>
                    <a:pt x="11274149" y="165099"/>
                  </a:lnTo>
                  <a:lnTo>
                    <a:pt x="14467340" y="165099"/>
                  </a:lnTo>
                  <a:lnTo>
                    <a:pt x="14514619" y="177799"/>
                  </a:lnTo>
                  <a:lnTo>
                    <a:pt x="14560996" y="177799"/>
                  </a:lnTo>
                  <a:lnTo>
                    <a:pt x="14650732" y="203199"/>
                  </a:lnTo>
                  <a:lnTo>
                    <a:pt x="11274149" y="203199"/>
                  </a:lnTo>
                  <a:lnTo>
                    <a:pt x="11274149" y="393699"/>
                  </a:lnTo>
                  <a:lnTo>
                    <a:pt x="11321455" y="406399"/>
                  </a:lnTo>
                  <a:lnTo>
                    <a:pt x="11366877" y="419099"/>
                  </a:lnTo>
                  <a:lnTo>
                    <a:pt x="11409992" y="431799"/>
                  </a:lnTo>
                  <a:lnTo>
                    <a:pt x="11450373" y="457199"/>
                  </a:lnTo>
                  <a:lnTo>
                    <a:pt x="11487596" y="482599"/>
                  </a:lnTo>
                  <a:lnTo>
                    <a:pt x="11521236" y="507999"/>
                  </a:lnTo>
                  <a:lnTo>
                    <a:pt x="11550866" y="546099"/>
                  </a:lnTo>
                  <a:lnTo>
                    <a:pt x="11567664" y="571499"/>
                  </a:lnTo>
                  <a:lnTo>
                    <a:pt x="11274149" y="571499"/>
                  </a:lnTo>
                  <a:lnTo>
                    <a:pt x="11264993" y="622299"/>
                  </a:lnTo>
                  <a:lnTo>
                    <a:pt x="11248502" y="647699"/>
                  </a:lnTo>
                  <a:close/>
                </a:path>
                <a:path w="15199994" h="8229600">
                  <a:moveTo>
                    <a:pt x="3323643" y="1028699"/>
                  </a:moveTo>
                  <a:lnTo>
                    <a:pt x="3144341" y="1028699"/>
                  </a:lnTo>
                  <a:lnTo>
                    <a:pt x="3144341" y="761999"/>
                  </a:lnTo>
                  <a:lnTo>
                    <a:pt x="3147467" y="723899"/>
                  </a:lnTo>
                  <a:lnTo>
                    <a:pt x="3156590" y="673099"/>
                  </a:lnTo>
                  <a:lnTo>
                    <a:pt x="3171332" y="622299"/>
                  </a:lnTo>
                  <a:lnTo>
                    <a:pt x="3191313" y="584199"/>
                  </a:lnTo>
                  <a:lnTo>
                    <a:pt x="3216153" y="546099"/>
                  </a:lnTo>
                  <a:lnTo>
                    <a:pt x="3245472" y="507999"/>
                  </a:lnTo>
                  <a:lnTo>
                    <a:pt x="3278891" y="482599"/>
                  </a:lnTo>
                  <a:lnTo>
                    <a:pt x="3316031" y="457199"/>
                  </a:lnTo>
                  <a:lnTo>
                    <a:pt x="3356511" y="431799"/>
                  </a:lnTo>
                  <a:lnTo>
                    <a:pt x="3399952" y="419099"/>
                  </a:lnTo>
                  <a:lnTo>
                    <a:pt x="3445974" y="406399"/>
                  </a:lnTo>
                  <a:lnTo>
                    <a:pt x="3494199" y="393699"/>
                  </a:lnTo>
                  <a:lnTo>
                    <a:pt x="3494199" y="203199"/>
                  </a:lnTo>
                  <a:lnTo>
                    <a:pt x="3537931" y="203199"/>
                  </a:lnTo>
                  <a:lnTo>
                    <a:pt x="3537931" y="571499"/>
                  </a:lnTo>
                  <a:lnTo>
                    <a:pt x="3494199" y="571499"/>
                  </a:lnTo>
                  <a:lnTo>
                    <a:pt x="3448158" y="584199"/>
                  </a:lnTo>
                  <a:lnTo>
                    <a:pt x="3407220" y="609599"/>
                  </a:lnTo>
                  <a:lnTo>
                    <a:pt x="3372842" y="634999"/>
                  </a:lnTo>
                  <a:lnTo>
                    <a:pt x="3346481" y="673099"/>
                  </a:lnTo>
                  <a:lnTo>
                    <a:pt x="3329596" y="711199"/>
                  </a:lnTo>
                  <a:lnTo>
                    <a:pt x="3323643" y="761999"/>
                  </a:lnTo>
                  <a:lnTo>
                    <a:pt x="3323643" y="1028699"/>
                  </a:lnTo>
                  <a:close/>
                </a:path>
                <a:path w="15199994" h="8229600">
                  <a:moveTo>
                    <a:pt x="15199885" y="8229599"/>
                  </a:moveTo>
                  <a:lnTo>
                    <a:pt x="15157564" y="8229599"/>
                  </a:lnTo>
                  <a:lnTo>
                    <a:pt x="15157564" y="990599"/>
                  </a:lnTo>
                  <a:lnTo>
                    <a:pt x="15156120" y="939799"/>
                  </a:lnTo>
                  <a:lnTo>
                    <a:pt x="15151845" y="901699"/>
                  </a:lnTo>
                  <a:lnTo>
                    <a:pt x="15144822" y="850899"/>
                  </a:lnTo>
                  <a:lnTo>
                    <a:pt x="15135136" y="800099"/>
                  </a:lnTo>
                  <a:lnTo>
                    <a:pt x="15122870" y="761999"/>
                  </a:lnTo>
                  <a:lnTo>
                    <a:pt x="15108109" y="711199"/>
                  </a:lnTo>
                  <a:lnTo>
                    <a:pt x="15090936" y="673099"/>
                  </a:lnTo>
                  <a:lnTo>
                    <a:pt x="15071435" y="634999"/>
                  </a:lnTo>
                  <a:lnTo>
                    <a:pt x="15049691" y="596899"/>
                  </a:lnTo>
                  <a:lnTo>
                    <a:pt x="15025787" y="558799"/>
                  </a:lnTo>
                  <a:lnTo>
                    <a:pt x="14999808" y="520699"/>
                  </a:lnTo>
                  <a:lnTo>
                    <a:pt x="14971837" y="482599"/>
                  </a:lnTo>
                  <a:lnTo>
                    <a:pt x="14941958" y="457199"/>
                  </a:lnTo>
                  <a:lnTo>
                    <a:pt x="14910256" y="419099"/>
                  </a:lnTo>
                  <a:lnTo>
                    <a:pt x="14876814" y="393699"/>
                  </a:lnTo>
                  <a:lnTo>
                    <a:pt x="14841716" y="355599"/>
                  </a:lnTo>
                  <a:lnTo>
                    <a:pt x="14805047" y="330199"/>
                  </a:lnTo>
                  <a:lnTo>
                    <a:pt x="14766890" y="317499"/>
                  </a:lnTo>
                  <a:lnTo>
                    <a:pt x="14727329" y="292099"/>
                  </a:lnTo>
                  <a:lnTo>
                    <a:pt x="14686448" y="266699"/>
                  </a:lnTo>
                  <a:lnTo>
                    <a:pt x="14601064" y="241299"/>
                  </a:lnTo>
                  <a:lnTo>
                    <a:pt x="14465188" y="203199"/>
                  </a:lnTo>
                  <a:lnTo>
                    <a:pt x="14650732" y="203199"/>
                  </a:lnTo>
                  <a:lnTo>
                    <a:pt x="14693935" y="228599"/>
                  </a:lnTo>
                  <a:lnTo>
                    <a:pt x="14735925" y="241299"/>
                  </a:lnTo>
                  <a:lnTo>
                    <a:pt x="14776624" y="266699"/>
                  </a:lnTo>
                  <a:lnTo>
                    <a:pt x="14815954" y="292099"/>
                  </a:lnTo>
                  <a:lnTo>
                    <a:pt x="14853838" y="317499"/>
                  </a:lnTo>
                  <a:lnTo>
                    <a:pt x="14890199" y="342899"/>
                  </a:lnTo>
                  <a:lnTo>
                    <a:pt x="14924957" y="368299"/>
                  </a:lnTo>
                  <a:lnTo>
                    <a:pt x="14958036" y="406399"/>
                  </a:lnTo>
                  <a:lnTo>
                    <a:pt x="14989358" y="431799"/>
                  </a:lnTo>
                  <a:lnTo>
                    <a:pt x="15018845" y="469899"/>
                  </a:lnTo>
                  <a:lnTo>
                    <a:pt x="15046420" y="507999"/>
                  </a:lnTo>
                  <a:lnTo>
                    <a:pt x="15072004" y="546099"/>
                  </a:lnTo>
                  <a:lnTo>
                    <a:pt x="15095521" y="584199"/>
                  </a:lnTo>
                  <a:lnTo>
                    <a:pt x="15116892" y="622299"/>
                  </a:lnTo>
                  <a:lnTo>
                    <a:pt x="15136039" y="673099"/>
                  </a:lnTo>
                  <a:lnTo>
                    <a:pt x="15152886" y="711199"/>
                  </a:lnTo>
                  <a:lnTo>
                    <a:pt x="15167354" y="749299"/>
                  </a:lnTo>
                  <a:lnTo>
                    <a:pt x="15179366" y="800099"/>
                  </a:lnTo>
                  <a:lnTo>
                    <a:pt x="15188844" y="850899"/>
                  </a:lnTo>
                  <a:lnTo>
                    <a:pt x="15195710" y="888999"/>
                  </a:lnTo>
                  <a:lnTo>
                    <a:pt x="15199885" y="939799"/>
                  </a:lnTo>
                  <a:lnTo>
                    <a:pt x="15199885" y="8229599"/>
                  </a:lnTo>
                  <a:close/>
                </a:path>
                <a:path w="15199994" h="8229600">
                  <a:moveTo>
                    <a:pt x="11204041" y="685799"/>
                  </a:moveTo>
                  <a:lnTo>
                    <a:pt x="3564307" y="685799"/>
                  </a:lnTo>
                  <a:lnTo>
                    <a:pt x="3528091" y="660399"/>
                  </a:lnTo>
                  <a:lnTo>
                    <a:pt x="3503355" y="622299"/>
                  </a:lnTo>
                  <a:lnTo>
                    <a:pt x="3494199" y="571499"/>
                  </a:lnTo>
                  <a:lnTo>
                    <a:pt x="3537931" y="571499"/>
                  </a:lnTo>
                  <a:lnTo>
                    <a:pt x="3537931" y="584199"/>
                  </a:lnTo>
                  <a:lnTo>
                    <a:pt x="3543261" y="609599"/>
                  </a:lnTo>
                  <a:lnTo>
                    <a:pt x="3557610" y="622299"/>
                  </a:lnTo>
                  <a:lnTo>
                    <a:pt x="3578520" y="634999"/>
                  </a:lnTo>
                  <a:lnTo>
                    <a:pt x="3603529" y="647699"/>
                  </a:lnTo>
                  <a:lnTo>
                    <a:pt x="11248502" y="647699"/>
                  </a:lnTo>
                  <a:lnTo>
                    <a:pt x="11240256" y="660399"/>
                  </a:lnTo>
                  <a:lnTo>
                    <a:pt x="11204041" y="685799"/>
                  </a:lnTo>
                  <a:close/>
                </a:path>
                <a:path w="15199994" h="8229600">
                  <a:moveTo>
                    <a:pt x="11624006" y="1028699"/>
                  </a:moveTo>
                  <a:lnTo>
                    <a:pt x="11444704" y="1028699"/>
                  </a:lnTo>
                  <a:lnTo>
                    <a:pt x="11444704" y="761999"/>
                  </a:lnTo>
                  <a:lnTo>
                    <a:pt x="11438752" y="711199"/>
                  </a:lnTo>
                  <a:lnTo>
                    <a:pt x="11421866" y="673099"/>
                  </a:lnTo>
                  <a:lnTo>
                    <a:pt x="11395506" y="634999"/>
                  </a:lnTo>
                  <a:lnTo>
                    <a:pt x="11361127" y="609599"/>
                  </a:lnTo>
                  <a:lnTo>
                    <a:pt x="11320189" y="584199"/>
                  </a:lnTo>
                  <a:lnTo>
                    <a:pt x="11274149" y="571499"/>
                  </a:lnTo>
                  <a:lnTo>
                    <a:pt x="11567664" y="571499"/>
                  </a:lnTo>
                  <a:lnTo>
                    <a:pt x="11596400" y="622299"/>
                  </a:lnTo>
                  <a:lnTo>
                    <a:pt x="11611453" y="673099"/>
                  </a:lnTo>
                  <a:lnTo>
                    <a:pt x="11620797" y="723899"/>
                  </a:lnTo>
                  <a:lnTo>
                    <a:pt x="11624006" y="761999"/>
                  </a:lnTo>
                  <a:lnTo>
                    <a:pt x="11624006" y="1028699"/>
                  </a:lnTo>
                  <a:close/>
                </a:path>
                <a:path w="15199994" h="8229600">
                  <a:moveTo>
                    <a:pt x="791551" y="8229599"/>
                  </a:moveTo>
                  <a:lnTo>
                    <a:pt x="743446" y="8229599"/>
                  </a:lnTo>
                  <a:lnTo>
                    <a:pt x="743446" y="1320799"/>
                  </a:lnTo>
                  <a:lnTo>
                    <a:pt x="879016" y="1320799"/>
                  </a:lnTo>
                  <a:lnTo>
                    <a:pt x="879016" y="1181099"/>
                  </a:lnTo>
                  <a:lnTo>
                    <a:pt x="3035011" y="1181099"/>
                  </a:lnTo>
                  <a:lnTo>
                    <a:pt x="3035011" y="1104899"/>
                  </a:lnTo>
                  <a:lnTo>
                    <a:pt x="3040409" y="1066799"/>
                  </a:lnTo>
                  <a:lnTo>
                    <a:pt x="3055237" y="1054099"/>
                  </a:lnTo>
                  <a:lnTo>
                    <a:pt x="3077445" y="1041399"/>
                  </a:lnTo>
                  <a:lnTo>
                    <a:pt x="3104982" y="1028699"/>
                  </a:lnTo>
                  <a:lnTo>
                    <a:pt x="3390540" y="1028699"/>
                  </a:lnTo>
                  <a:lnTo>
                    <a:pt x="3412747" y="1041399"/>
                  </a:lnTo>
                  <a:lnTo>
                    <a:pt x="3427575" y="1066799"/>
                  </a:lnTo>
                  <a:lnTo>
                    <a:pt x="3430274" y="1079499"/>
                  </a:lnTo>
                  <a:lnTo>
                    <a:pt x="3086943" y="1079499"/>
                  </a:lnTo>
                  <a:lnTo>
                    <a:pt x="3080998" y="1092199"/>
                  </a:lnTo>
                  <a:lnTo>
                    <a:pt x="3078743" y="1104899"/>
                  </a:lnTo>
                  <a:lnTo>
                    <a:pt x="3078743" y="1206499"/>
                  </a:lnTo>
                  <a:lnTo>
                    <a:pt x="3074370" y="1206499"/>
                  </a:lnTo>
                  <a:lnTo>
                    <a:pt x="3074370" y="1231899"/>
                  </a:lnTo>
                  <a:lnTo>
                    <a:pt x="922748" y="1231899"/>
                  </a:lnTo>
                  <a:lnTo>
                    <a:pt x="922748" y="1358899"/>
                  </a:lnTo>
                  <a:lnTo>
                    <a:pt x="791551" y="1358899"/>
                  </a:lnTo>
                  <a:lnTo>
                    <a:pt x="791551" y="8229599"/>
                  </a:lnTo>
                  <a:close/>
                </a:path>
                <a:path w="15199994" h="8229600">
                  <a:moveTo>
                    <a:pt x="11374733" y="1181099"/>
                  </a:moveTo>
                  <a:lnTo>
                    <a:pt x="11331000" y="1181099"/>
                  </a:lnTo>
                  <a:lnTo>
                    <a:pt x="11331000" y="1092199"/>
                  </a:lnTo>
                  <a:lnTo>
                    <a:pt x="11336399" y="1066799"/>
                  </a:lnTo>
                  <a:lnTo>
                    <a:pt x="11351227" y="1041399"/>
                  </a:lnTo>
                  <a:lnTo>
                    <a:pt x="11373434" y="1028699"/>
                  </a:lnTo>
                  <a:lnTo>
                    <a:pt x="11663365" y="1028699"/>
                  </a:lnTo>
                  <a:lnTo>
                    <a:pt x="11690902" y="1041399"/>
                  </a:lnTo>
                  <a:lnTo>
                    <a:pt x="11713110" y="1054099"/>
                  </a:lnTo>
                  <a:lnTo>
                    <a:pt x="11727938" y="1066799"/>
                  </a:lnTo>
                  <a:lnTo>
                    <a:pt x="11729738" y="1079499"/>
                  </a:lnTo>
                  <a:lnTo>
                    <a:pt x="11391337" y="1079499"/>
                  </a:lnTo>
                  <a:lnTo>
                    <a:pt x="11382932" y="1092199"/>
                  </a:lnTo>
                  <a:lnTo>
                    <a:pt x="11376987" y="1092199"/>
                  </a:lnTo>
                  <a:lnTo>
                    <a:pt x="11374733" y="1104899"/>
                  </a:lnTo>
                  <a:lnTo>
                    <a:pt x="11374733" y="1181099"/>
                  </a:lnTo>
                  <a:close/>
                </a:path>
                <a:path w="15199994" h="8229600">
                  <a:moveTo>
                    <a:pt x="4372190" y="2158999"/>
                  </a:moveTo>
                  <a:lnTo>
                    <a:pt x="4325998" y="2158999"/>
                  </a:lnTo>
                  <a:lnTo>
                    <a:pt x="4334402" y="2146299"/>
                  </a:lnTo>
                  <a:lnTo>
                    <a:pt x="4340347" y="2146299"/>
                  </a:lnTo>
                  <a:lnTo>
                    <a:pt x="4342602" y="2133599"/>
                  </a:lnTo>
                  <a:lnTo>
                    <a:pt x="4342602" y="1866899"/>
                  </a:lnTo>
                  <a:lnTo>
                    <a:pt x="4340347" y="1854199"/>
                  </a:lnTo>
                  <a:lnTo>
                    <a:pt x="4334402" y="1854199"/>
                  </a:lnTo>
                  <a:lnTo>
                    <a:pt x="4325998" y="1841499"/>
                  </a:lnTo>
                  <a:lnTo>
                    <a:pt x="3520438" y="1841499"/>
                  </a:lnTo>
                  <a:lnTo>
                    <a:pt x="3471102" y="1828799"/>
                  </a:lnTo>
                  <a:lnTo>
                    <a:pt x="3430787" y="1803399"/>
                  </a:lnTo>
                  <a:lnTo>
                    <a:pt x="3403591" y="1765299"/>
                  </a:lnTo>
                  <a:lnTo>
                    <a:pt x="3393614" y="1714499"/>
                  </a:lnTo>
                  <a:lnTo>
                    <a:pt x="3393614" y="1104899"/>
                  </a:lnTo>
                  <a:lnTo>
                    <a:pt x="3391360" y="1092199"/>
                  </a:lnTo>
                  <a:lnTo>
                    <a:pt x="3385415" y="1079499"/>
                  </a:lnTo>
                  <a:lnTo>
                    <a:pt x="3430274" y="1079499"/>
                  </a:lnTo>
                  <a:lnTo>
                    <a:pt x="3432973" y="1092199"/>
                  </a:lnTo>
                  <a:lnTo>
                    <a:pt x="3432973" y="1181099"/>
                  </a:lnTo>
                  <a:lnTo>
                    <a:pt x="11374733" y="1181099"/>
                  </a:lnTo>
                  <a:lnTo>
                    <a:pt x="11374733" y="1231899"/>
                  </a:lnTo>
                  <a:lnTo>
                    <a:pt x="3428600" y="1231899"/>
                  </a:lnTo>
                  <a:lnTo>
                    <a:pt x="3428600" y="1727199"/>
                  </a:lnTo>
                  <a:lnTo>
                    <a:pt x="3435433" y="1752599"/>
                  </a:lnTo>
                  <a:lnTo>
                    <a:pt x="3453746" y="1777999"/>
                  </a:lnTo>
                  <a:lnTo>
                    <a:pt x="3480259" y="1803399"/>
                  </a:lnTo>
                  <a:lnTo>
                    <a:pt x="4335154" y="1803399"/>
                  </a:lnTo>
                  <a:lnTo>
                    <a:pt x="4357362" y="1828799"/>
                  </a:lnTo>
                  <a:lnTo>
                    <a:pt x="4372190" y="1841499"/>
                  </a:lnTo>
                  <a:lnTo>
                    <a:pt x="4377588" y="1879599"/>
                  </a:lnTo>
                  <a:lnTo>
                    <a:pt x="4377588" y="1904999"/>
                  </a:lnTo>
                  <a:lnTo>
                    <a:pt x="6245108" y="1904999"/>
                  </a:lnTo>
                  <a:lnTo>
                    <a:pt x="6292742" y="1917699"/>
                  </a:lnTo>
                  <a:lnTo>
                    <a:pt x="6339640" y="1917699"/>
                  </a:lnTo>
                  <a:lnTo>
                    <a:pt x="6430813" y="1943099"/>
                  </a:lnTo>
                  <a:lnTo>
                    <a:pt x="6474878" y="1968499"/>
                  </a:lnTo>
                  <a:lnTo>
                    <a:pt x="6517788" y="1981199"/>
                  </a:lnTo>
                  <a:lnTo>
                    <a:pt x="6559438" y="2006599"/>
                  </a:lnTo>
                  <a:lnTo>
                    <a:pt x="6599724" y="2031999"/>
                  </a:lnTo>
                  <a:lnTo>
                    <a:pt x="6638541" y="2057399"/>
                  </a:lnTo>
                  <a:lnTo>
                    <a:pt x="6679430" y="2095499"/>
                  </a:lnTo>
                  <a:lnTo>
                    <a:pt x="4377588" y="2095499"/>
                  </a:lnTo>
                  <a:lnTo>
                    <a:pt x="4377588" y="2133599"/>
                  </a:lnTo>
                  <a:lnTo>
                    <a:pt x="4372190" y="2158999"/>
                  </a:lnTo>
                  <a:close/>
                </a:path>
                <a:path w="15199994" h="8229600">
                  <a:moveTo>
                    <a:pt x="11733337" y="1181099"/>
                  </a:moveTo>
                  <a:lnTo>
                    <a:pt x="11689604" y="1181099"/>
                  </a:lnTo>
                  <a:lnTo>
                    <a:pt x="11689604" y="1104899"/>
                  </a:lnTo>
                  <a:lnTo>
                    <a:pt x="11687349" y="1092199"/>
                  </a:lnTo>
                  <a:lnTo>
                    <a:pt x="11681404" y="1092199"/>
                  </a:lnTo>
                  <a:lnTo>
                    <a:pt x="11672999" y="1079499"/>
                  </a:lnTo>
                  <a:lnTo>
                    <a:pt x="11729738" y="1079499"/>
                  </a:lnTo>
                  <a:lnTo>
                    <a:pt x="11733337" y="1104899"/>
                  </a:lnTo>
                  <a:lnTo>
                    <a:pt x="11733337" y="1181099"/>
                  </a:lnTo>
                  <a:close/>
                </a:path>
                <a:path w="15199994" h="8229600">
                  <a:moveTo>
                    <a:pt x="11439991" y="2158999"/>
                  </a:moveTo>
                  <a:lnTo>
                    <a:pt x="11247909" y="2158999"/>
                  </a:lnTo>
                  <a:lnTo>
                    <a:pt x="11295386" y="2146299"/>
                  </a:lnTo>
                  <a:lnTo>
                    <a:pt x="11341425" y="2146299"/>
                  </a:lnTo>
                  <a:lnTo>
                    <a:pt x="11385753" y="2133599"/>
                  </a:lnTo>
                  <a:lnTo>
                    <a:pt x="11428099" y="2120899"/>
                  </a:lnTo>
                  <a:lnTo>
                    <a:pt x="11468190" y="2095499"/>
                  </a:lnTo>
                  <a:lnTo>
                    <a:pt x="11505754" y="2070099"/>
                  </a:lnTo>
                  <a:lnTo>
                    <a:pt x="11540519" y="2044699"/>
                  </a:lnTo>
                  <a:lnTo>
                    <a:pt x="11572214" y="2006599"/>
                  </a:lnTo>
                  <a:lnTo>
                    <a:pt x="11600565" y="1968499"/>
                  </a:lnTo>
                  <a:lnTo>
                    <a:pt x="11625302" y="1943099"/>
                  </a:lnTo>
                  <a:lnTo>
                    <a:pt x="11646150" y="1892299"/>
                  </a:lnTo>
                  <a:lnTo>
                    <a:pt x="11662840" y="1854199"/>
                  </a:lnTo>
                  <a:lnTo>
                    <a:pt x="11675098" y="1816099"/>
                  </a:lnTo>
                  <a:lnTo>
                    <a:pt x="11682652" y="1765299"/>
                  </a:lnTo>
                  <a:lnTo>
                    <a:pt x="11685231" y="1714499"/>
                  </a:lnTo>
                  <a:lnTo>
                    <a:pt x="11685231" y="1181099"/>
                  </a:lnTo>
                  <a:lnTo>
                    <a:pt x="14322279" y="1181099"/>
                  </a:lnTo>
                  <a:lnTo>
                    <a:pt x="14322279" y="1231899"/>
                  </a:lnTo>
                  <a:lnTo>
                    <a:pt x="11733338" y="1231899"/>
                  </a:lnTo>
                  <a:lnTo>
                    <a:pt x="11733338" y="1727199"/>
                  </a:lnTo>
                  <a:lnTo>
                    <a:pt x="11730866" y="1765299"/>
                  </a:lnTo>
                  <a:lnTo>
                    <a:pt x="11723609" y="1816099"/>
                  </a:lnTo>
                  <a:lnTo>
                    <a:pt x="11711804" y="1866899"/>
                  </a:lnTo>
                  <a:lnTo>
                    <a:pt x="11695687" y="1904999"/>
                  </a:lnTo>
                  <a:lnTo>
                    <a:pt x="11675496" y="1955799"/>
                  </a:lnTo>
                  <a:lnTo>
                    <a:pt x="11651468" y="1993899"/>
                  </a:lnTo>
                  <a:lnTo>
                    <a:pt x="11623840" y="2031999"/>
                  </a:lnTo>
                  <a:lnTo>
                    <a:pt x="11592849" y="2057399"/>
                  </a:lnTo>
                  <a:lnTo>
                    <a:pt x="11558731" y="2095499"/>
                  </a:lnTo>
                  <a:lnTo>
                    <a:pt x="11521724" y="2120899"/>
                  </a:lnTo>
                  <a:lnTo>
                    <a:pt x="11482065" y="2146299"/>
                  </a:lnTo>
                  <a:lnTo>
                    <a:pt x="11439991" y="2158999"/>
                  </a:lnTo>
                  <a:close/>
                </a:path>
                <a:path w="15199994" h="8229600">
                  <a:moveTo>
                    <a:pt x="4335154" y="2197099"/>
                  </a:moveTo>
                  <a:lnTo>
                    <a:pt x="3462327" y="2197099"/>
                  </a:lnTo>
                  <a:lnTo>
                    <a:pt x="3368237" y="2171699"/>
                  </a:lnTo>
                  <a:lnTo>
                    <a:pt x="3323985" y="2158999"/>
                  </a:lnTo>
                  <a:lnTo>
                    <a:pt x="3281911" y="2133599"/>
                  </a:lnTo>
                  <a:lnTo>
                    <a:pt x="3242252" y="2120899"/>
                  </a:lnTo>
                  <a:lnTo>
                    <a:pt x="3205245" y="2082799"/>
                  </a:lnTo>
                  <a:lnTo>
                    <a:pt x="3171127" y="2057399"/>
                  </a:lnTo>
                  <a:lnTo>
                    <a:pt x="3140136" y="2019299"/>
                  </a:lnTo>
                  <a:lnTo>
                    <a:pt x="3112507" y="1981199"/>
                  </a:lnTo>
                  <a:lnTo>
                    <a:pt x="3088479" y="1943099"/>
                  </a:lnTo>
                  <a:lnTo>
                    <a:pt x="3068288" y="1904999"/>
                  </a:lnTo>
                  <a:lnTo>
                    <a:pt x="3052172" y="1854199"/>
                  </a:lnTo>
                  <a:lnTo>
                    <a:pt x="3040366" y="1816099"/>
                  </a:lnTo>
                  <a:lnTo>
                    <a:pt x="3033109" y="1765299"/>
                  </a:lnTo>
                  <a:lnTo>
                    <a:pt x="3030638" y="1714499"/>
                  </a:lnTo>
                  <a:lnTo>
                    <a:pt x="3030638" y="1231899"/>
                  </a:lnTo>
                  <a:lnTo>
                    <a:pt x="3074370" y="1231899"/>
                  </a:lnTo>
                  <a:lnTo>
                    <a:pt x="3074370" y="1727199"/>
                  </a:lnTo>
                  <a:lnTo>
                    <a:pt x="3076949" y="1765299"/>
                  </a:lnTo>
                  <a:lnTo>
                    <a:pt x="3084503" y="1816099"/>
                  </a:lnTo>
                  <a:lnTo>
                    <a:pt x="3096761" y="1854199"/>
                  </a:lnTo>
                  <a:lnTo>
                    <a:pt x="3113450" y="1904999"/>
                  </a:lnTo>
                  <a:lnTo>
                    <a:pt x="3134299" y="1943099"/>
                  </a:lnTo>
                  <a:lnTo>
                    <a:pt x="3159035" y="1981199"/>
                  </a:lnTo>
                  <a:lnTo>
                    <a:pt x="3187387" y="2019299"/>
                  </a:lnTo>
                  <a:lnTo>
                    <a:pt x="3219081" y="2044699"/>
                  </a:lnTo>
                  <a:lnTo>
                    <a:pt x="3253847" y="2070099"/>
                  </a:lnTo>
                  <a:lnTo>
                    <a:pt x="3291411" y="2095499"/>
                  </a:lnTo>
                  <a:lnTo>
                    <a:pt x="3331502" y="2120899"/>
                  </a:lnTo>
                  <a:lnTo>
                    <a:pt x="3373848" y="2133599"/>
                  </a:lnTo>
                  <a:lnTo>
                    <a:pt x="3418176" y="2146299"/>
                  </a:lnTo>
                  <a:lnTo>
                    <a:pt x="3464215" y="2158999"/>
                  </a:lnTo>
                  <a:lnTo>
                    <a:pt x="4372190" y="2158999"/>
                  </a:lnTo>
                  <a:lnTo>
                    <a:pt x="4357362" y="2171699"/>
                  </a:lnTo>
                  <a:lnTo>
                    <a:pt x="4335154" y="2197099"/>
                  </a:lnTo>
                  <a:close/>
                </a:path>
                <a:path w="15199994" h="8229600">
                  <a:moveTo>
                    <a:pt x="8280027" y="2171699"/>
                  </a:moveTo>
                  <a:lnTo>
                    <a:pt x="7893666" y="2171699"/>
                  </a:lnTo>
                  <a:lnTo>
                    <a:pt x="7942817" y="2158999"/>
                  </a:lnTo>
                  <a:lnTo>
                    <a:pt x="7990590" y="2133599"/>
                  </a:lnTo>
                  <a:lnTo>
                    <a:pt x="8036528" y="2120899"/>
                  </a:lnTo>
                  <a:lnTo>
                    <a:pt x="8080171" y="2095499"/>
                  </a:lnTo>
                  <a:lnTo>
                    <a:pt x="8121060" y="2057399"/>
                  </a:lnTo>
                  <a:lnTo>
                    <a:pt x="8159877" y="2031999"/>
                  </a:lnTo>
                  <a:lnTo>
                    <a:pt x="8200163" y="2006599"/>
                  </a:lnTo>
                  <a:lnTo>
                    <a:pt x="8241814" y="1981199"/>
                  </a:lnTo>
                  <a:lnTo>
                    <a:pt x="8328788" y="1955799"/>
                  </a:lnTo>
                  <a:lnTo>
                    <a:pt x="8373902" y="1930399"/>
                  </a:lnTo>
                  <a:lnTo>
                    <a:pt x="8419961" y="1917699"/>
                  </a:lnTo>
                  <a:lnTo>
                    <a:pt x="8466860" y="1917699"/>
                  </a:lnTo>
                  <a:lnTo>
                    <a:pt x="8514493" y="1904999"/>
                  </a:lnTo>
                  <a:lnTo>
                    <a:pt x="10382013" y="1904999"/>
                  </a:lnTo>
                  <a:lnTo>
                    <a:pt x="10382013" y="1866899"/>
                  </a:lnTo>
                  <a:lnTo>
                    <a:pt x="10387411" y="1841499"/>
                  </a:lnTo>
                  <a:lnTo>
                    <a:pt x="10402239" y="1816099"/>
                  </a:lnTo>
                  <a:lnTo>
                    <a:pt x="10424447" y="1803399"/>
                  </a:lnTo>
                  <a:lnTo>
                    <a:pt x="11247909" y="1803399"/>
                  </a:lnTo>
                  <a:lnTo>
                    <a:pt x="11281187" y="1790699"/>
                  </a:lnTo>
                  <a:lnTo>
                    <a:pt x="11307494" y="1777999"/>
                  </a:lnTo>
                  <a:lnTo>
                    <a:pt x="11324782" y="1752599"/>
                  </a:lnTo>
                  <a:lnTo>
                    <a:pt x="11331000" y="1714499"/>
                  </a:lnTo>
                  <a:lnTo>
                    <a:pt x="11331000" y="1231899"/>
                  </a:lnTo>
                  <a:lnTo>
                    <a:pt x="11374733" y="1231899"/>
                  </a:lnTo>
                  <a:lnTo>
                    <a:pt x="11374733" y="1727199"/>
                  </a:lnTo>
                  <a:lnTo>
                    <a:pt x="11364756" y="1765299"/>
                  </a:lnTo>
                  <a:lnTo>
                    <a:pt x="11337560" y="1816099"/>
                  </a:lnTo>
                  <a:lnTo>
                    <a:pt x="11297245" y="1841499"/>
                  </a:lnTo>
                  <a:lnTo>
                    <a:pt x="11247909" y="1854199"/>
                  </a:lnTo>
                  <a:lnTo>
                    <a:pt x="10433945" y="1854199"/>
                  </a:lnTo>
                  <a:lnTo>
                    <a:pt x="10428000" y="1866899"/>
                  </a:lnTo>
                  <a:lnTo>
                    <a:pt x="10425745" y="1879599"/>
                  </a:lnTo>
                  <a:lnTo>
                    <a:pt x="10425745" y="2095499"/>
                  </a:lnTo>
                  <a:lnTo>
                    <a:pt x="8516601" y="2095499"/>
                  </a:lnTo>
                  <a:lnTo>
                    <a:pt x="8466532" y="2108199"/>
                  </a:lnTo>
                  <a:lnTo>
                    <a:pt x="8417381" y="2108199"/>
                  </a:lnTo>
                  <a:lnTo>
                    <a:pt x="8369608" y="2133599"/>
                  </a:lnTo>
                  <a:lnTo>
                    <a:pt x="8323670" y="2146299"/>
                  </a:lnTo>
                  <a:lnTo>
                    <a:pt x="8280027" y="2171699"/>
                  </a:lnTo>
                  <a:close/>
                </a:path>
                <a:path w="15199994" h="8229600">
                  <a:moveTo>
                    <a:pt x="14322279" y="8229599"/>
                  </a:moveTo>
                  <a:lnTo>
                    <a:pt x="14278550" y="8229599"/>
                  </a:lnTo>
                  <a:lnTo>
                    <a:pt x="14278550" y="1231899"/>
                  </a:lnTo>
                  <a:lnTo>
                    <a:pt x="14322279" y="1231899"/>
                  </a:lnTo>
                  <a:lnTo>
                    <a:pt x="14322279" y="8229599"/>
                  </a:lnTo>
                  <a:close/>
                </a:path>
                <a:path w="15199994" h="8229600">
                  <a:moveTo>
                    <a:pt x="922748" y="8229599"/>
                  </a:moveTo>
                  <a:lnTo>
                    <a:pt x="879016" y="8229599"/>
                  </a:lnTo>
                  <a:lnTo>
                    <a:pt x="879016" y="1460499"/>
                  </a:lnTo>
                  <a:lnTo>
                    <a:pt x="883389" y="1460499"/>
                  </a:lnTo>
                  <a:lnTo>
                    <a:pt x="883389" y="1358899"/>
                  </a:lnTo>
                  <a:lnTo>
                    <a:pt x="922748" y="1358899"/>
                  </a:lnTo>
                  <a:lnTo>
                    <a:pt x="922748" y="8229599"/>
                  </a:lnTo>
                  <a:close/>
                </a:path>
                <a:path w="15199994" h="8229600">
                  <a:moveTo>
                    <a:pt x="7940237" y="2349499"/>
                  </a:moveTo>
                  <a:lnTo>
                    <a:pt x="6823737" y="2349499"/>
                  </a:lnTo>
                  <a:lnTo>
                    <a:pt x="6732564" y="2324099"/>
                  </a:lnTo>
                  <a:lnTo>
                    <a:pt x="6688500" y="2298699"/>
                  </a:lnTo>
                  <a:lnTo>
                    <a:pt x="6645590" y="2285999"/>
                  </a:lnTo>
                  <a:lnTo>
                    <a:pt x="6603939" y="2260599"/>
                  </a:lnTo>
                  <a:lnTo>
                    <a:pt x="6563653" y="2235199"/>
                  </a:lnTo>
                  <a:lnTo>
                    <a:pt x="6524837" y="2209799"/>
                  </a:lnTo>
                  <a:lnTo>
                    <a:pt x="6483948" y="2171699"/>
                  </a:lnTo>
                  <a:lnTo>
                    <a:pt x="6440305" y="2146299"/>
                  </a:lnTo>
                  <a:lnTo>
                    <a:pt x="6394367" y="2133599"/>
                  </a:lnTo>
                  <a:lnTo>
                    <a:pt x="6346593" y="2108199"/>
                  </a:lnTo>
                  <a:lnTo>
                    <a:pt x="6297442" y="2108199"/>
                  </a:lnTo>
                  <a:lnTo>
                    <a:pt x="6247373" y="2095499"/>
                  </a:lnTo>
                  <a:lnTo>
                    <a:pt x="6679430" y="2095499"/>
                  </a:lnTo>
                  <a:lnTo>
                    <a:pt x="6723073" y="2120899"/>
                  </a:lnTo>
                  <a:lnTo>
                    <a:pt x="6769010" y="2133599"/>
                  </a:lnTo>
                  <a:lnTo>
                    <a:pt x="6816784" y="2158999"/>
                  </a:lnTo>
                  <a:lnTo>
                    <a:pt x="6865935" y="2171699"/>
                  </a:lnTo>
                  <a:lnTo>
                    <a:pt x="8280027" y="2171699"/>
                  </a:lnTo>
                  <a:lnTo>
                    <a:pt x="8239138" y="2209799"/>
                  </a:lnTo>
                  <a:lnTo>
                    <a:pt x="8200321" y="2235199"/>
                  </a:lnTo>
                  <a:lnTo>
                    <a:pt x="8160035" y="2260599"/>
                  </a:lnTo>
                  <a:lnTo>
                    <a:pt x="8118384" y="2285999"/>
                  </a:lnTo>
                  <a:lnTo>
                    <a:pt x="8075474" y="2298699"/>
                  </a:lnTo>
                  <a:lnTo>
                    <a:pt x="8031410" y="2324099"/>
                  </a:lnTo>
                  <a:lnTo>
                    <a:pt x="7940237" y="2349499"/>
                  </a:lnTo>
                  <a:close/>
                </a:path>
                <a:path w="15199994" h="8229600">
                  <a:moveTo>
                    <a:pt x="11349546" y="2197099"/>
                  </a:moveTo>
                  <a:lnTo>
                    <a:pt x="10428821" y="2197099"/>
                  </a:lnTo>
                  <a:lnTo>
                    <a:pt x="10406613" y="2184399"/>
                  </a:lnTo>
                  <a:lnTo>
                    <a:pt x="10391785" y="2158999"/>
                  </a:lnTo>
                  <a:lnTo>
                    <a:pt x="10386387" y="2133599"/>
                  </a:lnTo>
                  <a:lnTo>
                    <a:pt x="10386387" y="2095499"/>
                  </a:lnTo>
                  <a:lnTo>
                    <a:pt x="10425745" y="2095499"/>
                  </a:lnTo>
                  <a:lnTo>
                    <a:pt x="10425745" y="2133599"/>
                  </a:lnTo>
                  <a:lnTo>
                    <a:pt x="10428000" y="2133599"/>
                  </a:lnTo>
                  <a:lnTo>
                    <a:pt x="10433945" y="2146299"/>
                  </a:lnTo>
                  <a:lnTo>
                    <a:pt x="10442349" y="2146299"/>
                  </a:lnTo>
                  <a:lnTo>
                    <a:pt x="10451984" y="2158999"/>
                  </a:lnTo>
                  <a:lnTo>
                    <a:pt x="11439991" y="2158999"/>
                  </a:lnTo>
                  <a:lnTo>
                    <a:pt x="11395739" y="2184399"/>
                  </a:lnTo>
                  <a:lnTo>
                    <a:pt x="11349546" y="2197099"/>
                  </a:lnTo>
                  <a:close/>
                </a:path>
                <a:path w="15199994" h="8229600">
                  <a:moveTo>
                    <a:pt x="7845705" y="2362199"/>
                  </a:moveTo>
                  <a:lnTo>
                    <a:pt x="6918269" y="2362199"/>
                  </a:lnTo>
                  <a:lnTo>
                    <a:pt x="6870636" y="2349499"/>
                  </a:lnTo>
                  <a:lnTo>
                    <a:pt x="7893339" y="2349499"/>
                  </a:lnTo>
                  <a:lnTo>
                    <a:pt x="7845705" y="2362199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21754" y="479148"/>
              <a:ext cx="1750429" cy="17650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05449" y="519236"/>
              <a:ext cx="1667529" cy="172253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6911363" y="5286566"/>
              <a:ext cx="235585" cy="662305"/>
            </a:xfrm>
            <a:custGeom>
              <a:avLst/>
              <a:gdLst/>
              <a:ahLst/>
              <a:cxnLst/>
              <a:rect l="l" t="t" r="r" b="b"/>
              <a:pathLst>
                <a:path w="235584" h="662304">
                  <a:moveTo>
                    <a:pt x="0" y="662264"/>
                  </a:moveTo>
                  <a:lnTo>
                    <a:pt x="120695" y="78573"/>
                  </a:lnTo>
                  <a:lnTo>
                    <a:pt x="85962" y="0"/>
                  </a:lnTo>
                  <a:lnTo>
                    <a:pt x="235524" y="31584"/>
                  </a:lnTo>
                  <a:lnTo>
                    <a:pt x="152288" y="86000"/>
                  </a:lnTo>
                  <a:lnTo>
                    <a:pt x="115" y="662227"/>
                  </a:lnTo>
                  <a:close/>
                </a:path>
              </a:pathLst>
            </a:custGeom>
            <a:solidFill>
              <a:srgbClr val="4A23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97325" y="5106845"/>
              <a:ext cx="199417" cy="21130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6934860" y="3151100"/>
              <a:ext cx="766445" cy="2005964"/>
            </a:xfrm>
            <a:custGeom>
              <a:avLst/>
              <a:gdLst/>
              <a:ahLst/>
              <a:cxnLst/>
              <a:rect l="l" t="t" r="r" b="b"/>
              <a:pathLst>
                <a:path w="766444" h="2005964">
                  <a:moveTo>
                    <a:pt x="662372" y="419231"/>
                  </a:moveTo>
                  <a:lnTo>
                    <a:pt x="466357" y="356374"/>
                  </a:lnTo>
                  <a:lnTo>
                    <a:pt x="558414" y="0"/>
                  </a:lnTo>
                  <a:lnTo>
                    <a:pt x="766318" y="50204"/>
                  </a:lnTo>
                  <a:lnTo>
                    <a:pt x="662372" y="419231"/>
                  </a:lnTo>
                  <a:close/>
                </a:path>
                <a:path w="766444" h="2005964">
                  <a:moveTo>
                    <a:pt x="370785" y="1979732"/>
                  </a:moveTo>
                  <a:lnTo>
                    <a:pt x="332936" y="1991342"/>
                  </a:lnTo>
                  <a:lnTo>
                    <a:pt x="238955" y="2005840"/>
                  </a:lnTo>
                  <a:lnTo>
                    <a:pt x="118192" y="1992732"/>
                  </a:lnTo>
                  <a:lnTo>
                    <a:pt x="0" y="1921524"/>
                  </a:lnTo>
                  <a:lnTo>
                    <a:pt x="374480" y="413030"/>
                  </a:lnTo>
                  <a:lnTo>
                    <a:pt x="744838" y="498919"/>
                  </a:lnTo>
                  <a:lnTo>
                    <a:pt x="370785" y="1979732"/>
                  </a:lnTo>
                  <a:close/>
                </a:path>
              </a:pathLst>
            </a:custGeom>
            <a:solidFill>
              <a:srgbClr val="F1D8B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87494" y="4428008"/>
              <a:ext cx="444724" cy="66652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6994582" y="3679353"/>
              <a:ext cx="363220" cy="1390650"/>
            </a:xfrm>
            <a:custGeom>
              <a:avLst/>
              <a:gdLst/>
              <a:ahLst/>
              <a:cxnLst/>
              <a:rect l="l" t="t" r="r" b="b"/>
              <a:pathLst>
                <a:path w="363219" h="1390650">
                  <a:moveTo>
                    <a:pt x="12760" y="1389148"/>
                  </a:moveTo>
                  <a:lnTo>
                    <a:pt x="7610" y="1390260"/>
                  </a:lnTo>
                  <a:lnTo>
                    <a:pt x="1334" y="1387880"/>
                  </a:lnTo>
                  <a:lnTo>
                    <a:pt x="1557" y="1381748"/>
                  </a:lnTo>
                  <a:lnTo>
                    <a:pt x="1636" y="1373460"/>
                  </a:lnTo>
                  <a:lnTo>
                    <a:pt x="2374" y="1365510"/>
                  </a:lnTo>
                  <a:lnTo>
                    <a:pt x="2452" y="1357222"/>
                  </a:lnTo>
                  <a:lnTo>
                    <a:pt x="367" y="1349297"/>
                  </a:lnTo>
                  <a:lnTo>
                    <a:pt x="0" y="1340455"/>
                  </a:lnTo>
                  <a:lnTo>
                    <a:pt x="5037" y="1299891"/>
                  </a:lnTo>
                  <a:lnTo>
                    <a:pt x="13223" y="1254282"/>
                  </a:lnTo>
                  <a:lnTo>
                    <a:pt x="23870" y="1207654"/>
                  </a:lnTo>
                  <a:lnTo>
                    <a:pt x="37404" y="1160697"/>
                  </a:lnTo>
                  <a:lnTo>
                    <a:pt x="54646" y="1116451"/>
                  </a:lnTo>
                  <a:lnTo>
                    <a:pt x="71812" y="1104573"/>
                  </a:lnTo>
                  <a:lnTo>
                    <a:pt x="76172" y="1099310"/>
                  </a:lnTo>
                  <a:lnTo>
                    <a:pt x="86762" y="1101399"/>
                  </a:lnTo>
                  <a:lnTo>
                    <a:pt x="86522" y="1109188"/>
                  </a:lnTo>
                  <a:lnTo>
                    <a:pt x="86460" y="1115819"/>
                  </a:lnTo>
                  <a:lnTo>
                    <a:pt x="86236" y="1121950"/>
                  </a:lnTo>
                  <a:lnTo>
                    <a:pt x="85191" y="1127245"/>
                  </a:lnTo>
                  <a:lnTo>
                    <a:pt x="81936" y="1172157"/>
                  </a:lnTo>
                  <a:lnTo>
                    <a:pt x="75251" y="1216524"/>
                  </a:lnTo>
                  <a:lnTo>
                    <a:pt x="65123" y="1260144"/>
                  </a:lnTo>
                  <a:lnTo>
                    <a:pt x="51538" y="1302814"/>
                  </a:lnTo>
                  <a:lnTo>
                    <a:pt x="48520" y="1317887"/>
                  </a:lnTo>
                  <a:lnTo>
                    <a:pt x="45286" y="1332926"/>
                  </a:lnTo>
                  <a:lnTo>
                    <a:pt x="41556" y="1347712"/>
                  </a:lnTo>
                  <a:lnTo>
                    <a:pt x="38018" y="1358959"/>
                  </a:lnTo>
                  <a:lnTo>
                    <a:pt x="25773" y="1362913"/>
                  </a:lnTo>
                  <a:lnTo>
                    <a:pt x="20685" y="1367310"/>
                  </a:lnTo>
                  <a:lnTo>
                    <a:pt x="20493" y="1373431"/>
                  </a:lnTo>
                  <a:lnTo>
                    <a:pt x="23210" y="1376960"/>
                  </a:lnTo>
                  <a:lnTo>
                    <a:pt x="17666" y="1378750"/>
                  </a:lnTo>
                  <a:lnTo>
                    <a:pt x="17988" y="1379748"/>
                  </a:lnTo>
                  <a:lnTo>
                    <a:pt x="18133" y="1381905"/>
                  </a:lnTo>
                  <a:lnTo>
                    <a:pt x="19611" y="1386481"/>
                  </a:lnTo>
                  <a:lnTo>
                    <a:pt x="12760" y="1389148"/>
                  </a:lnTo>
                  <a:close/>
                </a:path>
                <a:path w="363219" h="1390650">
                  <a:moveTo>
                    <a:pt x="29004" y="1378706"/>
                  </a:moveTo>
                  <a:lnTo>
                    <a:pt x="24229" y="1378284"/>
                  </a:lnTo>
                  <a:lnTo>
                    <a:pt x="20493" y="1373431"/>
                  </a:lnTo>
                  <a:lnTo>
                    <a:pt x="20686" y="1367309"/>
                  </a:lnTo>
                  <a:lnTo>
                    <a:pt x="25773" y="1362913"/>
                  </a:lnTo>
                  <a:lnTo>
                    <a:pt x="32190" y="1363595"/>
                  </a:lnTo>
                  <a:lnTo>
                    <a:pt x="34944" y="1367288"/>
                  </a:lnTo>
                  <a:lnTo>
                    <a:pt x="33207" y="1371624"/>
                  </a:lnTo>
                  <a:lnTo>
                    <a:pt x="29004" y="1378706"/>
                  </a:lnTo>
                  <a:close/>
                </a:path>
                <a:path w="363219" h="1390650">
                  <a:moveTo>
                    <a:pt x="34944" y="1367288"/>
                  </a:moveTo>
                  <a:lnTo>
                    <a:pt x="32190" y="1363595"/>
                  </a:lnTo>
                  <a:lnTo>
                    <a:pt x="25773" y="1362913"/>
                  </a:lnTo>
                  <a:lnTo>
                    <a:pt x="38018" y="1358959"/>
                  </a:lnTo>
                  <a:lnTo>
                    <a:pt x="37053" y="1362025"/>
                  </a:lnTo>
                  <a:lnTo>
                    <a:pt x="34944" y="1367288"/>
                  </a:lnTo>
                  <a:close/>
                </a:path>
                <a:path w="363219" h="1390650">
                  <a:moveTo>
                    <a:pt x="30927" y="1378876"/>
                  </a:moveTo>
                  <a:lnTo>
                    <a:pt x="29004" y="1378706"/>
                  </a:lnTo>
                  <a:lnTo>
                    <a:pt x="33207" y="1371624"/>
                  </a:lnTo>
                  <a:lnTo>
                    <a:pt x="34944" y="1367288"/>
                  </a:lnTo>
                  <a:lnTo>
                    <a:pt x="35832" y="1368478"/>
                  </a:lnTo>
                  <a:lnTo>
                    <a:pt x="35733" y="1374570"/>
                  </a:lnTo>
                  <a:lnTo>
                    <a:pt x="30927" y="1378876"/>
                  </a:lnTo>
                  <a:close/>
                </a:path>
                <a:path w="363219" h="1390650">
                  <a:moveTo>
                    <a:pt x="22044" y="1385488"/>
                  </a:moveTo>
                  <a:lnTo>
                    <a:pt x="20528" y="1381132"/>
                  </a:lnTo>
                  <a:lnTo>
                    <a:pt x="19745" y="1379732"/>
                  </a:lnTo>
                  <a:lnTo>
                    <a:pt x="19162" y="1378267"/>
                  </a:lnTo>
                  <a:lnTo>
                    <a:pt x="23210" y="1376960"/>
                  </a:lnTo>
                  <a:lnTo>
                    <a:pt x="24229" y="1378284"/>
                  </a:lnTo>
                  <a:lnTo>
                    <a:pt x="29004" y="1378706"/>
                  </a:lnTo>
                  <a:lnTo>
                    <a:pt x="28474" y="1379599"/>
                  </a:lnTo>
                  <a:lnTo>
                    <a:pt x="22044" y="1385488"/>
                  </a:lnTo>
                  <a:close/>
                </a:path>
                <a:path w="363219" h="1390650">
                  <a:moveTo>
                    <a:pt x="22399" y="1386587"/>
                  </a:moveTo>
                  <a:lnTo>
                    <a:pt x="19905" y="1387392"/>
                  </a:lnTo>
                  <a:lnTo>
                    <a:pt x="19611" y="1386481"/>
                  </a:lnTo>
                  <a:lnTo>
                    <a:pt x="21958" y="1385567"/>
                  </a:lnTo>
                  <a:lnTo>
                    <a:pt x="22399" y="1386587"/>
                  </a:lnTo>
                  <a:close/>
                </a:path>
                <a:path w="363219" h="1390650">
                  <a:moveTo>
                    <a:pt x="134879" y="840564"/>
                  </a:moveTo>
                  <a:lnTo>
                    <a:pt x="127118" y="841452"/>
                  </a:lnTo>
                  <a:lnTo>
                    <a:pt x="120801" y="837535"/>
                  </a:lnTo>
                  <a:lnTo>
                    <a:pt x="119666" y="829674"/>
                  </a:lnTo>
                  <a:lnTo>
                    <a:pt x="124024" y="813850"/>
                  </a:lnTo>
                  <a:lnTo>
                    <a:pt x="128646" y="798199"/>
                  </a:lnTo>
                  <a:lnTo>
                    <a:pt x="133979" y="782835"/>
                  </a:lnTo>
                  <a:lnTo>
                    <a:pt x="140474" y="767870"/>
                  </a:lnTo>
                  <a:lnTo>
                    <a:pt x="144534" y="764236"/>
                  </a:lnTo>
                  <a:lnTo>
                    <a:pt x="149457" y="764557"/>
                  </a:lnTo>
                  <a:lnTo>
                    <a:pt x="153483" y="767854"/>
                  </a:lnTo>
                  <a:lnTo>
                    <a:pt x="154847" y="773145"/>
                  </a:lnTo>
                  <a:lnTo>
                    <a:pt x="152456" y="788506"/>
                  </a:lnTo>
                  <a:lnTo>
                    <a:pt x="148900" y="803778"/>
                  </a:lnTo>
                  <a:lnTo>
                    <a:pt x="144693" y="818951"/>
                  </a:lnTo>
                  <a:lnTo>
                    <a:pt x="140347" y="834013"/>
                  </a:lnTo>
                  <a:lnTo>
                    <a:pt x="134879" y="840564"/>
                  </a:lnTo>
                  <a:close/>
                </a:path>
                <a:path w="363219" h="1390650">
                  <a:moveTo>
                    <a:pt x="213490" y="492077"/>
                  </a:moveTo>
                  <a:lnTo>
                    <a:pt x="208740" y="492853"/>
                  </a:lnTo>
                  <a:lnTo>
                    <a:pt x="204674" y="490310"/>
                  </a:lnTo>
                  <a:lnTo>
                    <a:pt x="203325" y="484824"/>
                  </a:lnTo>
                  <a:lnTo>
                    <a:pt x="211811" y="434852"/>
                  </a:lnTo>
                  <a:lnTo>
                    <a:pt x="223342" y="385140"/>
                  </a:lnTo>
                  <a:lnTo>
                    <a:pt x="236947" y="335789"/>
                  </a:lnTo>
                  <a:lnTo>
                    <a:pt x="251654" y="286902"/>
                  </a:lnTo>
                  <a:lnTo>
                    <a:pt x="266490" y="238582"/>
                  </a:lnTo>
                  <a:lnTo>
                    <a:pt x="281276" y="191428"/>
                  </a:lnTo>
                  <a:lnTo>
                    <a:pt x="296680" y="144551"/>
                  </a:lnTo>
                  <a:lnTo>
                    <a:pt x="312686" y="97902"/>
                  </a:lnTo>
                  <a:lnTo>
                    <a:pt x="329279" y="51433"/>
                  </a:lnTo>
                  <a:lnTo>
                    <a:pt x="346445" y="5098"/>
                  </a:lnTo>
                  <a:lnTo>
                    <a:pt x="351598" y="0"/>
                  </a:lnTo>
                  <a:lnTo>
                    <a:pt x="358111" y="711"/>
                  </a:lnTo>
                  <a:lnTo>
                    <a:pt x="362875" y="5602"/>
                  </a:lnTo>
                  <a:lnTo>
                    <a:pt x="362781" y="13043"/>
                  </a:lnTo>
                  <a:lnTo>
                    <a:pt x="345555" y="60390"/>
                  </a:lnTo>
                  <a:lnTo>
                    <a:pt x="328828" y="107893"/>
                  </a:lnTo>
                  <a:lnTo>
                    <a:pt x="312665" y="155584"/>
                  </a:lnTo>
                  <a:lnTo>
                    <a:pt x="297128" y="203496"/>
                  </a:lnTo>
                  <a:lnTo>
                    <a:pt x="282281" y="251662"/>
                  </a:lnTo>
                  <a:lnTo>
                    <a:pt x="268822" y="298815"/>
                  </a:lnTo>
                  <a:lnTo>
                    <a:pt x="256410" y="346264"/>
                  </a:lnTo>
                  <a:lnTo>
                    <a:pt x="244189" y="393731"/>
                  </a:lnTo>
                  <a:lnTo>
                    <a:pt x="231302" y="440938"/>
                  </a:lnTo>
                  <a:lnTo>
                    <a:pt x="216892" y="487604"/>
                  </a:lnTo>
                  <a:lnTo>
                    <a:pt x="213490" y="492077"/>
                  </a:lnTo>
                  <a:close/>
                </a:path>
                <a:path w="363219" h="1390650">
                  <a:moveTo>
                    <a:pt x="194219" y="667564"/>
                  </a:moveTo>
                  <a:lnTo>
                    <a:pt x="187354" y="668455"/>
                  </a:lnTo>
                  <a:lnTo>
                    <a:pt x="180937" y="664657"/>
                  </a:lnTo>
                  <a:lnTo>
                    <a:pt x="178489" y="656995"/>
                  </a:lnTo>
                  <a:lnTo>
                    <a:pt x="180141" y="642837"/>
                  </a:lnTo>
                  <a:lnTo>
                    <a:pt x="186650" y="600377"/>
                  </a:lnTo>
                  <a:lnTo>
                    <a:pt x="195723" y="594142"/>
                  </a:lnTo>
                  <a:lnTo>
                    <a:pt x="200886" y="596245"/>
                  </a:lnTo>
                  <a:lnTo>
                    <a:pt x="203049" y="601692"/>
                  </a:lnTo>
                  <a:lnTo>
                    <a:pt x="202302" y="616626"/>
                  </a:lnTo>
                  <a:lnTo>
                    <a:pt x="201152" y="631431"/>
                  </a:lnTo>
                  <a:lnTo>
                    <a:pt x="199691" y="646233"/>
                  </a:lnTo>
                  <a:lnTo>
                    <a:pt x="198012" y="661158"/>
                  </a:lnTo>
                  <a:lnTo>
                    <a:pt x="194219" y="667564"/>
                  </a:lnTo>
                  <a:close/>
                </a:path>
                <a:path w="363219" h="1390650">
                  <a:moveTo>
                    <a:pt x="107268" y="1002236"/>
                  </a:moveTo>
                  <a:lnTo>
                    <a:pt x="83149" y="1010023"/>
                  </a:lnTo>
                  <a:lnTo>
                    <a:pt x="83679" y="1006547"/>
                  </a:lnTo>
                  <a:lnTo>
                    <a:pt x="86527" y="1003424"/>
                  </a:lnTo>
                  <a:lnTo>
                    <a:pt x="90357" y="1001637"/>
                  </a:lnTo>
                  <a:lnTo>
                    <a:pt x="91692" y="1000655"/>
                  </a:lnTo>
                  <a:lnTo>
                    <a:pt x="93365" y="999013"/>
                  </a:lnTo>
                  <a:lnTo>
                    <a:pt x="94701" y="998031"/>
                  </a:lnTo>
                  <a:lnTo>
                    <a:pt x="100674" y="996429"/>
                  </a:lnTo>
                  <a:lnTo>
                    <a:pt x="105673" y="999170"/>
                  </a:lnTo>
                  <a:lnTo>
                    <a:pt x="107268" y="1002236"/>
                  </a:lnTo>
                  <a:close/>
                </a:path>
                <a:path w="363219" h="1390650">
                  <a:moveTo>
                    <a:pt x="86010" y="1058125"/>
                  </a:moveTo>
                  <a:lnTo>
                    <a:pt x="71615" y="1026417"/>
                  </a:lnTo>
                  <a:lnTo>
                    <a:pt x="70470" y="1018524"/>
                  </a:lnTo>
                  <a:lnTo>
                    <a:pt x="69519" y="1013873"/>
                  </a:lnTo>
                  <a:lnTo>
                    <a:pt x="74700" y="1009446"/>
                  </a:lnTo>
                  <a:lnTo>
                    <a:pt x="79013" y="1009155"/>
                  </a:lnTo>
                  <a:lnTo>
                    <a:pt x="80671" y="1009171"/>
                  </a:lnTo>
                  <a:lnTo>
                    <a:pt x="81829" y="1009347"/>
                  </a:lnTo>
                  <a:lnTo>
                    <a:pt x="83149" y="1010023"/>
                  </a:lnTo>
                  <a:lnTo>
                    <a:pt x="107268" y="1002236"/>
                  </a:lnTo>
                  <a:lnTo>
                    <a:pt x="108349" y="1004314"/>
                  </a:lnTo>
                  <a:lnTo>
                    <a:pt x="107353" y="1009920"/>
                  </a:lnTo>
                  <a:lnTo>
                    <a:pt x="106215" y="1021804"/>
                  </a:lnTo>
                  <a:lnTo>
                    <a:pt x="102781" y="1033293"/>
                  </a:lnTo>
                  <a:lnTo>
                    <a:pt x="97427" y="1043955"/>
                  </a:lnTo>
                  <a:lnTo>
                    <a:pt x="90531" y="1053360"/>
                  </a:lnTo>
                  <a:lnTo>
                    <a:pt x="86010" y="1058125"/>
                  </a:lnTo>
                  <a:close/>
                </a:path>
              </a:pathLst>
            </a:custGeom>
            <a:solidFill>
              <a:srgbClr val="F1D8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7130569" y="3042999"/>
              <a:ext cx="738505" cy="664210"/>
            </a:xfrm>
            <a:custGeom>
              <a:avLst/>
              <a:gdLst/>
              <a:ahLst/>
              <a:cxnLst/>
              <a:rect l="l" t="t" r="r" b="b"/>
              <a:pathLst>
                <a:path w="738505" h="664210">
                  <a:moveTo>
                    <a:pt x="682767" y="183237"/>
                  </a:moveTo>
                  <a:lnTo>
                    <a:pt x="237408" y="69784"/>
                  </a:lnTo>
                  <a:lnTo>
                    <a:pt x="255641" y="0"/>
                  </a:lnTo>
                  <a:lnTo>
                    <a:pt x="708446" y="97277"/>
                  </a:lnTo>
                  <a:lnTo>
                    <a:pt x="682767" y="183237"/>
                  </a:lnTo>
                  <a:close/>
                </a:path>
                <a:path w="738505" h="664210">
                  <a:moveTo>
                    <a:pt x="701432" y="664160"/>
                  </a:moveTo>
                  <a:lnTo>
                    <a:pt x="0" y="492919"/>
                  </a:lnTo>
                  <a:lnTo>
                    <a:pt x="21674" y="357022"/>
                  </a:lnTo>
                  <a:lnTo>
                    <a:pt x="738481" y="550291"/>
                  </a:lnTo>
                  <a:lnTo>
                    <a:pt x="701432" y="664160"/>
                  </a:lnTo>
                  <a:close/>
                </a:path>
              </a:pathLst>
            </a:custGeom>
            <a:solidFill>
              <a:srgbClr val="95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7181785" y="3109374"/>
              <a:ext cx="695325" cy="1931670"/>
            </a:xfrm>
            <a:custGeom>
              <a:avLst/>
              <a:gdLst/>
              <a:ahLst/>
              <a:cxnLst/>
              <a:rect l="l" t="t" r="r" b="b"/>
              <a:pathLst>
                <a:path w="695325" h="1931670">
                  <a:moveTo>
                    <a:pt x="102206" y="1927094"/>
                  </a:moveTo>
                  <a:lnTo>
                    <a:pt x="78741" y="1930470"/>
                  </a:lnTo>
                  <a:lnTo>
                    <a:pt x="55065" y="1931435"/>
                  </a:lnTo>
                  <a:lnTo>
                    <a:pt x="31379" y="1930132"/>
                  </a:lnTo>
                  <a:lnTo>
                    <a:pt x="7884" y="1926700"/>
                  </a:lnTo>
                  <a:lnTo>
                    <a:pt x="1021" y="1922185"/>
                  </a:lnTo>
                  <a:lnTo>
                    <a:pt x="0" y="1914648"/>
                  </a:lnTo>
                  <a:lnTo>
                    <a:pt x="4005" y="1907967"/>
                  </a:lnTo>
                  <a:lnTo>
                    <a:pt x="12224" y="1906019"/>
                  </a:lnTo>
                  <a:lnTo>
                    <a:pt x="33899" y="1908773"/>
                  </a:lnTo>
                  <a:lnTo>
                    <a:pt x="55373" y="1909784"/>
                  </a:lnTo>
                  <a:lnTo>
                    <a:pt x="76861" y="1909241"/>
                  </a:lnTo>
                  <a:lnTo>
                    <a:pt x="98580" y="1907333"/>
                  </a:lnTo>
                  <a:lnTo>
                    <a:pt x="105357" y="1909500"/>
                  </a:lnTo>
                  <a:lnTo>
                    <a:pt x="108613" y="1915799"/>
                  </a:lnTo>
                  <a:lnTo>
                    <a:pt x="107759" y="1922805"/>
                  </a:lnTo>
                  <a:lnTo>
                    <a:pt x="102206" y="1927094"/>
                  </a:lnTo>
                  <a:close/>
                </a:path>
                <a:path w="695325" h="1931670">
                  <a:moveTo>
                    <a:pt x="154366" y="1810550"/>
                  </a:moveTo>
                  <a:lnTo>
                    <a:pt x="147559" y="1811646"/>
                  </a:lnTo>
                  <a:lnTo>
                    <a:pt x="126436" y="1813775"/>
                  </a:lnTo>
                  <a:lnTo>
                    <a:pt x="105416" y="1813341"/>
                  </a:lnTo>
                  <a:lnTo>
                    <a:pt x="84509" y="1810701"/>
                  </a:lnTo>
                  <a:lnTo>
                    <a:pt x="63728" y="1806212"/>
                  </a:lnTo>
                  <a:lnTo>
                    <a:pt x="59427" y="1802833"/>
                  </a:lnTo>
                  <a:lnTo>
                    <a:pt x="58856" y="1797732"/>
                  </a:lnTo>
                  <a:lnTo>
                    <a:pt x="61541" y="1793440"/>
                  </a:lnTo>
                  <a:lnTo>
                    <a:pt x="67008" y="1792484"/>
                  </a:lnTo>
                  <a:lnTo>
                    <a:pt x="86850" y="1796440"/>
                  </a:lnTo>
                  <a:lnTo>
                    <a:pt x="106878" y="1798891"/>
                  </a:lnTo>
                  <a:lnTo>
                    <a:pt x="127011" y="1800068"/>
                  </a:lnTo>
                  <a:lnTo>
                    <a:pt x="147170" y="1800204"/>
                  </a:lnTo>
                  <a:lnTo>
                    <a:pt x="154460" y="1800604"/>
                  </a:lnTo>
                  <a:lnTo>
                    <a:pt x="154366" y="1810550"/>
                  </a:lnTo>
                  <a:close/>
                </a:path>
                <a:path w="695325" h="1931670">
                  <a:moveTo>
                    <a:pt x="182675" y="1691791"/>
                  </a:moveTo>
                  <a:lnTo>
                    <a:pt x="176206" y="1692227"/>
                  </a:lnTo>
                  <a:lnTo>
                    <a:pt x="159262" y="1692930"/>
                  </a:lnTo>
                  <a:lnTo>
                    <a:pt x="142280" y="1692715"/>
                  </a:lnTo>
                  <a:lnTo>
                    <a:pt x="108244" y="1691585"/>
                  </a:lnTo>
                  <a:lnTo>
                    <a:pt x="102892" y="1689216"/>
                  </a:lnTo>
                  <a:lnTo>
                    <a:pt x="100998" y="1684285"/>
                  </a:lnTo>
                  <a:lnTo>
                    <a:pt x="102554" y="1679479"/>
                  </a:lnTo>
                  <a:lnTo>
                    <a:pt x="107549" y="1677488"/>
                  </a:lnTo>
                  <a:lnTo>
                    <a:pt x="142207" y="1678416"/>
                  </a:lnTo>
                  <a:lnTo>
                    <a:pt x="159634" y="1679262"/>
                  </a:lnTo>
                  <a:lnTo>
                    <a:pt x="176975" y="1680962"/>
                  </a:lnTo>
                  <a:lnTo>
                    <a:pt x="183928" y="1682022"/>
                  </a:lnTo>
                  <a:lnTo>
                    <a:pt x="182675" y="1691791"/>
                  </a:lnTo>
                  <a:close/>
                </a:path>
                <a:path w="695325" h="1931670">
                  <a:moveTo>
                    <a:pt x="223404" y="1556904"/>
                  </a:moveTo>
                  <a:lnTo>
                    <a:pt x="216436" y="1557501"/>
                  </a:lnTo>
                  <a:lnTo>
                    <a:pt x="197359" y="1558530"/>
                  </a:lnTo>
                  <a:lnTo>
                    <a:pt x="177907" y="1558235"/>
                  </a:lnTo>
                  <a:lnTo>
                    <a:pt x="139027" y="1556604"/>
                  </a:lnTo>
                  <a:lnTo>
                    <a:pt x="133883" y="1554159"/>
                  </a:lnTo>
                  <a:lnTo>
                    <a:pt x="131949" y="1549181"/>
                  </a:lnTo>
                  <a:lnTo>
                    <a:pt x="133339" y="1544265"/>
                  </a:lnTo>
                  <a:lnTo>
                    <a:pt x="138171" y="1542008"/>
                  </a:lnTo>
                  <a:lnTo>
                    <a:pt x="177957" y="1541969"/>
                  </a:lnTo>
                  <a:lnTo>
                    <a:pt x="197985" y="1542526"/>
                  </a:lnTo>
                  <a:lnTo>
                    <a:pt x="217720" y="1544417"/>
                  </a:lnTo>
                  <a:lnTo>
                    <a:pt x="225332" y="1545815"/>
                  </a:lnTo>
                  <a:lnTo>
                    <a:pt x="223404" y="1556904"/>
                  </a:lnTo>
                  <a:close/>
                </a:path>
                <a:path w="695325" h="1931670">
                  <a:moveTo>
                    <a:pt x="266898" y="1410107"/>
                  </a:moveTo>
                  <a:lnTo>
                    <a:pt x="260413" y="1412201"/>
                  </a:lnTo>
                  <a:lnTo>
                    <a:pt x="237995" y="1417571"/>
                  </a:lnTo>
                  <a:lnTo>
                    <a:pt x="215064" y="1419750"/>
                  </a:lnTo>
                  <a:lnTo>
                    <a:pt x="191879" y="1419223"/>
                  </a:lnTo>
                  <a:lnTo>
                    <a:pt x="168699" y="1416473"/>
                  </a:lnTo>
                  <a:lnTo>
                    <a:pt x="163626" y="1413076"/>
                  </a:lnTo>
                  <a:lnTo>
                    <a:pt x="162879" y="1407404"/>
                  </a:lnTo>
                  <a:lnTo>
                    <a:pt x="165826" y="1402296"/>
                  </a:lnTo>
                  <a:lnTo>
                    <a:pt x="171833" y="1400588"/>
                  </a:lnTo>
                  <a:lnTo>
                    <a:pt x="193417" y="1402795"/>
                  </a:lnTo>
                  <a:lnTo>
                    <a:pt x="214849" y="1403088"/>
                  </a:lnTo>
                  <a:lnTo>
                    <a:pt x="236325" y="1401920"/>
                  </a:lnTo>
                  <a:lnTo>
                    <a:pt x="265511" y="1398987"/>
                  </a:lnTo>
                  <a:lnTo>
                    <a:pt x="266898" y="1410107"/>
                  </a:lnTo>
                  <a:close/>
                </a:path>
                <a:path w="695325" h="1931670">
                  <a:moveTo>
                    <a:pt x="289335" y="1298752"/>
                  </a:moveTo>
                  <a:lnTo>
                    <a:pt x="271385" y="1304204"/>
                  </a:lnTo>
                  <a:lnTo>
                    <a:pt x="252012" y="1305569"/>
                  </a:lnTo>
                  <a:lnTo>
                    <a:pt x="232356" y="1304135"/>
                  </a:lnTo>
                  <a:lnTo>
                    <a:pt x="213553" y="1301186"/>
                  </a:lnTo>
                  <a:lnTo>
                    <a:pt x="208156" y="1297506"/>
                  </a:lnTo>
                  <a:lnTo>
                    <a:pt x="207364" y="1291616"/>
                  </a:lnTo>
                  <a:lnTo>
                    <a:pt x="210451" y="1286540"/>
                  </a:lnTo>
                  <a:lnTo>
                    <a:pt x="216687" y="1285301"/>
                  </a:lnTo>
                  <a:lnTo>
                    <a:pt x="234929" y="1287261"/>
                  </a:lnTo>
                  <a:lnTo>
                    <a:pt x="252969" y="1287633"/>
                  </a:lnTo>
                  <a:lnTo>
                    <a:pt x="270888" y="1287632"/>
                  </a:lnTo>
                  <a:lnTo>
                    <a:pt x="288769" y="1288469"/>
                  </a:lnTo>
                  <a:lnTo>
                    <a:pt x="294900" y="1288693"/>
                  </a:lnTo>
                  <a:lnTo>
                    <a:pt x="293663" y="1296804"/>
                  </a:lnTo>
                  <a:lnTo>
                    <a:pt x="289335" y="1298752"/>
                  </a:lnTo>
                  <a:close/>
                </a:path>
                <a:path w="695325" h="1931670">
                  <a:moveTo>
                    <a:pt x="328692" y="1151087"/>
                  </a:moveTo>
                  <a:lnTo>
                    <a:pt x="307667" y="1152186"/>
                  </a:lnTo>
                  <a:lnTo>
                    <a:pt x="286512" y="1152243"/>
                  </a:lnTo>
                  <a:lnTo>
                    <a:pt x="244477" y="1151286"/>
                  </a:lnTo>
                  <a:lnTo>
                    <a:pt x="238445" y="1148706"/>
                  </a:lnTo>
                  <a:lnTo>
                    <a:pt x="236142" y="1142960"/>
                  </a:lnTo>
                  <a:lnTo>
                    <a:pt x="237756" y="1137189"/>
                  </a:lnTo>
                  <a:lnTo>
                    <a:pt x="243475" y="1134533"/>
                  </a:lnTo>
                  <a:lnTo>
                    <a:pt x="286636" y="1134713"/>
                  </a:lnTo>
                  <a:lnTo>
                    <a:pt x="308204" y="1135401"/>
                  </a:lnTo>
                  <a:lnTo>
                    <a:pt x="329654" y="1137005"/>
                  </a:lnTo>
                  <a:lnTo>
                    <a:pt x="334186" y="1139553"/>
                  </a:lnTo>
                  <a:lnTo>
                    <a:pt x="335202" y="1144165"/>
                  </a:lnTo>
                  <a:lnTo>
                    <a:pt x="333203" y="1148718"/>
                  </a:lnTo>
                  <a:lnTo>
                    <a:pt x="328692" y="1151087"/>
                  </a:lnTo>
                  <a:close/>
                </a:path>
                <a:path w="695325" h="1931670">
                  <a:moveTo>
                    <a:pt x="344907" y="1051812"/>
                  </a:moveTo>
                  <a:lnTo>
                    <a:pt x="338564" y="1053705"/>
                  </a:lnTo>
                  <a:lnTo>
                    <a:pt x="323256" y="1052356"/>
                  </a:lnTo>
                  <a:lnTo>
                    <a:pt x="277119" y="1047654"/>
                  </a:lnTo>
                  <a:lnTo>
                    <a:pt x="272226" y="1044655"/>
                  </a:lnTo>
                  <a:lnTo>
                    <a:pt x="271025" y="1039017"/>
                  </a:lnTo>
                  <a:lnTo>
                    <a:pt x="273241" y="1033723"/>
                  </a:lnTo>
                  <a:lnTo>
                    <a:pt x="278595" y="1031753"/>
                  </a:lnTo>
                  <a:lnTo>
                    <a:pt x="342197" y="1037659"/>
                  </a:lnTo>
                  <a:lnTo>
                    <a:pt x="347405" y="1040780"/>
                  </a:lnTo>
                  <a:lnTo>
                    <a:pt x="348081" y="1046501"/>
                  </a:lnTo>
                  <a:lnTo>
                    <a:pt x="344907" y="1051812"/>
                  </a:lnTo>
                  <a:close/>
                </a:path>
                <a:path w="695325" h="1931670">
                  <a:moveTo>
                    <a:pt x="393460" y="875684"/>
                  </a:moveTo>
                  <a:lnTo>
                    <a:pt x="377472" y="877644"/>
                  </a:lnTo>
                  <a:lnTo>
                    <a:pt x="361405" y="879837"/>
                  </a:lnTo>
                  <a:lnTo>
                    <a:pt x="345305" y="882246"/>
                  </a:lnTo>
                  <a:lnTo>
                    <a:pt x="329218" y="884858"/>
                  </a:lnTo>
                  <a:lnTo>
                    <a:pt x="323565" y="883318"/>
                  </a:lnTo>
                  <a:lnTo>
                    <a:pt x="320870" y="877982"/>
                  </a:lnTo>
                  <a:lnTo>
                    <a:pt x="321599" y="872058"/>
                  </a:lnTo>
                  <a:lnTo>
                    <a:pt x="326221" y="868750"/>
                  </a:lnTo>
                  <a:lnTo>
                    <a:pt x="342601" y="865742"/>
                  </a:lnTo>
                  <a:lnTo>
                    <a:pt x="359118" y="863155"/>
                  </a:lnTo>
                  <a:lnTo>
                    <a:pt x="375785" y="861035"/>
                  </a:lnTo>
                  <a:lnTo>
                    <a:pt x="392619" y="859430"/>
                  </a:lnTo>
                  <a:lnTo>
                    <a:pt x="398724" y="861280"/>
                  </a:lnTo>
                  <a:lnTo>
                    <a:pt x="401005" y="866638"/>
                  </a:lnTo>
                  <a:lnTo>
                    <a:pt x="399303" y="872455"/>
                  </a:lnTo>
                  <a:lnTo>
                    <a:pt x="393460" y="875684"/>
                  </a:lnTo>
                  <a:close/>
                </a:path>
                <a:path w="695325" h="1931670">
                  <a:moveTo>
                    <a:pt x="443564" y="713533"/>
                  </a:moveTo>
                  <a:lnTo>
                    <a:pt x="438076" y="715304"/>
                  </a:lnTo>
                  <a:lnTo>
                    <a:pt x="420100" y="718862"/>
                  </a:lnTo>
                  <a:lnTo>
                    <a:pt x="401176" y="719162"/>
                  </a:lnTo>
                  <a:lnTo>
                    <a:pt x="382178" y="717317"/>
                  </a:lnTo>
                  <a:lnTo>
                    <a:pt x="363983" y="714439"/>
                  </a:lnTo>
                  <a:lnTo>
                    <a:pt x="358915" y="711057"/>
                  </a:lnTo>
                  <a:lnTo>
                    <a:pt x="358203" y="705494"/>
                  </a:lnTo>
                  <a:lnTo>
                    <a:pt x="361246" y="700682"/>
                  </a:lnTo>
                  <a:lnTo>
                    <a:pt x="367439" y="699551"/>
                  </a:lnTo>
                  <a:lnTo>
                    <a:pt x="385051" y="700863"/>
                  </a:lnTo>
                  <a:lnTo>
                    <a:pt x="420104" y="701681"/>
                  </a:lnTo>
                  <a:lnTo>
                    <a:pt x="437526" y="703363"/>
                  </a:lnTo>
                  <a:lnTo>
                    <a:pt x="443980" y="704585"/>
                  </a:lnTo>
                  <a:lnTo>
                    <a:pt x="443564" y="713533"/>
                  </a:lnTo>
                  <a:close/>
                </a:path>
                <a:path w="695325" h="1931670">
                  <a:moveTo>
                    <a:pt x="656542" y="595192"/>
                  </a:moveTo>
                  <a:lnTo>
                    <a:pt x="600964" y="585769"/>
                  </a:lnTo>
                  <a:lnTo>
                    <a:pt x="549033" y="576286"/>
                  </a:lnTo>
                  <a:lnTo>
                    <a:pt x="497266" y="566208"/>
                  </a:lnTo>
                  <a:lnTo>
                    <a:pt x="445660" y="555529"/>
                  </a:lnTo>
                  <a:lnTo>
                    <a:pt x="394208" y="544245"/>
                  </a:lnTo>
                  <a:lnTo>
                    <a:pt x="342906" y="532351"/>
                  </a:lnTo>
                  <a:lnTo>
                    <a:pt x="291749" y="519842"/>
                  </a:lnTo>
                  <a:lnTo>
                    <a:pt x="240733" y="506712"/>
                  </a:lnTo>
                  <a:lnTo>
                    <a:pt x="189851" y="492957"/>
                  </a:lnTo>
                  <a:lnTo>
                    <a:pt x="139100" y="478571"/>
                  </a:lnTo>
                  <a:lnTo>
                    <a:pt x="134964" y="477703"/>
                  </a:lnTo>
                  <a:lnTo>
                    <a:pt x="136185" y="471250"/>
                  </a:lnTo>
                  <a:lnTo>
                    <a:pt x="140820" y="471957"/>
                  </a:lnTo>
                  <a:lnTo>
                    <a:pt x="191926" y="484986"/>
                  </a:lnTo>
                  <a:lnTo>
                    <a:pt x="243143" y="497539"/>
                  </a:lnTo>
                  <a:lnTo>
                    <a:pt x="294468" y="509608"/>
                  </a:lnTo>
                  <a:lnTo>
                    <a:pt x="345897" y="521184"/>
                  </a:lnTo>
                  <a:lnTo>
                    <a:pt x="397429" y="532257"/>
                  </a:lnTo>
                  <a:lnTo>
                    <a:pt x="449061" y="542819"/>
                  </a:lnTo>
                  <a:lnTo>
                    <a:pt x="500789" y="552861"/>
                  </a:lnTo>
                  <a:lnTo>
                    <a:pt x="552610" y="562374"/>
                  </a:lnTo>
                  <a:lnTo>
                    <a:pt x="604522" y="571348"/>
                  </a:lnTo>
                  <a:lnTo>
                    <a:pt x="648599" y="578491"/>
                  </a:lnTo>
                  <a:lnTo>
                    <a:pt x="647495" y="587647"/>
                  </a:lnTo>
                  <a:lnTo>
                    <a:pt x="663279" y="582551"/>
                  </a:lnTo>
                  <a:lnTo>
                    <a:pt x="662237" y="588947"/>
                  </a:lnTo>
                  <a:lnTo>
                    <a:pt x="661369" y="593083"/>
                  </a:lnTo>
                  <a:lnTo>
                    <a:pt x="656542" y="595192"/>
                  </a:lnTo>
                  <a:close/>
                </a:path>
                <a:path w="695325" h="1931670">
                  <a:moveTo>
                    <a:pt x="663279" y="582551"/>
                  </a:moveTo>
                  <a:lnTo>
                    <a:pt x="647495" y="587647"/>
                  </a:lnTo>
                  <a:lnTo>
                    <a:pt x="656522" y="579775"/>
                  </a:lnTo>
                  <a:lnTo>
                    <a:pt x="648599" y="578491"/>
                  </a:lnTo>
                  <a:lnTo>
                    <a:pt x="657938" y="532978"/>
                  </a:lnTo>
                  <a:lnTo>
                    <a:pt x="683131" y="483048"/>
                  </a:lnTo>
                  <a:lnTo>
                    <a:pt x="687297" y="480412"/>
                  </a:lnTo>
                  <a:lnTo>
                    <a:pt x="691907" y="481867"/>
                  </a:lnTo>
                  <a:lnTo>
                    <a:pt x="694970" y="485888"/>
                  </a:lnTo>
                  <a:lnTo>
                    <a:pt x="694494" y="490947"/>
                  </a:lnTo>
                  <a:lnTo>
                    <a:pt x="682549" y="514144"/>
                  </a:lnTo>
                  <a:lnTo>
                    <a:pt x="673223" y="538095"/>
                  </a:lnTo>
                  <a:lnTo>
                    <a:pt x="666469" y="562973"/>
                  </a:lnTo>
                  <a:lnTo>
                    <a:pt x="663279" y="582551"/>
                  </a:lnTo>
                  <a:close/>
                </a:path>
                <a:path w="695325" h="1931670">
                  <a:moveTo>
                    <a:pt x="460191" y="604071"/>
                  </a:moveTo>
                  <a:lnTo>
                    <a:pt x="454704" y="604724"/>
                  </a:lnTo>
                  <a:lnTo>
                    <a:pt x="443392" y="602317"/>
                  </a:lnTo>
                  <a:lnTo>
                    <a:pt x="432068" y="601153"/>
                  </a:lnTo>
                  <a:lnTo>
                    <a:pt x="420793" y="601420"/>
                  </a:lnTo>
                  <a:lnTo>
                    <a:pt x="409627" y="603303"/>
                  </a:lnTo>
                  <a:lnTo>
                    <a:pt x="400985" y="605543"/>
                  </a:lnTo>
                  <a:lnTo>
                    <a:pt x="396797" y="592572"/>
                  </a:lnTo>
                  <a:lnTo>
                    <a:pt x="405938" y="590172"/>
                  </a:lnTo>
                  <a:lnTo>
                    <a:pt x="418944" y="587643"/>
                  </a:lnTo>
                  <a:lnTo>
                    <a:pt x="431996" y="586854"/>
                  </a:lnTo>
                  <a:lnTo>
                    <a:pt x="445030" y="587931"/>
                  </a:lnTo>
                  <a:lnTo>
                    <a:pt x="457983" y="590996"/>
                  </a:lnTo>
                  <a:lnTo>
                    <a:pt x="462165" y="594724"/>
                  </a:lnTo>
                  <a:lnTo>
                    <a:pt x="462789" y="599910"/>
                  </a:lnTo>
                  <a:lnTo>
                    <a:pt x="460191" y="604071"/>
                  </a:lnTo>
                  <a:close/>
                </a:path>
                <a:path w="695325" h="1931670">
                  <a:moveTo>
                    <a:pt x="647495" y="587647"/>
                  </a:moveTo>
                  <a:lnTo>
                    <a:pt x="648599" y="578491"/>
                  </a:lnTo>
                  <a:lnTo>
                    <a:pt x="656522" y="579775"/>
                  </a:lnTo>
                  <a:lnTo>
                    <a:pt x="647495" y="587647"/>
                  </a:lnTo>
                  <a:close/>
                </a:path>
                <a:path w="695325" h="1931670">
                  <a:moveTo>
                    <a:pt x="375299" y="70582"/>
                  </a:moveTo>
                  <a:lnTo>
                    <a:pt x="311371" y="55318"/>
                  </a:lnTo>
                  <a:lnTo>
                    <a:pt x="265907" y="42405"/>
                  </a:lnTo>
                  <a:lnTo>
                    <a:pt x="221393" y="27268"/>
                  </a:lnTo>
                  <a:lnTo>
                    <a:pt x="173722" y="7435"/>
                  </a:lnTo>
                  <a:lnTo>
                    <a:pt x="176279" y="0"/>
                  </a:lnTo>
                  <a:lnTo>
                    <a:pt x="181574" y="1044"/>
                  </a:lnTo>
                  <a:lnTo>
                    <a:pt x="228918" y="14175"/>
                  </a:lnTo>
                  <a:lnTo>
                    <a:pt x="276381" y="26824"/>
                  </a:lnTo>
                  <a:lnTo>
                    <a:pt x="323968" y="39005"/>
                  </a:lnTo>
                  <a:lnTo>
                    <a:pt x="371684" y="50731"/>
                  </a:lnTo>
                  <a:lnTo>
                    <a:pt x="381342" y="53008"/>
                  </a:lnTo>
                  <a:lnTo>
                    <a:pt x="379470" y="57785"/>
                  </a:lnTo>
                  <a:lnTo>
                    <a:pt x="375299" y="70582"/>
                  </a:lnTo>
                  <a:close/>
                </a:path>
                <a:path w="695325" h="1931670">
                  <a:moveTo>
                    <a:pt x="392371" y="55610"/>
                  </a:moveTo>
                  <a:lnTo>
                    <a:pt x="381342" y="53008"/>
                  </a:lnTo>
                  <a:lnTo>
                    <a:pt x="382188" y="50848"/>
                  </a:lnTo>
                  <a:lnTo>
                    <a:pt x="392425" y="55255"/>
                  </a:lnTo>
                  <a:lnTo>
                    <a:pt x="392371" y="55610"/>
                  </a:lnTo>
                  <a:close/>
                </a:path>
                <a:path w="695325" h="1931670">
                  <a:moveTo>
                    <a:pt x="388770" y="73573"/>
                  </a:moveTo>
                  <a:lnTo>
                    <a:pt x="375299" y="70582"/>
                  </a:lnTo>
                  <a:lnTo>
                    <a:pt x="379470" y="57785"/>
                  </a:lnTo>
                  <a:lnTo>
                    <a:pt x="381342" y="53008"/>
                  </a:lnTo>
                  <a:lnTo>
                    <a:pt x="392371" y="55610"/>
                  </a:lnTo>
                  <a:lnTo>
                    <a:pt x="391364" y="62208"/>
                  </a:lnTo>
                  <a:lnTo>
                    <a:pt x="388770" y="73573"/>
                  </a:lnTo>
                  <a:close/>
                </a:path>
                <a:path w="695325" h="1931670">
                  <a:moveTo>
                    <a:pt x="451884" y="87204"/>
                  </a:moveTo>
                  <a:lnTo>
                    <a:pt x="403730" y="76896"/>
                  </a:lnTo>
                  <a:lnTo>
                    <a:pt x="388770" y="73573"/>
                  </a:lnTo>
                  <a:lnTo>
                    <a:pt x="391364" y="62208"/>
                  </a:lnTo>
                  <a:lnTo>
                    <a:pt x="392371" y="55610"/>
                  </a:lnTo>
                  <a:lnTo>
                    <a:pt x="419533" y="62016"/>
                  </a:lnTo>
                  <a:lnTo>
                    <a:pt x="470975" y="73643"/>
                  </a:lnTo>
                  <a:lnTo>
                    <a:pt x="459178" y="77452"/>
                  </a:lnTo>
                  <a:lnTo>
                    <a:pt x="454342" y="81535"/>
                  </a:lnTo>
                  <a:lnTo>
                    <a:pt x="451884" y="87204"/>
                  </a:lnTo>
                  <a:close/>
                </a:path>
                <a:path w="695325" h="1931670">
                  <a:moveTo>
                    <a:pt x="314645" y="356894"/>
                  </a:moveTo>
                  <a:lnTo>
                    <a:pt x="307032" y="355495"/>
                  </a:lnTo>
                  <a:lnTo>
                    <a:pt x="308415" y="349541"/>
                  </a:lnTo>
                  <a:lnTo>
                    <a:pt x="316287" y="311891"/>
                  </a:lnTo>
                  <a:lnTo>
                    <a:pt x="324502" y="274182"/>
                  </a:lnTo>
                  <a:lnTo>
                    <a:pt x="333028" y="236476"/>
                  </a:lnTo>
                  <a:lnTo>
                    <a:pt x="350171" y="163532"/>
                  </a:lnTo>
                  <a:lnTo>
                    <a:pt x="368155" y="92501"/>
                  </a:lnTo>
                  <a:lnTo>
                    <a:pt x="375299" y="70582"/>
                  </a:lnTo>
                  <a:lnTo>
                    <a:pt x="388770" y="73573"/>
                  </a:lnTo>
                  <a:lnTo>
                    <a:pt x="383047" y="98641"/>
                  </a:lnTo>
                  <a:lnTo>
                    <a:pt x="373148" y="134811"/>
                  </a:lnTo>
                  <a:lnTo>
                    <a:pt x="362690" y="170851"/>
                  </a:lnTo>
                  <a:lnTo>
                    <a:pt x="352698" y="206895"/>
                  </a:lnTo>
                  <a:lnTo>
                    <a:pt x="324884" y="315803"/>
                  </a:lnTo>
                  <a:lnTo>
                    <a:pt x="314645" y="356894"/>
                  </a:lnTo>
                  <a:close/>
                </a:path>
                <a:path w="695325" h="1931670">
                  <a:moveTo>
                    <a:pt x="468110" y="90779"/>
                  </a:moveTo>
                  <a:lnTo>
                    <a:pt x="451884" y="87204"/>
                  </a:lnTo>
                  <a:lnTo>
                    <a:pt x="454342" y="81535"/>
                  </a:lnTo>
                  <a:lnTo>
                    <a:pt x="459178" y="77452"/>
                  </a:lnTo>
                  <a:lnTo>
                    <a:pt x="464900" y="78195"/>
                  </a:lnTo>
                  <a:lnTo>
                    <a:pt x="468973" y="82466"/>
                  </a:lnTo>
                  <a:lnTo>
                    <a:pt x="468860" y="88967"/>
                  </a:lnTo>
                  <a:lnTo>
                    <a:pt x="468110" y="90779"/>
                  </a:lnTo>
                  <a:close/>
                </a:path>
                <a:path w="695325" h="1931670">
                  <a:moveTo>
                    <a:pt x="629271" y="130268"/>
                  </a:moveTo>
                  <a:lnTo>
                    <a:pt x="614129" y="129089"/>
                  </a:lnTo>
                  <a:lnTo>
                    <a:pt x="597745" y="124541"/>
                  </a:lnTo>
                  <a:lnTo>
                    <a:pt x="581496" y="118813"/>
                  </a:lnTo>
                  <a:lnTo>
                    <a:pt x="566761" y="114095"/>
                  </a:lnTo>
                  <a:lnTo>
                    <a:pt x="549092" y="109566"/>
                  </a:lnTo>
                  <a:lnTo>
                    <a:pt x="531328" y="105222"/>
                  </a:lnTo>
                  <a:lnTo>
                    <a:pt x="495641" y="96845"/>
                  </a:lnTo>
                  <a:lnTo>
                    <a:pt x="468110" y="90779"/>
                  </a:lnTo>
                  <a:lnTo>
                    <a:pt x="468860" y="88967"/>
                  </a:lnTo>
                  <a:lnTo>
                    <a:pt x="468973" y="82466"/>
                  </a:lnTo>
                  <a:lnTo>
                    <a:pt x="464900" y="78195"/>
                  </a:lnTo>
                  <a:lnTo>
                    <a:pt x="459178" y="77452"/>
                  </a:lnTo>
                  <a:lnTo>
                    <a:pt x="470975" y="73643"/>
                  </a:lnTo>
                  <a:lnTo>
                    <a:pt x="532965" y="87687"/>
                  </a:lnTo>
                  <a:lnTo>
                    <a:pt x="598012" y="105106"/>
                  </a:lnTo>
                  <a:lnTo>
                    <a:pt x="610938" y="109953"/>
                  </a:lnTo>
                  <a:lnTo>
                    <a:pt x="617900" y="112241"/>
                  </a:lnTo>
                  <a:lnTo>
                    <a:pt x="623634" y="112808"/>
                  </a:lnTo>
                  <a:lnTo>
                    <a:pt x="651432" y="103833"/>
                  </a:lnTo>
                  <a:lnTo>
                    <a:pt x="651020" y="105739"/>
                  </a:lnTo>
                  <a:lnTo>
                    <a:pt x="647238" y="117031"/>
                  </a:lnTo>
                  <a:lnTo>
                    <a:pt x="640525" y="125963"/>
                  </a:lnTo>
                  <a:lnTo>
                    <a:pt x="629271" y="130268"/>
                  </a:lnTo>
                  <a:close/>
                </a:path>
                <a:path w="695325" h="1931670">
                  <a:moveTo>
                    <a:pt x="363811" y="364155"/>
                  </a:moveTo>
                  <a:lnTo>
                    <a:pt x="353720" y="361904"/>
                  </a:lnTo>
                  <a:lnTo>
                    <a:pt x="355279" y="354791"/>
                  </a:lnTo>
                  <a:lnTo>
                    <a:pt x="369194" y="308594"/>
                  </a:lnTo>
                  <a:lnTo>
                    <a:pt x="384075" y="262499"/>
                  </a:lnTo>
                  <a:lnTo>
                    <a:pt x="399976" y="216625"/>
                  </a:lnTo>
                  <a:lnTo>
                    <a:pt x="416952" y="171093"/>
                  </a:lnTo>
                  <a:lnTo>
                    <a:pt x="435056" y="126023"/>
                  </a:lnTo>
                  <a:lnTo>
                    <a:pt x="451884" y="87204"/>
                  </a:lnTo>
                  <a:lnTo>
                    <a:pt x="468110" y="90779"/>
                  </a:lnTo>
                  <a:lnTo>
                    <a:pt x="450536" y="133269"/>
                  </a:lnTo>
                  <a:lnTo>
                    <a:pt x="432589" y="177694"/>
                  </a:lnTo>
                  <a:lnTo>
                    <a:pt x="415091" y="222280"/>
                  </a:lnTo>
                  <a:lnTo>
                    <a:pt x="398117" y="267065"/>
                  </a:lnTo>
                  <a:lnTo>
                    <a:pt x="381739" y="312085"/>
                  </a:lnTo>
                  <a:lnTo>
                    <a:pt x="366030" y="357379"/>
                  </a:lnTo>
                  <a:lnTo>
                    <a:pt x="363811" y="364155"/>
                  </a:lnTo>
                  <a:close/>
                </a:path>
                <a:path w="695325" h="1931670">
                  <a:moveTo>
                    <a:pt x="651432" y="103833"/>
                  </a:moveTo>
                  <a:lnTo>
                    <a:pt x="623634" y="112808"/>
                  </a:lnTo>
                  <a:lnTo>
                    <a:pt x="631359" y="108343"/>
                  </a:lnTo>
                  <a:lnTo>
                    <a:pt x="635735" y="99744"/>
                  </a:lnTo>
                  <a:lnTo>
                    <a:pt x="638073" y="89633"/>
                  </a:lnTo>
                  <a:lnTo>
                    <a:pt x="639687" y="80634"/>
                  </a:lnTo>
                  <a:lnTo>
                    <a:pt x="642371" y="67382"/>
                  </a:lnTo>
                  <a:lnTo>
                    <a:pt x="651791" y="27700"/>
                  </a:lnTo>
                  <a:lnTo>
                    <a:pt x="661043" y="22234"/>
                  </a:lnTo>
                  <a:lnTo>
                    <a:pt x="665663" y="25081"/>
                  </a:lnTo>
                  <a:lnTo>
                    <a:pt x="666678" y="31157"/>
                  </a:lnTo>
                  <a:lnTo>
                    <a:pt x="663323" y="47104"/>
                  </a:lnTo>
                  <a:lnTo>
                    <a:pt x="659562" y="65781"/>
                  </a:lnTo>
                  <a:lnTo>
                    <a:pt x="656927" y="78691"/>
                  </a:lnTo>
                  <a:lnTo>
                    <a:pt x="653482" y="94358"/>
                  </a:lnTo>
                  <a:lnTo>
                    <a:pt x="651432" y="103833"/>
                  </a:lnTo>
                  <a:close/>
                </a:path>
              </a:pathLst>
            </a:custGeom>
            <a:solidFill>
              <a:srgbClr val="4A23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195383" y="6805470"/>
              <a:ext cx="2326640" cy="1824355"/>
            </a:xfrm>
            <a:custGeom>
              <a:avLst/>
              <a:gdLst/>
              <a:ahLst/>
              <a:cxnLst/>
              <a:rect l="l" t="t" r="r" b="b"/>
              <a:pathLst>
                <a:path w="2326640" h="1824354">
                  <a:moveTo>
                    <a:pt x="175007" y="1665075"/>
                  </a:moveTo>
                  <a:lnTo>
                    <a:pt x="85497" y="1657531"/>
                  </a:lnTo>
                  <a:lnTo>
                    <a:pt x="75055" y="1589832"/>
                  </a:lnTo>
                  <a:lnTo>
                    <a:pt x="65208" y="1522830"/>
                  </a:lnTo>
                  <a:lnTo>
                    <a:pt x="56121" y="1457678"/>
                  </a:lnTo>
                  <a:lnTo>
                    <a:pt x="47643" y="1393291"/>
                  </a:lnTo>
                  <a:lnTo>
                    <a:pt x="39834" y="1330075"/>
                  </a:lnTo>
                  <a:lnTo>
                    <a:pt x="32700" y="1268065"/>
                  </a:lnTo>
                  <a:lnTo>
                    <a:pt x="26249" y="1207294"/>
                  </a:lnTo>
                  <a:lnTo>
                    <a:pt x="20486" y="1147796"/>
                  </a:lnTo>
                  <a:lnTo>
                    <a:pt x="15418" y="1089604"/>
                  </a:lnTo>
                  <a:lnTo>
                    <a:pt x="11054" y="1032753"/>
                  </a:lnTo>
                  <a:lnTo>
                    <a:pt x="7398" y="977275"/>
                  </a:lnTo>
                  <a:lnTo>
                    <a:pt x="4459" y="923206"/>
                  </a:lnTo>
                  <a:lnTo>
                    <a:pt x="2243" y="870578"/>
                  </a:lnTo>
                  <a:lnTo>
                    <a:pt x="756" y="819426"/>
                  </a:lnTo>
                  <a:lnTo>
                    <a:pt x="6" y="768930"/>
                  </a:lnTo>
                  <a:lnTo>
                    <a:pt x="0" y="721681"/>
                  </a:lnTo>
                  <a:lnTo>
                    <a:pt x="743" y="675157"/>
                  </a:lnTo>
                  <a:lnTo>
                    <a:pt x="2244" y="630244"/>
                  </a:lnTo>
                  <a:lnTo>
                    <a:pt x="4508" y="586974"/>
                  </a:lnTo>
                  <a:lnTo>
                    <a:pt x="7543" y="545382"/>
                  </a:lnTo>
                  <a:lnTo>
                    <a:pt x="11356" y="505502"/>
                  </a:lnTo>
                  <a:lnTo>
                    <a:pt x="15952" y="467367"/>
                  </a:lnTo>
                  <a:lnTo>
                    <a:pt x="27526" y="396467"/>
                  </a:lnTo>
                  <a:lnTo>
                    <a:pt x="42318" y="332954"/>
                  </a:lnTo>
                  <a:lnTo>
                    <a:pt x="67287" y="262399"/>
                  </a:lnTo>
                  <a:lnTo>
                    <a:pt x="88658" y="223281"/>
                  </a:lnTo>
                  <a:lnTo>
                    <a:pt x="114654" y="186836"/>
                  </a:lnTo>
                  <a:lnTo>
                    <a:pt x="144882" y="153204"/>
                  </a:lnTo>
                  <a:lnTo>
                    <a:pt x="178945" y="122523"/>
                  </a:lnTo>
                  <a:lnTo>
                    <a:pt x="216449" y="94933"/>
                  </a:lnTo>
                  <a:lnTo>
                    <a:pt x="256997" y="70571"/>
                  </a:lnTo>
                  <a:lnTo>
                    <a:pt x="300195" y="49578"/>
                  </a:lnTo>
                  <a:lnTo>
                    <a:pt x="345648" y="32093"/>
                  </a:lnTo>
                  <a:lnTo>
                    <a:pt x="392960" y="18253"/>
                  </a:lnTo>
                  <a:lnTo>
                    <a:pt x="441736" y="8198"/>
                  </a:lnTo>
                  <a:lnTo>
                    <a:pt x="491580" y="2067"/>
                  </a:lnTo>
                  <a:lnTo>
                    <a:pt x="542098" y="0"/>
                  </a:lnTo>
                  <a:lnTo>
                    <a:pt x="592894" y="2134"/>
                  </a:lnTo>
                  <a:lnTo>
                    <a:pt x="584535" y="101321"/>
                  </a:lnTo>
                  <a:lnTo>
                    <a:pt x="508146" y="99516"/>
                  </a:lnTo>
                  <a:lnTo>
                    <a:pt x="470039" y="100180"/>
                  </a:lnTo>
                  <a:lnTo>
                    <a:pt x="431380" y="104033"/>
                  </a:lnTo>
                  <a:lnTo>
                    <a:pt x="391713" y="112684"/>
                  </a:lnTo>
                  <a:lnTo>
                    <a:pt x="350580" y="127740"/>
                  </a:lnTo>
                  <a:lnTo>
                    <a:pt x="307524" y="150811"/>
                  </a:lnTo>
                  <a:lnTo>
                    <a:pt x="262088" y="183505"/>
                  </a:lnTo>
                  <a:lnTo>
                    <a:pt x="213816" y="227431"/>
                  </a:lnTo>
                  <a:lnTo>
                    <a:pt x="162248" y="284196"/>
                  </a:lnTo>
                  <a:lnTo>
                    <a:pt x="137520" y="328220"/>
                  </a:lnTo>
                  <a:lnTo>
                    <a:pt x="119702" y="390967"/>
                  </a:lnTo>
                  <a:lnTo>
                    <a:pt x="113153" y="428556"/>
                  </a:lnTo>
                  <a:lnTo>
                    <a:pt x="108053" y="469858"/>
                  </a:lnTo>
                  <a:lnTo>
                    <a:pt x="104311" y="514551"/>
                  </a:lnTo>
                  <a:lnTo>
                    <a:pt x="101832" y="562312"/>
                  </a:lnTo>
                  <a:lnTo>
                    <a:pt x="100525" y="612818"/>
                  </a:lnTo>
                  <a:lnTo>
                    <a:pt x="100297" y="665748"/>
                  </a:lnTo>
                  <a:lnTo>
                    <a:pt x="101054" y="720777"/>
                  </a:lnTo>
                  <a:lnTo>
                    <a:pt x="102742" y="778440"/>
                  </a:lnTo>
                  <a:lnTo>
                    <a:pt x="105158" y="835848"/>
                  </a:lnTo>
                  <a:lnTo>
                    <a:pt x="108318" y="895243"/>
                  </a:lnTo>
                  <a:lnTo>
                    <a:pt x="112093" y="955449"/>
                  </a:lnTo>
                  <a:lnTo>
                    <a:pt x="116392" y="1016142"/>
                  </a:lnTo>
                  <a:lnTo>
                    <a:pt x="121120" y="1077000"/>
                  </a:lnTo>
                  <a:lnTo>
                    <a:pt x="126186" y="1137701"/>
                  </a:lnTo>
                  <a:lnTo>
                    <a:pt x="131496" y="1197921"/>
                  </a:lnTo>
                  <a:lnTo>
                    <a:pt x="136958" y="1257339"/>
                  </a:lnTo>
                  <a:lnTo>
                    <a:pt x="142480" y="1315632"/>
                  </a:lnTo>
                  <a:lnTo>
                    <a:pt x="147968" y="1372476"/>
                  </a:lnTo>
                  <a:lnTo>
                    <a:pt x="158474" y="1480531"/>
                  </a:lnTo>
                  <a:lnTo>
                    <a:pt x="163340" y="1531468"/>
                  </a:lnTo>
                  <a:lnTo>
                    <a:pt x="167734" y="1578924"/>
                  </a:lnTo>
                  <a:lnTo>
                    <a:pt x="171665" y="1623691"/>
                  </a:lnTo>
                  <a:lnTo>
                    <a:pt x="175007" y="1665075"/>
                  </a:lnTo>
                  <a:close/>
                </a:path>
                <a:path w="2326640" h="1824354">
                  <a:moveTo>
                    <a:pt x="85497" y="1657531"/>
                  </a:moveTo>
                  <a:close/>
                </a:path>
                <a:path w="2326640" h="1824354">
                  <a:moveTo>
                    <a:pt x="1799681" y="1823917"/>
                  </a:moveTo>
                  <a:lnTo>
                    <a:pt x="1714085" y="1798837"/>
                  </a:lnTo>
                  <a:lnTo>
                    <a:pt x="1732410" y="1761502"/>
                  </a:lnTo>
                  <a:lnTo>
                    <a:pt x="1752505" y="1721232"/>
                  </a:lnTo>
                  <a:lnTo>
                    <a:pt x="1774166" y="1678293"/>
                  </a:lnTo>
                  <a:lnTo>
                    <a:pt x="1872412" y="1485184"/>
                  </a:lnTo>
                  <a:lnTo>
                    <a:pt x="1898858" y="1432902"/>
                  </a:lnTo>
                  <a:lnTo>
                    <a:pt x="1925652" y="1379553"/>
                  </a:lnTo>
                  <a:lnTo>
                    <a:pt x="1952590" y="1325402"/>
                  </a:lnTo>
                  <a:lnTo>
                    <a:pt x="1979469" y="1270716"/>
                  </a:lnTo>
                  <a:lnTo>
                    <a:pt x="2006086" y="1215762"/>
                  </a:lnTo>
                  <a:lnTo>
                    <a:pt x="2032334" y="1160601"/>
                  </a:lnTo>
                  <a:lnTo>
                    <a:pt x="2057722" y="1106119"/>
                  </a:lnTo>
                  <a:lnTo>
                    <a:pt x="2082334" y="1051963"/>
                  </a:lnTo>
                  <a:lnTo>
                    <a:pt x="2105871" y="998606"/>
                  </a:lnTo>
                  <a:lnTo>
                    <a:pt x="2128131" y="946316"/>
                  </a:lnTo>
                  <a:lnTo>
                    <a:pt x="2148909" y="895358"/>
                  </a:lnTo>
                  <a:lnTo>
                    <a:pt x="2168004" y="846000"/>
                  </a:lnTo>
                  <a:lnTo>
                    <a:pt x="2185211" y="798508"/>
                  </a:lnTo>
                  <a:lnTo>
                    <a:pt x="2200327" y="753149"/>
                  </a:lnTo>
                  <a:lnTo>
                    <a:pt x="2213150" y="710191"/>
                  </a:lnTo>
                  <a:lnTo>
                    <a:pt x="2223476" y="669899"/>
                  </a:lnTo>
                  <a:lnTo>
                    <a:pt x="2231102" y="632541"/>
                  </a:lnTo>
                  <a:lnTo>
                    <a:pt x="2237441" y="567693"/>
                  </a:lnTo>
                  <a:lnTo>
                    <a:pt x="2235748" y="540736"/>
                  </a:lnTo>
                  <a:lnTo>
                    <a:pt x="2203197" y="445954"/>
                  </a:lnTo>
                  <a:lnTo>
                    <a:pt x="2174228" y="387318"/>
                  </a:lnTo>
                  <a:lnTo>
                    <a:pt x="2143800" y="340204"/>
                  </a:lnTo>
                  <a:lnTo>
                    <a:pt x="2112079" y="302947"/>
                  </a:lnTo>
                  <a:lnTo>
                    <a:pt x="2079230" y="273878"/>
                  </a:lnTo>
                  <a:lnTo>
                    <a:pt x="2045417" y="251330"/>
                  </a:lnTo>
                  <a:lnTo>
                    <a:pt x="2010805" y="233636"/>
                  </a:lnTo>
                  <a:lnTo>
                    <a:pt x="1975559" y="219130"/>
                  </a:lnTo>
                  <a:lnTo>
                    <a:pt x="1903824" y="193009"/>
                  </a:lnTo>
                  <a:lnTo>
                    <a:pt x="1932139" y="97940"/>
                  </a:lnTo>
                  <a:lnTo>
                    <a:pt x="1980085" y="114493"/>
                  </a:lnTo>
                  <a:lnTo>
                    <a:pt x="2026271" y="134875"/>
                  </a:lnTo>
                  <a:lnTo>
                    <a:pt x="2070374" y="158806"/>
                  </a:lnTo>
                  <a:lnTo>
                    <a:pt x="2112075" y="186010"/>
                  </a:lnTo>
                  <a:lnTo>
                    <a:pt x="2151050" y="216209"/>
                  </a:lnTo>
                  <a:lnTo>
                    <a:pt x="2186981" y="249126"/>
                  </a:lnTo>
                  <a:lnTo>
                    <a:pt x="2219545" y="284484"/>
                  </a:lnTo>
                  <a:lnTo>
                    <a:pt x="2248421" y="322004"/>
                  </a:lnTo>
                  <a:lnTo>
                    <a:pt x="2273289" y="361410"/>
                  </a:lnTo>
                  <a:lnTo>
                    <a:pt x="2293826" y="402424"/>
                  </a:lnTo>
                  <a:lnTo>
                    <a:pt x="2309713" y="444768"/>
                  </a:lnTo>
                  <a:lnTo>
                    <a:pt x="2320627" y="488166"/>
                  </a:lnTo>
                  <a:lnTo>
                    <a:pt x="2326248" y="532339"/>
                  </a:lnTo>
                  <a:lnTo>
                    <a:pt x="2326255" y="577010"/>
                  </a:lnTo>
                  <a:lnTo>
                    <a:pt x="2323688" y="607025"/>
                  </a:lnTo>
                  <a:lnTo>
                    <a:pt x="2314213" y="671479"/>
                  </a:lnTo>
                  <a:lnTo>
                    <a:pt x="2299070" y="741641"/>
                  </a:lnTo>
                  <a:lnTo>
                    <a:pt x="2289418" y="778789"/>
                  </a:lnTo>
                  <a:lnTo>
                    <a:pt x="2278404" y="817278"/>
                  </a:lnTo>
                  <a:lnTo>
                    <a:pt x="2266044" y="857078"/>
                  </a:lnTo>
                  <a:lnTo>
                    <a:pt x="2252358" y="898160"/>
                  </a:lnTo>
                  <a:lnTo>
                    <a:pt x="2237363" y="940496"/>
                  </a:lnTo>
                  <a:lnTo>
                    <a:pt x="2221077" y="984056"/>
                  </a:lnTo>
                  <a:lnTo>
                    <a:pt x="2203519" y="1028811"/>
                  </a:lnTo>
                  <a:lnTo>
                    <a:pt x="2184706" y="1074733"/>
                  </a:lnTo>
                  <a:lnTo>
                    <a:pt x="2164656" y="1121792"/>
                  </a:lnTo>
                  <a:lnTo>
                    <a:pt x="2143293" y="1170167"/>
                  </a:lnTo>
                  <a:lnTo>
                    <a:pt x="2120919" y="1219207"/>
                  </a:lnTo>
                  <a:lnTo>
                    <a:pt x="2097267" y="1269506"/>
                  </a:lnTo>
                  <a:lnTo>
                    <a:pt x="2072451" y="1320826"/>
                  </a:lnTo>
                  <a:lnTo>
                    <a:pt x="2046489" y="1373139"/>
                  </a:lnTo>
                  <a:lnTo>
                    <a:pt x="2019398" y="1426416"/>
                  </a:lnTo>
                  <a:lnTo>
                    <a:pt x="1991197" y="1480628"/>
                  </a:lnTo>
                  <a:lnTo>
                    <a:pt x="1961903" y="1535746"/>
                  </a:lnTo>
                  <a:lnTo>
                    <a:pt x="1931535" y="1591742"/>
                  </a:lnTo>
                  <a:lnTo>
                    <a:pt x="1900111" y="1648586"/>
                  </a:lnTo>
                  <a:lnTo>
                    <a:pt x="1867649" y="1706249"/>
                  </a:lnTo>
                  <a:lnTo>
                    <a:pt x="1834166" y="1764702"/>
                  </a:lnTo>
                  <a:lnTo>
                    <a:pt x="1799681" y="1823917"/>
                  </a:lnTo>
                  <a:close/>
                </a:path>
              </a:pathLst>
            </a:custGeom>
            <a:solidFill>
              <a:srgbClr val="3C7E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680" y="6755168"/>
              <a:ext cx="3106255" cy="35318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0" y="8126250"/>
              <a:ext cx="600075" cy="791210"/>
            </a:xfrm>
            <a:custGeom>
              <a:avLst/>
              <a:gdLst/>
              <a:ahLst/>
              <a:cxnLst/>
              <a:rect l="l" t="t" r="r" b="b"/>
              <a:pathLst>
                <a:path w="600075" h="791209">
                  <a:moveTo>
                    <a:pt x="170698" y="789756"/>
                  </a:moveTo>
                  <a:lnTo>
                    <a:pt x="121447" y="783180"/>
                  </a:lnTo>
                  <a:lnTo>
                    <a:pt x="74424" y="772046"/>
                  </a:lnTo>
                  <a:lnTo>
                    <a:pt x="29986" y="756539"/>
                  </a:lnTo>
                  <a:lnTo>
                    <a:pt x="0" y="742307"/>
                  </a:lnTo>
                  <a:lnTo>
                    <a:pt x="0" y="59958"/>
                  </a:lnTo>
                  <a:lnTo>
                    <a:pt x="47033" y="33338"/>
                  </a:lnTo>
                  <a:lnTo>
                    <a:pt x="90338" y="16580"/>
                  </a:lnTo>
                  <a:lnTo>
                    <a:pt x="136557" y="5314"/>
                  </a:lnTo>
                  <a:lnTo>
                    <a:pt x="185546" y="0"/>
                  </a:lnTo>
                  <a:lnTo>
                    <a:pt x="237160" y="1096"/>
                  </a:lnTo>
                  <a:lnTo>
                    <a:pt x="282913" y="7625"/>
                  </a:lnTo>
                  <a:lnTo>
                    <a:pt x="326681" y="19132"/>
                  </a:lnTo>
                  <a:lnTo>
                    <a:pt x="368191" y="35297"/>
                  </a:lnTo>
                  <a:lnTo>
                    <a:pt x="407174" y="55798"/>
                  </a:lnTo>
                  <a:lnTo>
                    <a:pt x="443356" y="80315"/>
                  </a:lnTo>
                  <a:lnTo>
                    <a:pt x="476468" y="108526"/>
                  </a:lnTo>
                  <a:lnTo>
                    <a:pt x="506238" y="140109"/>
                  </a:lnTo>
                  <a:lnTo>
                    <a:pt x="532394" y="174745"/>
                  </a:lnTo>
                  <a:lnTo>
                    <a:pt x="554665" y="212111"/>
                  </a:lnTo>
                  <a:lnTo>
                    <a:pt x="572781" y="251886"/>
                  </a:lnTo>
                  <a:lnTo>
                    <a:pt x="586469" y="293750"/>
                  </a:lnTo>
                  <a:lnTo>
                    <a:pt x="595459" y="337380"/>
                  </a:lnTo>
                  <a:lnTo>
                    <a:pt x="599479" y="382456"/>
                  </a:lnTo>
                  <a:lnTo>
                    <a:pt x="598258" y="428657"/>
                  </a:lnTo>
                  <a:lnTo>
                    <a:pt x="591730" y="474411"/>
                  </a:lnTo>
                  <a:lnTo>
                    <a:pt x="580223" y="518178"/>
                  </a:lnTo>
                  <a:lnTo>
                    <a:pt x="564058" y="559689"/>
                  </a:lnTo>
                  <a:lnTo>
                    <a:pt x="543557" y="598671"/>
                  </a:lnTo>
                  <a:lnTo>
                    <a:pt x="519040" y="634854"/>
                  </a:lnTo>
                  <a:lnTo>
                    <a:pt x="490829" y="667965"/>
                  </a:lnTo>
                  <a:lnTo>
                    <a:pt x="459245" y="697735"/>
                  </a:lnTo>
                  <a:lnTo>
                    <a:pt x="424610" y="723891"/>
                  </a:lnTo>
                  <a:lnTo>
                    <a:pt x="387244" y="746163"/>
                  </a:lnTo>
                  <a:lnTo>
                    <a:pt x="347469" y="764278"/>
                  </a:lnTo>
                  <a:lnTo>
                    <a:pt x="305605" y="777967"/>
                  </a:lnTo>
                  <a:lnTo>
                    <a:pt x="261975" y="786956"/>
                  </a:lnTo>
                  <a:lnTo>
                    <a:pt x="216898" y="790977"/>
                  </a:lnTo>
                  <a:lnTo>
                    <a:pt x="170698" y="789756"/>
                  </a:lnTo>
                  <a:close/>
                </a:path>
              </a:pathLst>
            </a:custGeom>
            <a:solidFill>
              <a:srgbClr val="3C7E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0" y="6777924"/>
              <a:ext cx="3492500" cy="3509645"/>
            </a:xfrm>
            <a:custGeom>
              <a:avLst/>
              <a:gdLst/>
              <a:ahLst/>
              <a:cxnLst/>
              <a:rect l="l" t="t" r="r" b="b"/>
              <a:pathLst>
                <a:path w="3492500" h="3509645">
                  <a:moveTo>
                    <a:pt x="1625722" y="3506857"/>
                  </a:moveTo>
                  <a:lnTo>
                    <a:pt x="1618655" y="3504891"/>
                  </a:lnTo>
                  <a:lnTo>
                    <a:pt x="1614641" y="3499223"/>
                  </a:lnTo>
                  <a:lnTo>
                    <a:pt x="1616701" y="3491935"/>
                  </a:lnTo>
                  <a:lnTo>
                    <a:pt x="1646407" y="3450063"/>
                  </a:lnTo>
                  <a:lnTo>
                    <a:pt x="1675209" y="3407715"/>
                  </a:lnTo>
                  <a:lnTo>
                    <a:pt x="1703073" y="3364882"/>
                  </a:lnTo>
                  <a:lnTo>
                    <a:pt x="1729965" y="3321551"/>
                  </a:lnTo>
                  <a:lnTo>
                    <a:pt x="1755852" y="3277710"/>
                  </a:lnTo>
                  <a:lnTo>
                    <a:pt x="1780700" y="3233349"/>
                  </a:lnTo>
                  <a:lnTo>
                    <a:pt x="1804475" y="3188456"/>
                  </a:lnTo>
                  <a:lnTo>
                    <a:pt x="1827144" y="3143019"/>
                  </a:lnTo>
                  <a:lnTo>
                    <a:pt x="1848673" y="3097027"/>
                  </a:lnTo>
                  <a:lnTo>
                    <a:pt x="1869028" y="3050468"/>
                  </a:lnTo>
                  <a:lnTo>
                    <a:pt x="1888176" y="3003331"/>
                  </a:lnTo>
                  <a:lnTo>
                    <a:pt x="1906083" y="2955604"/>
                  </a:lnTo>
                  <a:lnTo>
                    <a:pt x="1922715" y="2907276"/>
                  </a:lnTo>
                  <a:lnTo>
                    <a:pt x="1938039" y="2858335"/>
                  </a:lnTo>
                  <a:lnTo>
                    <a:pt x="1952021" y="2808770"/>
                  </a:lnTo>
                  <a:lnTo>
                    <a:pt x="1958587" y="2800873"/>
                  </a:lnTo>
                  <a:lnTo>
                    <a:pt x="1968208" y="2800998"/>
                  </a:lnTo>
                  <a:lnTo>
                    <a:pt x="1976235" y="2807385"/>
                  </a:lnTo>
                  <a:lnTo>
                    <a:pt x="1978020" y="2818271"/>
                  </a:lnTo>
                  <a:lnTo>
                    <a:pt x="1964117" y="2867711"/>
                  </a:lnTo>
                  <a:lnTo>
                    <a:pt x="1948946" y="2916876"/>
                  </a:lnTo>
                  <a:lnTo>
                    <a:pt x="1932500" y="2965705"/>
                  </a:lnTo>
                  <a:lnTo>
                    <a:pt x="1914770" y="3014134"/>
                  </a:lnTo>
                  <a:lnTo>
                    <a:pt x="1895750" y="3062104"/>
                  </a:lnTo>
                  <a:lnTo>
                    <a:pt x="1875431" y="3109553"/>
                  </a:lnTo>
                  <a:lnTo>
                    <a:pt x="1853805" y="3156420"/>
                  </a:lnTo>
                  <a:lnTo>
                    <a:pt x="1830865" y="3202644"/>
                  </a:lnTo>
                  <a:lnTo>
                    <a:pt x="1806602" y="3248162"/>
                  </a:lnTo>
                  <a:lnTo>
                    <a:pt x="1781010" y="3292915"/>
                  </a:lnTo>
                  <a:lnTo>
                    <a:pt x="1754079" y="3336840"/>
                  </a:lnTo>
                  <a:lnTo>
                    <a:pt x="1725803" y="3379876"/>
                  </a:lnTo>
                  <a:lnTo>
                    <a:pt x="1696173" y="3421962"/>
                  </a:lnTo>
                  <a:lnTo>
                    <a:pt x="1665181" y="3463037"/>
                  </a:lnTo>
                  <a:lnTo>
                    <a:pt x="1632820" y="3503039"/>
                  </a:lnTo>
                  <a:lnTo>
                    <a:pt x="1625722" y="3506857"/>
                  </a:lnTo>
                  <a:close/>
                </a:path>
                <a:path w="3492500" h="3509645">
                  <a:moveTo>
                    <a:pt x="2933473" y="1956087"/>
                  </a:moveTo>
                  <a:lnTo>
                    <a:pt x="2925228" y="1953793"/>
                  </a:lnTo>
                  <a:lnTo>
                    <a:pt x="2919986" y="1946575"/>
                  </a:lnTo>
                  <a:lnTo>
                    <a:pt x="2921261" y="1937013"/>
                  </a:lnTo>
                  <a:lnTo>
                    <a:pt x="2943877" y="1899937"/>
                  </a:lnTo>
                  <a:lnTo>
                    <a:pt x="2951880" y="1894406"/>
                  </a:lnTo>
                  <a:lnTo>
                    <a:pt x="2960589" y="1896777"/>
                  </a:lnTo>
                  <a:lnTo>
                    <a:pt x="2966129" y="1904211"/>
                  </a:lnTo>
                  <a:lnTo>
                    <a:pt x="2964630" y="1913868"/>
                  </a:lnTo>
                  <a:lnTo>
                    <a:pt x="2941208" y="1950876"/>
                  </a:lnTo>
                  <a:lnTo>
                    <a:pt x="2933473" y="1956087"/>
                  </a:lnTo>
                  <a:close/>
                </a:path>
                <a:path w="3492500" h="3509645">
                  <a:moveTo>
                    <a:pt x="2547239" y="2418859"/>
                  </a:moveTo>
                  <a:lnTo>
                    <a:pt x="2541576" y="2415438"/>
                  </a:lnTo>
                  <a:lnTo>
                    <a:pt x="2539343" y="2409261"/>
                  </a:lnTo>
                  <a:lnTo>
                    <a:pt x="2542528" y="2402931"/>
                  </a:lnTo>
                  <a:lnTo>
                    <a:pt x="2581077" y="2369421"/>
                  </a:lnTo>
                  <a:lnTo>
                    <a:pt x="2618579" y="2334846"/>
                  </a:lnTo>
                  <a:lnTo>
                    <a:pt x="2654982" y="2299191"/>
                  </a:lnTo>
                  <a:lnTo>
                    <a:pt x="2690235" y="2262435"/>
                  </a:lnTo>
                  <a:lnTo>
                    <a:pt x="2724285" y="2224562"/>
                  </a:lnTo>
                  <a:lnTo>
                    <a:pt x="2757081" y="2185554"/>
                  </a:lnTo>
                  <a:lnTo>
                    <a:pt x="2788570" y="2145394"/>
                  </a:lnTo>
                  <a:lnTo>
                    <a:pt x="2818701" y="2104063"/>
                  </a:lnTo>
                  <a:lnTo>
                    <a:pt x="2847421" y="2061543"/>
                  </a:lnTo>
                  <a:lnTo>
                    <a:pt x="2853219" y="2057946"/>
                  </a:lnTo>
                  <a:lnTo>
                    <a:pt x="2859251" y="2059698"/>
                  </a:lnTo>
                  <a:lnTo>
                    <a:pt x="2863012" y="2064913"/>
                  </a:lnTo>
                  <a:lnTo>
                    <a:pt x="2861995" y="2071705"/>
                  </a:lnTo>
                  <a:lnTo>
                    <a:pt x="2833527" y="2114679"/>
                  </a:lnTo>
                  <a:lnTo>
                    <a:pt x="2803628" y="2156717"/>
                  </a:lnTo>
                  <a:lnTo>
                    <a:pt x="2772298" y="2197726"/>
                  </a:lnTo>
                  <a:lnTo>
                    <a:pt x="2739539" y="2237611"/>
                  </a:lnTo>
                  <a:lnTo>
                    <a:pt x="2705351" y="2276280"/>
                  </a:lnTo>
                  <a:lnTo>
                    <a:pt x="2669737" y="2313639"/>
                  </a:lnTo>
                  <a:lnTo>
                    <a:pt x="2632697" y="2349594"/>
                  </a:lnTo>
                  <a:lnTo>
                    <a:pt x="2594232" y="2384052"/>
                  </a:lnTo>
                  <a:lnTo>
                    <a:pt x="2554344" y="2416920"/>
                  </a:lnTo>
                  <a:lnTo>
                    <a:pt x="2547239" y="2418859"/>
                  </a:lnTo>
                  <a:close/>
                </a:path>
                <a:path w="3492500" h="3509645">
                  <a:moveTo>
                    <a:pt x="51447" y="2034637"/>
                  </a:moveTo>
                  <a:lnTo>
                    <a:pt x="5137" y="2030735"/>
                  </a:lnTo>
                  <a:lnTo>
                    <a:pt x="11079" y="2030537"/>
                  </a:lnTo>
                  <a:lnTo>
                    <a:pt x="15129" y="2026602"/>
                  </a:lnTo>
                  <a:lnTo>
                    <a:pt x="16118" y="2021039"/>
                  </a:lnTo>
                  <a:lnTo>
                    <a:pt x="12879" y="2015957"/>
                  </a:lnTo>
                  <a:lnTo>
                    <a:pt x="0" y="2008157"/>
                  </a:lnTo>
                  <a:lnTo>
                    <a:pt x="0" y="1956473"/>
                  </a:lnTo>
                  <a:lnTo>
                    <a:pt x="30361" y="1988295"/>
                  </a:lnTo>
                  <a:lnTo>
                    <a:pt x="36351" y="1997631"/>
                  </a:lnTo>
                  <a:lnTo>
                    <a:pt x="45618" y="2011444"/>
                  </a:lnTo>
                  <a:lnTo>
                    <a:pt x="51639" y="2025821"/>
                  </a:lnTo>
                  <a:lnTo>
                    <a:pt x="51447" y="2034637"/>
                  </a:lnTo>
                  <a:close/>
                </a:path>
                <a:path w="3492500" h="3509645">
                  <a:moveTo>
                    <a:pt x="5137" y="2030735"/>
                  </a:moveTo>
                  <a:lnTo>
                    <a:pt x="0" y="2028561"/>
                  </a:lnTo>
                  <a:lnTo>
                    <a:pt x="0" y="2008157"/>
                  </a:lnTo>
                  <a:lnTo>
                    <a:pt x="12879" y="2015957"/>
                  </a:lnTo>
                  <a:lnTo>
                    <a:pt x="16118" y="2021039"/>
                  </a:lnTo>
                  <a:lnTo>
                    <a:pt x="15129" y="2026602"/>
                  </a:lnTo>
                  <a:lnTo>
                    <a:pt x="11079" y="2030537"/>
                  </a:lnTo>
                  <a:lnTo>
                    <a:pt x="5137" y="2030735"/>
                  </a:lnTo>
                  <a:close/>
                </a:path>
                <a:path w="3492500" h="3509645">
                  <a:moveTo>
                    <a:pt x="23202" y="2053677"/>
                  </a:moveTo>
                  <a:lnTo>
                    <a:pt x="12465" y="2051135"/>
                  </a:lnTo>
                  <a:lnTo>
                    <a:pt x="1358" y="2046659"/>
                  </a:lnTo>
                  <a:lnTo>
                    <a:pt x="0" y="2046018"/>
                  </a:lnTo>
                  <a:lnTo>
                    <a:pt x="0" y="2028561"/>
                  </a:lnTo>
                  <a:lnTo>
                    <a:pt x="5137" y="2030735"/>
                  </a:lnTo>
                  <a:lnTo>
                    <a:pt x="51447" y="2034637"/>
                  </a:lnTo>
                  <a:lnTo>
                    <a:pt x="51348" y="2039210"/>
                  </a:lnTo>
                  <a:lnTo>
                    <a:pt x="41678" y="2050057"/>
                  </a:lnTo>
                  <a:lnTo>
                    <a:pt x="33097" y="2053559"/>
                  </a:lnTo>
                  <a:lnTo>
                    <a:pt x="23202" y="2053677"/>
                  </a:lnTo>
                  <a:close/>
                </a:path>
                <a:path w="3492500" h="3509645">
                  <a:moveTo>
                    <a:pt x="508290" y="1882083"/>
                  </a:moveTo>
                  <a:lnTo>
                    <a:pt x="499997" y="1879456"/>
                  </a:lnTo>
                  <a:lnTo>
                    <a:pt x="492588" y="1874466"/>
                  </a:lnTo>
                  <a:lnTo>
                    <a:pt x="486409" y="1870697"/>
                  </a:lnTo>
                  <a:lnTo>
                    <a:pt x="481307" y="1863770"/>
                  </a:lnTo>
                  <a:lnTo>
                    <a:pt x="478761" y="1855434"/>
                  </a:lnTo>
                  <a:lnTo>
                    <a:pt x="476682" y="1851198"/>
                  </a:lnTo>
                  <a:lnTo>
                    <a:pt x="474136" y="1842862"/>
                  </a:lnTo>
                  <a:lnTo>
                    <a:pt x="472780" y="1827026"/>
                  </a:lnTo>
                  <a:lnTo>
                    <a:pt x="473994" y="1806000"/>
                  </a:lnTo>
                  <a:lnTo>
                    <a:pt x="477869" y="1782305"/>
                  </a:lnTo>
                  <a:lnTo>
                    <a:pt x="484497" y="1758462"/>
                  </a:lnTo>
                  <a:lnTo>
                    <a:pt x="486586" y="1752953"/>
                  </a:lnTo>
                  <a:lnTo>
                    <a:pt x="487800" y="1748183"/>
                  </a:lnTo>
                  <a:lnTo>
                    <a:pt x="489684" y="1745093"/>
                  </a:lnTo>
                  <a:lnTo>
                    <a:pt x="489752" y="1744287"/>
                  </a:lnTo>
                  <a:lnTo>
                    <a:pt x="491637" y="1741197"/>
                  </a:lnTo>
                  <a:lnTo>
                    <a:pt x="502526" y="1724311"/>
                  </a:lnTo>
                  <a:lnTo>
                    <a:pt x="516100" y="1713515"/>
                  </a:lnTo>
                  <a:lnTo>
                    <a:pt x="532351" y="1710709"/>
                  </a:lnTo>
                  <a:lnTo>
                    <a:pt x="551270" y="1717798"/>
                  </a:lnTo>
                  <a:lnTo>
                    <a:pt x="565809" y="1733946"/>
                  </a:lnTo>
                  <a:lnTo>
                    <a:pt x="569432" y="1754047"/>
                  </a:lnTo>
                  <a:lnTo>
                    <a:pt x="566375" y="1775717"/>
                  </a:lnTo>
                  <a:lnTo>
                    <a:pt x="559268" y="1802680"/>
                  </a:lnTo>
                  <a:lnTo>
                    <a:pt x="557788" y="1809103"/>
                  </a:lnTo>
                  <a:lnTo>
                    <a:pt x="556282" y="1815828"/>
                  </a:lnTo>
                  <a:lnTo>
                    <a:pt x="554599" y="1822843"/>
                  </a:lnTo>
                  <a:lnTo>
                    <a:pt x="553793" y="1822775"/>
                  </a:lnTo>
                  <a:lnTo>
                    <a:pt x="550150" y="1837086"/>
                  </a:lnTo>
                  <a:lnTo>
                    <a:pt x="525514" y="1878865"/>
                  </a:lnTo>
                  <a:lnTo>
                    <a:pt x="516964" y="1882002"/>
                  </a:lnTo>
                  <a:lnTo>
                    <a:pt x="508290" y="1882083"/>
                  </a:lnTo>
                  <a:close/>
                </a:path>
                <a:path w="3492500" h="3509645">
                  <a:moveTo>
                    <a:pt x="554531" y="1823649"/>
                  </a:moveTo>
                  <a:lnTo>
                    <a:pt x="553793" y="1822775"/>
                  </a:lnTo>
                  <a:lnTo>
                    <a:pt x="554599" y="1822843"/>
                  </a:lnTo>
                  <a:lnTo>
                    <a:pt x="554531" y="1823649"/>
                  </a:lnTo>
                  <a:close/>
                </a:path>
                <a:path w="3492500" h="3509645">
                  <a:moveTo>
                    <a:pt x="525953" y="1688154"/>
                  </a:moveTo>
                  <a:lnTo>
                    <a:pt x="491977" y="1664886"/>
                  </a:lnTo>
                  <a:lnTo>
                    <a:pt x="491425" y="1657277"/>
                  </a:lnTo>
                  <a:lnTo>
                    <a:pt x="492865" y="1649530"/>
                  </a:lnTo>
                  <a:lnTo>
                    <a:pt x="515734" y="1628718"/>
                  </a:lnTo>
                  <a:lnTo>
                    <a:pt x="518153" y="1628922"/>
                  </a:lnTo>
                  <a:lnTo>
                    <a:pt x="520640" y="1628319"/>
                  </a:lnTo>
                  <a:lnTo>
                    <a:pt x="525479" y="1628727"/>
                  </a:lnTo>
                  <a:lnTo>
                    <a:pt x="538533" y="1633431"/>
                  </a:lnTo>
                  <a:lnTo>
                    <a:pt x="547777" y="1643600"/>
                  </a:lnTo>
                  <a:lnTo>
                    <a:pt x="551877" y="1656991"/>
                  </a:lnTo>
                  <a:lnTo>
                    <a:pt x="549498" y="1671358"/>
                  </a:lnTo>
                  <a:lnTo>
                    <a:pt x="539515" y="1682914"/>
                  </a:lnTo>
                  <a:lnTo>
                    <a:pt x="525953" y="1688154"/>
                  </a:lnTo>
                  <a:close/>
                </a:path>
                <a:path w="3492500" h="3509645">
                  <a:moveTo>
                    <a:pt x="358360" y="1813310"/>
                  </a:moveTo>
                  <a:lnTo>
                    <a:pt x="322968" y="1796014"/>
                  </a:lnTo>
                  <a:lnTo>
                    <a:pt x="317412" y="1782437"/>
                  </a:lnTo>
                  <a:lnTo>
                    <a:pt x="317689" y="1771916"/>
                  </a:lnTo>
                  <a:lnTo>
                    <a:pt x="321557" y="1762154"/>
                  </a:lnTo>
                  <a:lnTo>
                    <a:pt x="328921" y="1754285"/>
                  </a:lnTo>
                  <a:lnTo>
                    <a:pt x="329795" y="1753547"/>
                  </a:lnTo>
                  <a:lnTo>
                    <a:pt x="330601" y="1753615"/>
                  </a:lnTo>
                  <a:lnTo>
                    <a:pt x="331476" y="1752876"/>
                  </a:lnTo>
                  <a:lnTo>
                    <a:pt x="338695" y="1745655"/>
                  </a:lnTo>
                  <a:lnTo>
                    <a:pt x="347659" y="1740332"/>
                  </a:lnTo>
                  <a:lnTo>
                    <a:pt x="357792" y="1737392"/>
                  </a:lnTo>
                  <a:lnTo>
                    <a:pt x="368520" y="1737319"/>
                  </a:lnTo>
                  <a:lnTo>
                    <a:pt x="374995" y="1740593"/>
                  </a:lnTo>
                  <a:lnTo>
                    <a:pt x="378500" y="1746586"/>
                  </a:lnTo>
                  <a:lnTo>
                    <a:pt x="378589" y="1753357"/>
                  </a:lnTo>
                  <a:lnTo>
                    <a:pt x="374817" y="1758965"/>
                  </a:lnTo>
                  <a:lnTo>
                    <a:pt x="379804" y="1765590"/>
                  </a:lnTo>
                  <a:lnTo>
                    <a:pt x="383247" y="1773380"/>
                  </a:lnTo>
                  <a:lnTo>
                    <a:pt x="384634" y="1782062"/>
                  </a:lnTo>
                  <a:lnTo>
                    <a:pt x="383457" y="1791366"/>
                  </a:lnTo>
                  <a:lnTo>
                    <a:pt x="373554" y="1806634"/>
                  </a:lnTo>
                  <a:lnTo>
                    <a:pt x="358360" y="1813310"/>
                  </a:lnTo>
                  <a:close/>
                </a:path>
                <a:path w="3492500" h="3509645">
                  <a:moveTo>
                    <a:pt x="3042976" y="112041"/>
                  </a:moveTo>
                  <a:lnTo>
                    <a:pt x="3028930" y="110071"/>
                  </a:lnTo>
                  <a:lnTo>
                    <a:pt x="3015718" y="105430"/>
                  </a:lnTo>
                  <a:lnTo>
                    <a:pt x="3003958" y="98018"/>
                  </a:lnTo>
                  <a:lnTo>
                    <a:pt x="2997643" y="95861"/>
                  </a:lnTo>
                  <a:lnTo>
                    <a:pt x="2995359" y="94045"/>
                  </a:lnTo>
                  <a:lnTo>
                    <a:pt x="2990323" y="88151"/>
                  </a:lnTo>
                  <a:lnTo>
                    <a:pt x="2988206" y="80143"/>
                  </a:lnTo>
                  <a:lnTo>
                    <a:pt x="2989454" y="71962"/>
                  </a:lnTo>
                  <a:lnTo>
                    <a:pt x="2994512" y="65549"/>
                  </a:lnTo>
                  <a:lnTo>
                    <a:pt x="3015131" y="57439"/>
                  </a:lnTo>
                  <a:lnTo>
                    <a:pt x="3036421" y="58523"/>
                  </a:lnTo>
                  <a:lnTo>
                    <a:pt x="3055637" y="67959"/>
                  </a:lnTo>
                  <a:lnTo>
                    <a:pt x="3070033" y="84907"/>
                  </a:lnTo>
                  <a:lnTo>
                    <a:pt x="3071924" y="93036"/>
                  </a:lnTo>
                  <a:lnTo>
                    <a:pt x="3069783" y="101129"/>
                  </a:lnTo>
                  <a:lnTo>
                    <a:pt x="3064568" y="107745"/>
                  </a:lnTo>
                  <a:lnTo>
                    <a:pt x="3057239" y="111441"/>
                  </a:lnTo>
                  <a:lnTo>
                    <a:pt x="3042976" y="112041"/>
                  </a:lnTo>
                  <a:close/>
                </a:path>
                <a:path w="3492500" h="3509645">
                  <a:moveTo>
                    <a:pt x="3107820" y="137631"/>
                  </a:moveTo>
                  <a:lnTo>
                    <a:pt x="3097770" y="132216"/>
                  </a:lnTo>
                  <a:lnTo>
                    <a:pt x="3095133" y="121944"/>
                  </a:lnTo>
                  <a:lnTo>
                    <a:pt x="3099452" y="112258"/>
                  </a:lnTo>
                  <a:lnTo>
                    <a:pt x="3110267" y="108601"/>
                  </a:lnTo>
                  <a:lnTo>
                    <a:pt x="3120317" y="114016"/>
                  </a:lnTo>
                  <a:lnTo>
                    <a:pt x="3122954" y="124288"/>
                  </a:lnTo>
                  <a:lnTo>
                    <a:pt x="3118635" y="133975"/>
                  </a:lnTo>
                  <a:lnTo>
                    <a:pt x="3107820" y="137631"/>
                  </a:lnTo>
                  <a:close/>
                </a:path>
                <a:path w="3492500" h="3509645">
                  <a:moveTo>
                    <a:pt x="1863993" y="56363"/>
                  </a:moveTo>
                  <a:lnTo>
                    <a:pt x="1856804" y="54945"/>
                  </a:lnTo>
                  <a:lnTo>
                    <a:pt x="1849579" y="52293"/>
                  </a:lnTo>
                  <a:lnTo>
                    <a:pt x="1844151" y="47280"/>
                  </a:lnTo>
                  <a:lnTo>
                    <a:pt x="1841460" y="40518"/>
                  </a:lnTo>
                  <a:lnTo>
                    <a:pt x="1842443" y="32620"/>
                  </a:lnTo>
                  <a:lnTo>
                    <a:pt x="1846534" y="26531"/>
                  </a:lnTo>
                  <a:lnTo>
                    <a:pt x="1853011" y="22851"/>
                  </a:lnTo>
                  <a:lnTo>
                    <a:pt x="1860456" y="22146"/>
                  </a:lnTo>
                  <a:lnTo>
                    <a:pt x="1867450" y="24982"/>
                  </a:lnTo>
                  <a:lnTo>
                    <a:pt x="1873562" y="29557"/>
                  </a:lnTo>
                  <a:lnTo>
                    <a:pt x="1878595" y="37290"/>
                  </a:lnTo>
                  <a:lnTo>
                    <a:pt x="1876302" y="45219"/>
                  </a:lnTo>
                  <a:lnTo>
                    <a:pt x="1873204" y="53079"/>
                  </a:lnTo>
                  <a:lnTo>
                    <a:pt x="1863993" y="56363"/>
                  </a:lnTo>
                  <a:close/>
                </a:path>
                <a:path w="3492500" h="3509645">
                  <a:moveTo>
                    <a:pt x="1943030" y="53278"/>
                  </a:moveTo>
                  <a:lnTo>
                    <a:pt x="1929145" y="48035"/>
                  </a:lnTo>
                  <a:lnTo>
                    <a:pt x="1919279" y="37572"/>
                  </a:lnTo>
                  <a:lnTo>
                    <a:pt x="1915905" y="24154"/>
                  </a:lnTo>
                  <a:lnTo>
                    <a:pt x="1921497" y="10045"/>
                  </a:lnTo>
                  <a:lnTo>
                    <a:pt x="1927392" y="4540"/>
                  </a:lnTo>
                  <a:lnTo>
                    <a:pt x="1933997" y="1455"/>
                  </a:lnTo>
                  <a:lnTo>
                    <a:pt x="1941041" y="386"/>
                  </a:lnTo>
                  <a:lnTo>
                    <a:pt x="1948253" y="930"/>
                  </a:lnTo>
                  <a:lnTo>
                    <a:pt x="1954677" y="0"/>
                  </a:lnTo>
                  <a:lnTo>
                    <a:pt x="1986704" y="21086"/>
                  </a:lnTo>
                  <a:lnTo>
                    <a:pt x="1987409" y="27782"/>
                  </a:lnTo>
                  <a:lnTo>
                    <a:pt x="1982186" y="41274"/>
                  </a:lnTo>
                  <a:lnTo>
                    <a:pt x="1971159" y="49558"/>
                  </a:lnTo>
                  <a:lnTo>
                    <a:pt x="1957162" y="53327"/>
                  </a:lnTo>
                  <a:lnTo>
                    <a:pt x="1943030" y="53278"/>
                  </a:lnTo>
                  <a:close/>
                </a:path>
                <a:path w="3492500" h="3509645">
                  <a:moveTo>
                    <a:pt x="1230497" y="690443"/>
                  </a:moveTo>
                  <a:lnTo>
                    <a:pt x="1224425" y="687799"/>
                  </a:lnTo>
                  <a:lnTo>
                    <a:pt x="1221735" y="681177"/>
                  </a:lnTo>
                  <a:lnTo>
                    <a:pt x="1222955" y="630133"/>
                  </a:lnTo>
                  <a:lnTo>
                    <a:pt x="1227123" y="579443"/>
                  </a:lnTo>
                  <a:lnTo>
                    <a:pt x="1234242" y="529210"/>
                  </a:lnTo>
                  <a:lnTo>
                    <a:pt x="1244311" y="479540"/>
                  </a:lnTo>
                  <a:lnTo>
                    <a:pt x="1257331" y="430538"/>
                  </a:lnTo>
                  <a:lnTo>
                    <a:pt x="1273303" y="382307"/>
                  </a:lnTo>
                  <a:lnTo>
                    <a:pt x="1292227" y="334954"/>
                  </a:lnTo>
                  <a:lnTo>
                    <a:pt x="1314105" y="288582"/>
                  </a:lnTo>
                  <a:lnTo>
                    <a:pt x="1318237" y="285327"/>
                  </a:lnTo>
                  <a:lnTo>
                    <a:pt x="1323298" y="285500"/>
                  </a:lnTo>
                  <a:lnTo>
                    <a:pt x="1326920" y="288292"/>
                  </a:lnTo>
                  <a:lnTo>
                    <a:pt x="1326736" y="292895"/>
                  </a:lnTo>
                  <a:lnTo>
                    <a:pt x="1307238" y="339594"/>
                  </a:lnTo>
                  <a:lnTo>
                    <a:pt x="1290096" y="386920"/>
                  </a:lnTo>
                  <a:lnTo>
                    <a:pt x="1275358" y="434848"/>
                  </a:lnTo>
                  <a:lnTo>
                    <a:pt x="1263074" y="483355"/>
                  </a:lnTo>
                  <a:lnTo>
                    <a:pt x="1253295" y="532414"/>
                  </a:lnTo>
                  <a:lnTo>
                    <a:pt x="1246069" y="582004"/>
                  </a:lnTo>
                  <a:lnTo>
                    <a:pt x="1241446" y="632097"/>
                  </a:lnTo>
                  <a:lnTo>
                    <a:pt x="1239476" y="682672"/>
                  </a:lnTo>
                  <a:lnTo>
                    <a:pt x="1236622" y="688827"/>
                  </a:lnTo>
                  <a:lnTo>
                    <a:pt x="1230497" y="690443"/>
                  </a:lnTo>
                  <a:close/>
                </a:path>
                <a:path w="3492500" h="3509645">
                  <a:moveTo>
                    <a:pt x="1232407" y="785825"/>
                  </a:moveTo>
                  <a:lnTo>
                    <a:pt x="1225417" y="782648"/>
                  </a:lnTo>
                  <a:lnTo>
                    <a:pt x="1222790" y="774660"/>
                  </a:lnTo>
                  <a:lnTo>
                    <a:pt x="1225848" y="738372"/>
                  </a:lnTo>
                  <a:lnTo>
                    <a:pt x="1229774" y="730937"/>
                  </a:lnTo>
                  <a:lnTo>
                    <a:pt x="1237198" y="728974"/>
                  </a:lnTo>
                  <a:lnTo>
                    <a:pt x="1244189" y="732152"/>
                  </a:lnTo>
                  <a:lnTo>
                    <a:pt x="1246815" y="740139"/>
                  </a:lnTo>
                  <a:lnTo>
                    <a:pt x="1243757" y="776427"/>
                  </a:lnTo>
                  <a:lnTo>
                    <a:pt x="1239831" y="783862"/>
                  </a:lnTo>
                  <a:lnTo>
                    <a:pt x="1232407" y="785825"/>
                  </a:lnTo>
                  <a:close/>
                </a:path>
                <a:path w="3492500" h="3509645">
                  <a:moveTo>
                    <a:pt x="3391182" y="976886"/>
                  </a:moveTo>
                  <a:lnTo>
                    <a:pt x="3380164" y="972709"/>
                  </a:lnTo>
                  <a:lnTo>
                    <a:pt x="3403376" y="918504"/>
                  </a:lnTo>
                  <a:lnTo>
                    <a:pt x="3421344" y="870898"/>
                  </a:lnTo>
                  <a:lnTo>
                    <a:pt x="3437072" y="822810"/>
                  </a:lnTo>
                  <a:lnTo>
                    <a:pt x="3450538" y="774210"/>
                  </a:lnTo>
                  <a:lnTo>
                    <a:pt x="3461717" y="725070"/>
                  </a:lnTo>
                  <a:lnTo>
                    <a:pt x="3470591" y="675301"/>
                  </a:lnTo>
                  <a:lnTo>
                    <a:pt x="3477115" y="625053"/>
                  </a:lnTo>
                  <a:lnTo>
                    <a:pt x="3481285" y="574119"/>
                  </a:lnTo>
                  <a:lnTo>
                    <a:pt x="3483072" y="522530"/>
                  </a:lnTo>
                  <a:lnTo>
                    <a:pt x="3482741" y="516817"/>
                  </a:lnTo>
                  <a:lnTo>
                    <a:pt x="3491612" y="517565"/>
                  </a:lnTo>
                  <a:lnTo>
                    <a:pt x="3491942" y="523277"/>
                  </a:lnTo>
                  <a:lnTo>
                    <a:pt x="3492446" y="574396"/>
                  </a:lnTo>
                  <a:lnTo>
                    <a:pt x="3490114" y="625529"/>
                  </a:lnTo>
                  <a:lnTo>
                    <a:pt x="3484945" y="676571"/>
                  </a:lnTo>
                  <a:lnTo>
                    <a:pt x="3476974" y="727175"/>
                  </a:lnTo>
                  <a:lnTo>
                    <a:pt x="3466180" y="777355"/>
                  </a:lnTo>
                  <a:lnTo>
                    <a:pt x="3452581" y="826884"/>
                  </a:lnTo>
                  <a:lnTo>
                    <a:pt x="3436182" y="875595"/>
                  </a:lnTo>
                  <a:lnTo>
                    <a:pt x="3416993" y="923323"/>
                  </a:lnTo>
                  <a:lnTo>
                    <a:pt x="3395019" y="969900"/>
                  </a:lnTo>
                  <a:lnTo>
                    <a:pt x="3391182" y="976886"/>
                  </a:lnTo>
                  <a:close/>
                </a:path>
                <a:path w="3492500" h="3509645">
                  <a:moveTo>
                    <a:pt x="3353143" y="1076516"/>
                  </a:moveTo>
                  <a:lnTo>
                    <a:pt x="3348084" y="1073006"/>
                  </a:lnTo>
                  <a:lnTo>
                    <a:pt x="3347079" y="1066564"/>
                  </a:lnTo>
                  <a:lnTo>
                    <a:pt x="3349000" y="1060026"/>
                  </a:lnTo>
                  <a:lnTo>
                    <a:pt x="3351224" y="1053513"/>
                  </a:lnTo>
                  <a:lnTo>
                    <a:pt x="3353750" y="1047026"/>
                  </a:lnTo>
                  <a:lnTo>
                    <a:pt x="3356579" y="1040565"/>
                  </a:lnTo>
                  <a:lnTo>
                    <a:pt x="3358668" y="1035056"/>
                  </a:lnTo>
                  <a:lnTo>
                    <a:pt x="3365458" y="1031567"/>
                  </a:lnTo>
                  <a:lnTo>
                    <a:pt x="3370967" y="1033656"/>
                  </a:lnTo>
                  <a:lnTo>
                    <a:pt x="3375670" y="1035676"/>
                  </a:lnTo>
                  <a:lnTo>
                    <a:pt x="3379965" y="1042535"/>
                  </a:lnTo>
                  <a:lnTo>
                    <a:pt x="3377876" y="1048044"/>
                  </a:lnTo>
                  <a:lnTo>
                    <a:pt x="3372126" y="1060858"/>
                  </a:lnTo>
                  <a:lnTo>
                    <a:pt x="3368965" y="1067051"/>
                  </a:lnTo>
                  <a:lnTo>
                    <a:pt x="3365218" y="1072966"/>
                  </a:lnTo>
                  <a:lnTo>
                    <a:pt x="3359705" y="1076650"/>
                  </a:lnTo>
                  <a:lnTo>
                    <a:pt x="3353143" y="1076516"/>
                  </a:lnTo>
                  <a:close/>
                </a:path>
                <a:path w="3492500" h="3509645">
                  <a:moveTo>
                    <a:pt x="1401609" y="2160600"/>
                  </a:moveTo>
                  <a:lnTo>
                    <a:pt x="1400540" y="2154013"/>
                  </a:lnTo>
                  <a:lnTo>
                    <a:pt x="1388995" y="2106577"/>
                  </a:lnTo>
                  <a:lnTo>
                    <a:pt x="1378247" y="2058901"/>
                  </a:lnTo>
                  <a:lnTo>
                    <a:pt x="1368163" y="2011027"/>
                  </a:lnTo>
                  <a:lnTo>
                    <a:pt x="1358614" y="1962998"/>
                  </a:lnTo>
                  <a:lnTo>
                    <a:pt x="1349468" y="1914855"/>
                  </a:lnTo>
                  <a:lnTo>
                    <a:pt x="1340596" y="1866642"/>
                  </a:lnTo>
                  <a:lnTo>
                    <a:pt x="1323150" y="1770174"/>
                  </a:lnTo>
                  <a:lnTo>
                    <a:pt x="1314315" y="1722004"/>
                  </a:lnTo>
                  <a:lnTo>
                    <a:pt x="1315871" y="1714979"/>
                  </a:lnTo>
                  <a:lnTo>
                    <a:pt x="1321683" y="1711662"/>
                  </a:lnTo>
                  <a:lnTo>
                    <a:pt x="1328348" y="1712680"/>
                  </a:lnTo>
                  <a:lnTo>
                    <a:pt x="1332463" y="1718661"/>
                  </a:lnTo>
                  <a:lnTo>
                    <a:pt x="1341531" y="1766775"/>
                  </a:lnTo>
                  <a:lnTo>
                    <a:pt x="1360035" y="1862986"/>
                  </a:lnTo>
                  <a:lnTo>
                    <a:pt x="1369200" y="1911128"/>
                  </a:lnTo>
                  <a:lnTo>
                    <a:pt x="1378127" y="1959324"/>
                  </a:lnTo>
                  <a:lnTo>
                    <a:pt x="1386680" y="2007595"/>
                  </a:lnTo>
                  <a:lnTo>
                    <a:pt x="1394723" y="2055963"/>
                  </a:lnTo>
                  <a:lnTo>
                    <a:pt x="1402122" y="2104451"/>
                  </a:lnTo>
                  <a:lnTo>
                    <a:pt x="1408739" y="2153080"/>
                  </a:lnTo>
                  <a:lnTo>
                    <a:pt x="1409070" y="2158792"/>
                  </a:lnTo>
                  <a:lnTo>
                    <a:pt x="1401609" y="2160600"/>
                  </a:lnTo>
                  <a:close/>
                </a:path>
                <a:path w="3492500" h="3509645">
                  <a:moveTo>
                    <a:pt x="316898" y="3509074"/>
                  </a:moveTo>
                  <a:lnTo>
                    <a:pt x="279743" y="3435558"/>
                  </a:lnTo>
                  <a:lnTo>
                    <a:pt x="260413" y="3388858"/>
                  </a:lnTo>
                  <a:lnTo>
                    <a:pt x="243609" y="3341231"/>
                  </a:lnTo>
                  <a:lnTo>
                    <a:pt x="229316" y="3292790"/>
                  </a:lnTo>
                  <a:lnTo>
                    <a:pt x="217519" y="3243645"/>
                  </a:lnTo>
                  <a:lnTo>
                    <a:pt x="208202" y="3193909"/>
                  </a:lnTo>
                  <a:lnTo>
                    <a:pt x="201351" y="3143692"/>
                  </a:lnTo>
                  <a:lnTo>
                    <a:pt x="196950" y="3093106"/>
                  </a:lnTo>
                  <a:lnTo>
                    <a:pt x="194985" y="3042264"/>
                  </a:lnTo>
                  <a:lnTo>
                    <a:pt x="195440" y="2991275"/>
                  </a:lnTo>
                  <a:lnTo>
                    <a:pt x="195381" y="2982337"/>
                  </a:lnTo>
                  <a:lnTo>
                    <a:pt x="208216" y="2984231"/>
                  </a:lnTo>
                  <a:lnTo>
                    <a:pt x="208343" y="2992363"/>
                  </a:lnTo>
                  <a:lnTo>
                    <a:pt x="208781" y="3042662"/>
                  </a:lnTo>
                  <a:lnTo>
                    <a:pt x="211667" y="3092561"/>
                  </a:lnTo>
                  <a:lnTo>
                    <a:pt x="216947" y="3142024"/>
                  </a:lnTo>
                  <a:lnTo>
                    <a:pt x="224568" y="3191017"/>
                  </a:lnTo>
                  <a:lnTo>
                    <a:pt x="234476" y="3239502"/>
                  </a:lnTo>
                  <a:lnTo>
                    <a:pt x="246618" y="3287446"/>
                  </a:lnTo>
                  <a:lnTo>
                    <a:pt x="260941" y="3334812"/>
                  </a:lnTo>
                  <a:lnTo>
                    <a:pt x="277391" y="3381565"/>
                  </a:lnTo>
                  <a:lnTo>
                    <a:pt x="295914" y="3427670"/>
                  </a:lnTo>
                  <a:lnTo>
                    <a:pt x="316458" y="3473090"/>
                  </a:lnTo>
                  <a:lnTo>
                    <a:pt x="334579" y="3509074"/>
                  </a:lnTo>
                  <a:lnTo>
                    <a:pt x="316898" y="3509074"/>
                  </a:lnTo>
                  <a:close/>
                </a:path>
              </a:pathLst>
            </a:custGeom>
            <a:solidFill>
              <a:srgbClr val="EFE8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0" y="6766314"/>
              <a:ext cx="3436620" cy="2002155"/>
            </a:xfrm>
            <a:custGeom>
              <a:avLst/>
              <a:gdLst/>
              <a:ahLst/>
              <a:cxnLst/>
              <a:rect l="l" t="t" r="r" b="b"/>
              <a:pathLst>
                <a:path w="3436620" h="2002154">
                  <a:moveTo>
                    <a:pt x="2008008" y="218983"/>
                  </a:moveTo>
                  <a:lnTo>
                    <a:pt x="1998361" y="209833"/>
                  </a:lnTo>
                  <a:lnTo>
                    <a:pt x="1993494" y="190046"/>
                  </a:lnTo>
                  <a:lnTo>
                    <a:pt x="1993686" y="162615"/>
                  </a:lnTo>
                  <a:lnTo>
                    <a:pt x="2009229" y="99538"/>
                  </a:lnTo>
                  <a:lnTo>
                    <a:pt x="2035000" y="59657"/>
                  </a:lnTo>
                  <a:lnTo>
                    <a:pt x="2047744" y="55846"/>
                  </a:lnTo>
                  <a:lnTo>
                    <a:pt x="2059067" y="64680"/>
                  </a:lnTo>
                  <a:lnTo>
                    <a:pt x="2067551" y="84620"/>
                  </a:lnTo>
                  <a:lnTo>
                    <a:pt x="2070950" y="112506"/>
                  </a:lnTo>
                  <a:lnTo>
                    <a:pt x="2067016" y="145179"/>
                  </a:lnTo>
                  <a:lnTo>
                    <a:pt x="2055339" y="176376"/>
                  </a:lnTo>
                  <a:lnTo>
                    <a:pt x="2039309" y="200506"/>
                  </a:lnTo>
                  <a:lnTo>
                    <a:pt x="2022381" y="215423"/>
                  </a:lnTo>
                  <a:lnTo>
                    <a:pt x="2008008" y="218983"/>
                  </a:lnTo>
                  <a:close/>
                </a:path>
                <a:path w="3436620" h="2002154">
                  <a:moveTo>
                    <a:pt x="2911163" y="237433"/>
                  </a:moveTo>
                  <a:lnTo>
                    <a:pt x="2899283" y="228425"/>
                  </a:lnTo>
                  <a:lnTo>
                    <a:pt x="2889273" y="208077"/>
                  </a:lnTo>
                  <a:lnTo>
                    <a:pt x="2883592" y="179720"/>
                  </a:lnTo>
                  <a:lnTo>
                    <a:pt x="2884701" y="146681"/>
                  </a:lnTo>
                  <a:lnTo>
                    <a:pt x="2893660" y="115357"/>
                  </a:lnTo>
                  <a:lnTo>
                    <a:pt x="2907653" y="91157"/>
                  </a:lnTo>
                  <a:lnTo>
                    <a:pt x="2923326" y="75931"/>
                  </a:lnTo>
                  <a:lnTo>
                    <a:pt x="2937326" y="71527"/>
                  </a:lnTo>
                  <a:lnTo>
                    <a:pt x="2947628" y="79679"/>
                  </a:lnTo>
                  <a:lnTo>
                    <a:pt x="2954101" y="98929"/>
                  </a:lnTo>
                  <a:lnTo>
                    <a:pt x="2956233" y="126340"/>
                  </a:lnTo>
                  <a:lnTo>
                    <a:pt x="2953508" y="158976"/>
                  </a:lnTo>
                  <a:lnTo>
                    <a:pt x="2946155" y="190816"/>
                  </a:lnTo>
                  <a:lnTo>
                    <a:pt x="2935696" y="216152"/>
                  </a:lnTo>
                  <a:lnTo>
                    <a:pt x="2923556" y="232513"/>
                  </a:lnTo>
                  <a:lnTo>
                    <a:pt x="2911163" y="237433"/>
                  </a:lnTo>
                  <a:close/>
                </a:path>
                <a:path w="3436620" h="2002154">
                  <a:moveTo>
                    <a:pt x="305687" y="1980143"/>
                  </a:moveTo>
                  <a:lnTo>
                    <a:pt x="207699" y="1971885"/>
                  </a:lnTo>
                  <a:lnTo>
                    <a:pt x="257335" y="1966199"/>
                  </a:lnTo>
                  <a:lnTo>
                    <a:pt x="303750" y="1948938"/>
                  </a:lnTo>
                  <a:lnTo>
                    <a:pt x="341581" y="1922883"/>
                  </a:lnTo>
                  <a:lnTo>
                    <a:pt x="372230" y="1889557"/>
                  </a:lnTo>
                  <a:lnTo>
                    <a:pt x="395357" y="1850647"/>
                  </a:lnTo>
                  <a:lnTo>
                    <a:pt x="410627" y="1807838"/>
                  </a:lnTo>
                  <a:lnTo>
                    <a:pt x="417702" y="1762819"/>
                  </a:lnTo>
                  <a:lnTo>
                    <a:pt x="414765" y="1709926"/>
                  </a:lnTo>
                  <a:lnTo>
                    <a:pt x="400815" y="1661446"/>
                  </a:lnTo>
                  <a:lnTo>
                    <a:pt x="377729" y="1616834"/>
                  </a:lnTo>
                  <a:lnTo>
                    <a:pt x="347385" y="1575548"/>
                  </a:lnTo>
                  <a:lnTo>
                    <a:pt x="311661" y="1537045"/>
                  </a:lnTo>
                  <a:lnTo>
                    <a:pt x="308767" y="1531332"/>
                  </a:lnTo>
                  <a:lnTo>
                    <a:pt x="311158" y="1526140"/>
                  </a:lnTo>
                  <a:lnTo>
                    <a:pt x="316711" y="1523195"/>
                  </a:lnTo>
                  <a:lnTo>
                    <a:pt x="323299" y="1524219"/>
                  </a:lnTo>
                  <a:lnTo>
                    <a:pt x="359892" y="1552302"/>
                  </a:lnTo>
                  <a:lnTo>
                    <a:pt x="390720" y="1586148"/>
                  </a:lnTo>
                  <a:lnTo>
                    <a:pt x="415335" y="1624659"/>
                  </a:lnTo>
                  <a:lnTo>
                    <a:pt x="433288" y="1666737"/>
                  </a:lnTo>
                  <a:lnTo>
                    <a:pt x="444130" y="1711284"/>
                  </a:lnTo>
                  <a:lnTo>
                    <a:pt x="447412" y="1757201"/>
                  </a:lnTo>
                  <a:lnTo>
                    <a:pt x="442191" y="1805195"/>
                  </a:lnTo>
                  <a:lnTo>
                    <a:pt x="428637" y="1849845"/>
                  </a:lnTo>
                  <a:lnTo>
                    <a:pt x="407657" y="1890342"/>
                  </a:lnTo>
                  <a:lnTo>
                    <a:pt x="380156" y="1925874"/>
                  </a:lnTo>
                  <a:lnTo>
                    <a:pt x="347040" y="1955632"/>
                  </a:lnTo>
                  <a:lnTo>
                    <a:pt x="309218" y="1978805"/>
                  </a:lnTo>
                  <a:lnTo>
                    <a:pt x="305687" y="1980143"/>
                  </a:lnTo>
                  <a:close/>
                </a:path>
                <a:path w="3436620" h="2002154">
                  <a:moveTo>
                    <a:pt x="176567" y="2000707"/>
                  </a:moveTo>
                  <a:lnTo>
                    <a:pt x="128978" y="1989435"/>
                  </a:lnTo>
                  <a:lnTo>
                    <a:pt x="82371" y="1967178"/>
                  </a:lnTo>
                  <a:lnTo>
                    <a:pt x="44961" y="1936695"/>
                  </a:lnTo>
                  <a:lnTo>
                    <a:pt x="16485" y="1899250"/>
                  </a:lnTo>
                  <a:lnTo>
                    <a:pt x="0" y="1863340"/>
                  </a:lnTo>
                  <a:lnTo>
                    <a:pt x="0" y="1649708"/>
                  </a:lnTo>
                  <a:lnTo>
                    <a:pt x="30894" y="1584818"/>
                  </a:lnTo>
                  <a:lnTo>
                    <a:pt x="59700" y="1551678"/>
                  </a:lnTo>
                  <a:lnTo>
                    <a:pt x="95988" y="1526029"/>
                  </a:lnTo>
                  <a:lnTo>
                    <a:pt x="140178" y="1509600"/>
                  </a:lnTo>
                  <a:lnTo>
                    <a:pt x="147102" y="1511160"/>
                  </a:lnTo>
                  <a:lnTo>
                    <a:pt x="150311" y="1517052"/>
                  </a:lnTo>
                  <a:lnTo>
                    <a:pt x="149474" y="1523973"/>
                  </a:lnTo>
                  <a:lnTo>
                    <a:pt x="144260" y="1528622"/>
                  </a:lnTo>
                  <a:lnTo>
                    <a:pt x="103273" y="1547056"/>
                  </a:lnTo>
                  <a:lnTo>
                    <a:pt x="69590" y="1575910"/>
                  </a:lnTo>
                  <a:lnTo>
                    <a:pt x="43217" y="1612960"/>
                  </a:lnTo>
                  <a:lnTo>
                    <a:pt x="24161" y="1655981"/>
                  </a:lnTo>
                  <a:lnTo>
                    <a:pt x="12429" y="1702748"/>
                  </a:lnTo>
                  <a:lnTo>
                    <a:pt x="8029" y="1751035"/>
                  </a:lnTo>
                  <a:lnTo>
                    <a:pt x="10968" y="1798616"/>
                  </a:lnTo>
                  <a:lnTo>
                    <a:pt x="21252" y="1843267"/>
                  </a:lnTo>
                  <a:lnTo>
                    <a:pt x="38888" y="1882763"/>
                  </a:lnTo>
                  <a:lnTo>
                    <a:pt x="70438" y="1921437"/>
                  </a:lnTo>
                  <a:lnTo>
                    <a:pt x="111154" y="1949311"/>
                  </a:lnTo>
                  <a:lnTo>
                    <a:pt x="157940" y="1966192"/>
                  </a:lnTo>
                  <a:lnTo>
                    <a:pt x="207699" y="1971885"/>
                  </a:lnTo>
                  <a:lnTo>
                    <a:pt x="305687" y="1980143"/>
                  </a:lnTo>
                  <a:lnTo>
                    <a:pt x="267594" y="1994582"/>
                  </a:lnTo>
                  <a:lnTo>
                    <a:pt x="223075" y="2002153"/>
                  </a:lnTo>
                  <a:lnTo>
                    <a:pt x="176567" y="2000707"/>
                  </a:lnTo>
                  <a:close/>
                </a:path>
                <a:path w="3436620" h="2002154">
                  <a:moveTo>
                    <a:pt x="1744723" y="191923"/>
                  </a:moveTo>
                  <a:lnTo>
                    <a:pt x="1740895" y="189164"/>
                  </a:lnTo>
                  <a:lnTo>
                    <a:pt x="1710884" y="153942"/>
                  </a:lnTo>
                  <a:lnTo>
                    <a:pt x="1698105" y="112687"/>
                  </a:lnTo>
                  <a:lnTo>
                    <a:pt x="1701908" y="70335"/>
                  </a:lnTo>
                  <a:lnTo>
                    <a:pt x="1721643" y="31821"/>
                  </a:lnTo>
                  <a:lnTo>
                    <a:pt x="1756661" y="2079"/>
                  </a:lnTo>
                  <a:lnTo>
                    <a:pt x="1760897" y="0"/>
                  </a:lnTo>
                  <a:lnTo>
                    <a:pt x="1763579" y="6723"/>
                  </a:lnTo>
                  <a:lnTo>
                    <a:pt x="1760149" y="8870"/>
                  </a:lnTo>
                  <a:lnTo>
                    <a:pt x="1728252" y="36744"/>
                  </a:lnTo>
                  <a:lnTo>
                    <a:pt x="1710589" y="72405"/>
                  </a:lnTo>
                  <a:lnTo>
                    <a:pt x="1707408" y="111548"/>
                  </a:lnTo>
                  <a:lnTo>
                    <a:pt x="1718953" y="149866"/>
                  </a:lnTo>
                  <a:lnTo>
                    <a:pt x="1745470" y="183052"/>
                  </a:lnTo>
                  <a:lnTo>
                    <a:pt x="1749299" y="185811"/>
                  </a:lnTo>
                  <a:lnTo>
                    <a:pt x="1744723" y="191923"/>
                  </a:lnTo>
                  <a:close/>
                </a:path>
                <a:path w="3436620" h="2002154">
                  <a:moveTo>
                    <a:pt x="1359940" y="1596961"/>
                  </a:moveTo>
                  <a:lnTo>
                    <a:pt x="1358871" y="1590374"/>
                  </a:lnTo>
                  <a:lnTo>
                    <a:pt x="1354741" y="1538714"/>
                  </a:lnTo>
                  <a:lnTo>
                    <a:pt x="1350561" y="1488372"/>
                  </a:lnTo>
                  <a:lnTo>
                    <a:pt x="1346205" y="1437452"/>
                  </a:lnTo>
                  <a:lnTo>
                    <a:pt x="1341761" y="1386641"/>
                  </a:lnTo>
                  <a:lnTo>
                    <a:pt x="1337266" y="1335982"/>
                  </a:lnTo>
                  <a:lnTo>
                    <a:pt x="1333116" y="1287091"/>
                  </a:lnTo>
                  <a:lnTo>
                    <a:pt x="1324760" y="1189287"/>
                  </a:lnTo>
                  <a:lnTo>
                    <a:pt x="1320612" y="1140370"/>
                  </a:lnTo>
                  <a:lnTo>
                    <a:pt x="1316523" y="1091440"/>
                  </a:lnTo>
                  <a:lnTo>
                    <a:pt x="1312521" y="1042495"/>
                  </a:lnTo>
                  <a:lnTo>
                    <a:pt x="1308637" y="993534"/>
                  </a:lnTo>
                  <a:lnTo>
                    <a:pt x="1304898" y="944554"/>
                  </a:lnTo>
                  <a:lnTo>
                    <a:pt x="1301334" y="895553"/>
                  </a:lnTo>
                  <a:lnTo>
                    <a:pt x="1297973" y="846529"/>
                  </a:lnTo>
                  <a:lnTo>
                    <a:pt x="1294846" y="797480"/>
                  </a:lnTo>
                  <a:lnTo>
                    <a:pt x="1291980" y="748405"/>
                  </a:lnTo>
                  <a:lnTo>
                    <a:pt x="1289405" y="699301"/>
                  </a:lnTo>
                  <a:lnTo>
                    <a:pt x="1287985" y="649197"/>
                  </a:lnTo>
                  <a:lnTo>
                    <a:pt x="1288817" y="598998"/>
                  </a:lnTo>
                  <a:lnTo>
                    <a:pt x="1292336" y="548954"/>
                  </a:lnTo>
                  <a:lnTo>
                    <a:pt x="1298975" y="499316"/>
                  </a:lnTo>
                  <a:lnTo>
                    <a:pt x="1309166" y="450332"/>
                  </a:lnTo>
                  <a:lnTo>
                    <a:pt x="1323345" y="402252"/>
                  </a:lnTo>
                  <a:lnTo>
                    <a:pt x="1341944" y="355326"/>
                  </a:lnTo>
                  <a:lnTo>
                    <a:pt x="1365119" y="311281"/>
                  </a:lnTo>
                  <a:lnTo>
                    <a:pt x="1393197" y="269888"/>
                  </a:lnTo>
                  <a:lnTo>
                    <a:pt x="1425762" y="231968"/>
                  </a:lnTo>
                  <a:lnTo>
                    <a:pt x="1462396" y="198342"/>
                  </a:lnTo>
                  <a:lnTo>
                    <a:pt x="1502684" y="169829"/>
                  </a:lnTo>
                  <a:lnTo>
                    <a:pt x="1546208" y="147250"/>
                  </a:lnTo>
                  <a:lnTo>
                    <a:pt x="1592552" y="131426"/>
                  </a:lnTo>
                  <a:lnTo>
                    <a:pt x="1641298" y="123177"/>
                  </a:lnTo>
                  <a:lnTo>
                    <a:pt x="1692031" y="123324"/>
                  </a:lnTo>
                  <a:lnTo>
                    <a:pt x="1697676" y="123800"/>
                  </a:lnTo>
                  <a:lnTo>
                    <a:pt x="1696928" y="132670"/>
                  </a:lnTo>
                  <a:lnTo>
                    <a:pt x="1691283" y="132195"/>
                  </a:lnTo>
                  <a:lnTo>
                    <a:pt x="1638506" y="133217"/>
                  </a:lnTo>
                  <a:lnTo>
                    <a:pt x="1587279" y="143610"/>
                  </a:lnTo>
                  <a:lnTo>
                    <a:pt x="1538466" y="162353"/>
                  </a:lnTo>
                  <a:lnTo>
                    <a:pt x="1492933" y="188428"/>
                  </a:lnTo>
                  <a:lnTo>
                    <a:pt x="1451547" y="220816"/>
                  </a:lnTo>
                  <a:lnTo>
                    <a:pt x="1418673" y="254697"/>
                  </a:lnTo>
                  <a:lnTo>
                    <a:pt x="1390291" y="292024"/>
                  </a:lnTo>
                  <a:lnTo>
                    <a:pt x="1366226" y="332197"/>
                  </a:lnTo>
                  <a:lnTo>
                    <a:pt x="1346304" y="374614"/>
                  </a:lnTo>
                  <a:lnTo>
                    <a:pt x="1330349" y="418673"/>
                  </a:lnTo>
                  <a:lnTo>
                    <a:pt x="1318187" y="463774"/>
                  </a:lnTo>
                  <a:lnTo>
                    <a:pt x="1309135" y="511490"/>
                  </a:lnTo>
                  <a:lnTo>
                    <a:pt x="1303477" y="559087"/>
                  </a:lnTo>
                  <a:lnTo>
                    <a:pt x="1300664" y="606653"/>
                  </a:lnTo>
                  <a:lnTo>
                    <a:pt x="1300147" y="654276"/>
                  </a:lnTo>
                  <a:lnTo>
                    <a:pt x="1301378" y="702047"/>
                  </a:lnTo>
                  <a:lnTo>
                    <a:pt x="1303806" y="750055"/>
                  </a:lnTo>
                  <a:lnTo>
                    <a:pt x="1306948" y="801074"/>
                  </a:lnTo>
                  <a:lnTo>
                    <a:pt x="1310337" y="852091"/>
                  </a:lnTo>
                  <a:lnTo>
                    <a:pt x="1313955" y="903082"/>
                  </a:lnTo>
                  <a:lnTo>
                    <a:pt x="1317779" y="954023"/>
                  </a:lnTo>
                  <a:lnTo>
                    <a:pt x="1321791" y="1004890"/>
                  </a:lnTo>
                  <a:lnTo>
                    <a:pt x="1325968" y="1055658"/>
                  </a:lnTo>
                  <a:lnTo>
                    <a:pt x="1329882" y="1104051"/>
                  </a:lnTo>
                  <a:lnTo>
                    <a:pt x="1337802" y="1200845"/>
                  </a:lnTo>
                  <a:lnTo>
                    <a:pt x="1357792" y="1442845"/>
                  </a:lnTo>
                  <a:lnTo>
                    <a:pt x="1365764" y="1540284"/>
                  </a:lnTo>
                  <a:lnTo>
                    <a:pt x="1369626" y="1588032"/>
                  </a:lnTo>
                  <a:lnTo>
                    <a:pt x="1369888" y="1594551"/>
                  </a:lnTo>
                  <a:lnTo>
                    <a:pt x="1359940" y="1596961"/>
                  </a:lnTo>
                  <a:close/>
                </a:path>
                <a:path w="3436620" h="2002154">
                  <a:moveTo>
                    <a:pt x="3166592" y="328801"/>
                  </a:moveTo>
                  <a:lnTo>
                    <a:pt x="3161422" y="322681"/>
                  </a:lnTo>
                  <a:lnTo>
                    <a:pt x="3165726" y="319795"/>
                  </a:lnTo>
                  <a:lnTo>
                    <a:pt x="3195726" y="288766"/>
                  </a:lnTo>
                  <a:lnTo>
                    <a:pt x="3217264" y="251761"/>
                  </a:lnTo>
                  <a:lnTo>
                    <a:pt x="3229579" y="210861"/>
                  </a:lnTo>
                  <a:lnTo>
                    <a:pt x="3231912" y="168145"/>
                  </a:lnTo>
                  <a:lnTo>
                    <a:pt x="3223502" y="125693"/>
                  </a:lnTo>
                  <a:lnTo>
                    <a:pt x="3222229" y="121525"/>
                  </a:lnTo>
                  <a:lnTo>
                    <a:pt x="3228214" y="117968"/>
                  </a:lnTo>
                  <a:lnTo>
                    <a:pt x="3230293" y="122204"/>
                  </a:lnTo>
                  <a:lnTo>
                    <a:pt x="3240146" y="166883"/>
                  </a:lnTo>
                  <a:lnTo>
                    <a:pt x="3238508" y="211919"/>
                  </a:lnTo>
                  <a:lnTo>
                    <a:pt x="3226003" y="254986"/>
                  </a:lnTo>
                  <a:lnTo>
                    <a:pt x="3216445" y="271281"/>
                  </a:lnTo>
                  <a:lnTo>
                    <a:pt x="3208851" y="270641"/>
                  </a:lnTo>
                  <a:lnTo>
                    <a:pt x="3205752" y="278501"/>
                  </a:lnTo>
                  <a:lnTo>
                    <a:pt x="3211034" y="280503"/>
                  </a:lnTo>
                  <a:lnTo>
                    <a:pt x="3203258" y="293760"/>
                  </a:lnTo>
                  <a:lnTo>
                    <a:pt x="3170895" y="325915"/>
                  </a:lnTo>
                  <a:lnTo>
                    <a:pt x="3166592" y="328801"/>
                  </a:lnTo>
                  <a:close/>
                </a:path>
                <a:path w="3436620" h="2002154">
                  <a:moveTo>
                    <a:pt x="3211034" y="280503"/>
                  </a:moveTo>
                  <a:lnTo>
                    <a:pt x="3205752" y="278501"/>
                  </a:lnTo>
                  <a:lnTo>
                    <a:pt x="3208851" y="270641"/>
                  </a:lnTo>
                  <a:lnTo>
                    <a:pt x="3214360" y="272729"/>
                  </a:lnTo>
                  <a:lnTo>
                    <a:pt x="3215319" y="273199"/>
                  </a:lnTo>
                  <a:lnTo>
                    <a:pt x="3211034" y="280503"/>
                  </a:lnTo>
                  <a:close/>
                </a:path>
                <a:path w="3436620" h="2002154">
                  <a:moveTo>
                    <a:pt x="3215319" y="273199"/>
                  </a:moveTo>
                  <a:lnTo>
                    <a:pt x="3214360" y="272729"/>
                  </a:lnTo>
                  <a:lnTo>
                    <a:pt x="3208851" y="270641"/>
                  </a:lnTo>
                  <a:lnTo>
                    <a:pt x="3216445" y="271281"/>
                  </a:lnTo>
                  <a:lnTo>
                    <a:pt x="3215319" y="273199"/>
                  </a:lnTo>
                  <a:close/>
                </a:path>
                <a:path w="3436620" h="2002154">
                  <a:moveTo>
                    <a:pt x="3026171" y="1657789"/>
                  </a:moveTo>
                  <a:lnTo>
                    <a:pt x="3019049" y="1655565"/>
                  </a:lnTo>
                  <a:lnTo>
                    <a:pt x="3020331" y="1649988"/>
                  </a:lnTo>
                  <a:lnTo>
                    <a:pt x="3038313" y="1605330"/>
                  </a:lnTo>
                  <a:lnTo>
                    <a:pt x="3056820" y="1561369"/>
                  </a:lnTo>
                  <a:lnTo>
                    <a:pt x="3076009" y="1517319"/>
                  </a:lnTo>
                  <a:lnTo>
                    <a:pt x="3095615" y="1473400"/>
                  </a:lnTo>
                  <a:lnTo>
                    <a:pt x="3115479" y="1429579"/>
                  </a:lnTo>
                  <a:lnTo>
                    <a:pt x="3155345" y="1342101"/>
                  </a:lnTo>
                  <a:lnTo>
                    <a:pt x="3175029" y="1298379"/>
                  </a:lnTo>
                  <a:lnTo>
                    <a:pt x="3310193" y="995477"/>
                  </a:lnTo>
                  <a:lnTo>
                    <a:pt x="3329711" y="951564"/>
                  </a:lnTo>
                  <a:lnTo>
                    <a:pt x="3348866" y="907417"/>
                  </a:lnTo>
                  <a:lnTo>
                    <a:pt x="3367147" y="862926"/>
                  </a:lnTo>
                  <a:lnTo>
                    <a:pt x="3384045" y="817979"/>
                  </a:lnTo>
                  <a:lnTo>
                    <a:pt x="3399051" y="772468"/>
                  </a:lnTo>
                  <a:lnTo>
                    <a:pt x="3411655" y="726280"/>
                  </a:lnTo>
                  <a:lnTo>
                    <a:pt x="3422105" y="672430"/>
                  </a:lnTo>
                  <a:lnTo>
                    <a:pt x="3426294" y="618870"/>
                  </a:lnTo>
                  <a:lnTo>
                    <a:pt x="3423427" y="565769"/>
                  </a:lnTo>
                  <a:lnTo>
                    <a:pt x="3412712" y="513293"/>
                  </a:lnTo>
                  <a:lnTo>
                    <a:pt x="3393353" y="461608"/>
                  </a:lnTo>
                  <a:lnTo>
                    <a:pt x="3367983" y="415499"/>
                  </a:lnTo>
                  <a:lnTo>
                    <a:pt x="3336712" y="373258"/>
                  </a:lnTo>
                  <a:lnTo>
                    <a:pt x="3299917" y="335970"/>
                  </a:lnTo>
                  <a:lnTo>
                    <a:pt x="3257975" y="304719"/>
                  </a:lnTo>
                  <a:lnTo>
                    <a:pt x="3211261" y="280589"/>
                  </a:lnTo>
                  <a:lnTo>
                    <a:pt x="3211034" y="280503"/>
                  </a:lnTo>
                  <a:lnTo>
                    <a:pt x="3215319" y="273199"/>
                  </a:lnTo>
                  <a:lnTo>
                    <a:pt x="3256618" y="293420"/>
                  </a:lnTo>
                  <a:lnTo>
                    <a:pt x="3295204" y="319938"/>
                  </a:lnTo>
                  <a:lnTo>
                    <a:pt x="3329846" y="351492"/>
                  </a:lnTo>
                  <a:lnTo>
                    <a:pt x="3360273" y="387294"/>
                  </a:lnTo>
                  <a:lnTo>
                    <a:pt x="3386212" y="426552"/>
                  </a:lnTo>
                  <a:lnTo>
                    <a:pt x="3407392" y="468477"/>
                  </a:lnTo>
                  <a:lnTo>
                    <a:pt x="3423306" y="513621"/>
                  </a:lnTo>
                  <a:lnTo>
                    <a:pt x="3432762" y="559200"/>
                  </a:lnTo>
                  <a:lnTo>
                    <a:pt x="3436425" y="605064"/>
                  </a:lnTo>
                  <a:lnTo>
                    <a:pt x="3434958" y="651062"/>
                  </a:lnTo>
                  <a:lnTo>
                    <a:pt x="3429026" y="697044"/>
                  </a:lnTo>
                  <a:lnTo>
                    <a:pt x="3419292" y="742862"/>
                  </a:lnTo>
                  <a:lnTo>
                    <a:pt x="3406421" y="788364"/>
                  </a:lnTo>
                  <a:lnTo>
                    <a:pt x="3391077" y="833401"/>
                  </a:lnTo>
                  <a:lnTo>
                    <a:pt x="3373924" y="877823"/>
                  </a:lnTo>
                  <a:lnTo>
                    <a:pt x="3355625" y="921481"/>
                  </a:lnTo>
                  <a:lnTo>
                    <a:pt x="3336845" y="964223"/>
                  </a:lnTo>
                  <a:lnTo>
                    <a:pt x="3298143" y="1050891"/>
                  </a:lnTo>
                  <a:lnTo>
                    <a:pt x="3278102" y="1095958"/>
                  </a:lnTo>
                  <a:lnTo>
                    <a:pt x="3218110" y="1231310"/>
                  </a:lnTo>
                  <a:lnTo>
                    <a:pt x="3198070" y="1276377"/>
                  </a:lnTo>
                  <a:lnTo>
                    <a:pt x="3177965" y="1321367"/>
                  </a:lnTo>
                  <a:lnTo>
                    <a:pt x="3157075" y="1368812"/>
                  </a:lnTo>
                  <a:lnTo>
                    <a:pt x="3115598" y="1464169"/>
                  </a:lnTo>
                  <a:lnTo>
                    <a:pt x="3094606" y="1511819"/>
                  </a:lnTo>
                  <a:lnTo>
                    <a:pt x="3073175" y="1559275"/>
                  </a:lnTo>
                  <a:lnTo>
                    <a:pt x="3050983" y="1606657"/>
                  </a:lnTo>
                  <a:lnTo>
                    <a:pt x="3028191" y="1653087"/>
                  </a:lnTo>
                  <a:lnTo>
                    <a:pt x="3026171" y="1657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3332036" y="4611982"/>
            <a:ext cx="11731625" cy="5095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5299"/>
              </a:lnSpc>
              <a:spcBef>
                <a:spcPts val="95"/>
              </a:spcBef>
            </a:pPr>
            <a:r>
              <a:rPr dirty="0" sz="2950" spc="70">
                <a:solidFill>
                  <a:srgbClr val="4A230E"/>
                </a:solidFill>
                <a:latin typeface="Tahoma"/>
                <a:cs typeface="Tahoma"/>
              </a:rPr>
              <a:t>The</a:t>
            </a:r>
            <a:r>
              <a:rPr dirty="0" sz="2950" spc="-28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55">
                <a:solidFill>
                  <a:srgbClr val="4A230E"/>
                </a:solidFill>
                <a:latin typeface="Tahoma"/>
                <a:cs typeface="Tahoma"/>
              </a:rPr>
              <a:t>Alternate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70">
                <a:solidFill>
                  <a:srgbClr val="4A230E"/>
                </a:solidFill>
                <a:latin typeface="Tahoma"/>
                <a:cs typeface="Tahoma"/>
              </a:rPr>
              <a:t>Medicine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70">
                <a:solidFill>
                  <a:srgbClr val="4A230E"/>
                </a:solidFill>
                <a:latin typeface="Tahoma"/>
                <a:cs typeface="Tahoma"/>
              </a:rPr>
              <a:t>Recommendation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80">
                <a:solidFill>
                  <a:srgbClr val="4A230E"/>
                </a:solidFill>
                <a:latin typeface="Tahoma"/>
                <a:cs typeface="Tahoma"/>
              </a:rPr>
              <a:t>System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-40">
                <a:solidFill>
                  <a:srgbClr val="4A230E"/>
                </a:solidFill>
                <a:latin typeface="Tahoma"/>
                <a:cs typeface="Tahoma"/>
              </a:rPr>
              <a:t>is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-15">
                <a:solidFill>
                  <a:srgbClr val="4A230E"/>
                </a:solidFill>
                <a:latin typeface="Tahoma"/>
                <a:cs typeface="Tahoma"/>
              </a:rPr>
              <a:t>an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15">
                <a:solidFill>
                  <a:srgbClr val="4A230E"/>
                </a:solidFill>
                <a:latin typeface="Tahoma"/>
                <a:cs typeface="Tahoma"/>
              </a:rPr>
              <a:t>intelligent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80">
                <a:solidFill>
                  <a:srgbClr val="4A230E"/>
                </a:solidFill>
                <a:latin typeface="Tahoma"/>
                <a:cs typeface="Tahoma"/>
              </a:rPr>
              <a:t>tool </a:t>
            </a:r>
            <a:r>
              <a:rPr dirty="0" sz="2950" spc="-90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60">
                <a:solidFill>
                  <a:srgbClr val="4A230E"/>
                </a:solidFill>
                <a:latin typeface="Tahoma"/>
                <a:cs typeface="Tahoma"/>
              </a:rPr>
              <a:t>designed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125">
                <a:solidFill>
                  <a:srgbClr val="4A230E"/>
                </a:solidFill>
                <a:latin typeface="Tahoma"/>
                <a:cs typeface="Tahoma"/>
              </a:rPr>
              <a:t>to</a:t>
            </a:r>
            <a:r>
              <a:rPr dirty="0" sz="2950" spc="-27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>
                <a:solidFill>
                  <a:srgbClr val="4A230E"/>
                </a:solidFill>
                <a:latin typeface="Tahoma"/>
                <a:cs typeface="Tahoma"/>
              </a:rPr>
              <a:t>assist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15">
                <a:solidFill>
                  <a:srgbClr val="4A230E"/>
                </a:solidFill>
                <a:latin typeface="Tahoma"/>
                <a:cs typeface="Tahoma"/>
              </a:rPr>
              <a:t>users</a:t>
            </a:r>
            <a:r>
              <a:rPr dirty="0" sz="2950" spc="-27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-50">
                <a:solidFill>
                  <a:srgbClr val="4A230E"/>
                </a:solidFill>
                <a:latin typeface="Tahoma"/>
                <a:cs typeface="Tahoma"/>
              </a:rPr>
              <a:t>in</a:t>
            </a:r>
            <a:r>
              <a:rPr dirty="0" sz="2950" spc="-27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25">
                <a:solidFill>
                  <a:srgbClr val="4A230E"/>
                </a:solidFill>
                <a:latin typeface="Tahoma"/>
                <a:cs typeface="Tahoma"/>
              </a:rPr>
              <a:t>finding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20">
                <a:solidFill>
                  <a:srgbClr val="4A230E"/>
                </a:solidFill>
                <a:latin typeface="Tahoma"/>
                <a:cs typeface="Tahoma"/>
              </a:rPr>
              <a:t>alternative</a:t>
            </a:r>
            <a:r>
              <a:rPr dirty="0" sz="2950" spc="-27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15">
                <a:solidFill>
                  <a:srgbClr val="4A230E"/>
                </a:solidFill>
                <a:latin typeface="Tahoma"/>
                <a:cs typeface="Tahoma"/>
              </a:rPr>
              <a:t>medications.</a:t>
            </a:r>
            <a:r>
              <a:rPr dirty="0" sz="2950" spc="-27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130">
                <a:solidFill>
                  <a:srgbClr val="4A230E"/>
                </a:solidFill>
                <a:latin typeface="Tahoma"/>
                <a:cs typeface="Tahoma"/>
              </a:rPr>
              <a:t>By</a:t>
            </a:r>
            <a:r>
              <a:rPr dirty="0" sz="2950" spc="-27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20">
                <a:solidFill>
                  <a:srgbClr val="4A230E"/>
                </a:solidFill>
                <a:latin typeface="Tahoma"/>
                <a:cs typeface="Tahoma"/>
              </a:rPr>
              <a:t>inputting </a:t>
            </a:r>
            <a:r>
              <a:rPr dirty="0" sz="2950" spc="-90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65">
                <a:solidFill>
                  <a:srgbClr val="4A230E"/>
                </a:solidFill>
                <a:latin typeface="Tahoma"/>
                <a:cs typeface="Tahoma"/>
              </a:rPr>
              <a:t>the </a:t>
            </a:r>
            <a:r>
              <a:rPr dirty="0" sz="2950" spc="40">
                <a:solidFill>
                  <a:srgbClr val="4A230E"/>
                </a:solidFill>
                <a:latin typeface="Tahoma"/>
                <a:cs typeface="Tahoma"/>
              </a:rPr>
              <a:t>name </a:t>
            </a:r>
            <a:r>
              <a:rPr dirty="0" sz="2950" spc="160">
                <a:solidFill>
                  <a:srgbClr val="4A230E"/>
                </a:solidFill>
                <a:latin typeface="Tahoma"/>
                <a:cs typeface="Tahoma"/>
              </a:rPr>
              <a:t>of </a:t>
            </a:r>
            <a:r>
              <a:rPr dirty="0" sz="2950" spc="-15">
                <a:solidFill>
                  <a:srgbClr val="4A230E"/>
                </a:solidFill>
                <a:latin typeface="Tahoma"/>
                <a:cs typeface="Tahoma"/>
              </a:rPr>
              <a:t>a </a:t>
            </a:r>
            <a:r>
              <a:rPr dirty="0" sz="2950" spc="70">
                <a:solidFill>
                  <a:srgbClr val="4A230E"/>
                </a:solidFill>
                <a:latin typeface="Tahoma"/>
                <a:cs typeface="Tahoma"/>
              </a:rPr>
              <a:t>specific </a:t>
            </a:r>
            <a:r>
              <a:rPr dirty="0" sz="2950" spc="10">
                <a:solidFill>
                  <a:srgbClr val="4A230E"/>
                </a:solidFill>
                <a:latin typeface="Tahoma"/>
                <a:cs typeface="Tahoma"/>
              </a:rPr>
              <a:t>medicine, </a:t>
            </a:r>
            <a:r>
              <a:rPr dirty="0" sz="2950" spc="15">
                <a:solidFill>
                  <a:srgbClr val="4A230E"/>
                </a:solidFill>
                <a:latin typeface="Tahoma"/>
                <a:cs typeface="Tahoma"/>
              </a:rPr>
              <a:t>users </a:t>
            </a:r>
            <a:r>
              <a:rPr dirty="0" sz="2950" spc="45">
                <a:solidFill>
                  <a:srgbClr val="4A230E"/>
                </a:solidFill>
                <a:latin typeface="Tahoma"/>
                <a:cs typeface="Tahoma"/>
              </a:rPr>
              <a:t>can </a:t>
            </a:r>
            <a:r>
              <a:rPr dirty="0" sz="2950" spc="65">
                <a:solidFill>
                  <a:srgbClr val="4A230E"/>
                </a:solidFill>
                <a:latin typeface="Tahoma"/>
                <a:cs typeface="Tahoma"/>
              </a:rPr>
              <a:t>receive </a:t>
            </a:r>
            <a:r>
              <a:rPr dirty="0" sz="2950" spc="-15">
                <a:solidFill>
                  <a:srgbClr val="4A230E"/>
                </a:solidFill>
                <a:latin typeface="Tahoma"/>
                <a:cs typeface="Tahoma"/>
              </a:rPr>
              <a:t>a list </a:t>
            </a:r>
            <a:r>
              <a:rPr dirty="0" sz="2950" spc="160">
                <a:solidFill>
                  <a:srgbClr val="4A230E"/>
                </a:solidFill>
                <a:latin typeface="Tahoma"/>
                <a:cs typeface="Tahoma"/>
              </a:rPr>
              <a:t>of </a:t>
            </a:r>
            <a:r>
              <a:rPr dirty="0" sz="2950" spc="16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90">
                <a:solidFill>
                  <a:srgbClr val="4A230E"/>
                </a:solidFill>
                <a:latin typeface="Tahoma"/>
                <a:cs typeface="Tahoma"/>
              </a:rPr>
              <a:t>recommended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40">
                <a:solidFill>
                  <a:srgbClr val="4A230E"/>
                </a:solidFill>
                <a:latin typeface="Tahoma"/>
                <a:cs typeface="Tahoma"/>
              </a:rPr>
              <a:t>substitutes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30">
                <a:solidFill>
                  <a:srgbClr val="4A230E"/>
                </a:solidFill>
                <a:latin typeface="Tahoma"/>
                <a:cs typeface="Tahoma"/>
              </a:rPr>
              <a:t>along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-25">
                <a:solidFill>
                  <a:srgbClr val="4A230E"/>
                </a:solidFill>
                <a:latin typeface="Tahoma"/>
                <a:cs typeface="Tahoma"/>
              </a:rPr>
              <a:t>with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50">
                <a:solidFill>
                  <a:srgbClr val="4A230E"/>
                </a:solidFill>
                <a:latin typeface="Tahoma"/>
                <a:cs typeface="Tahoma"/>
              </a:rPr>
              <a:t>detailed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35">
                <a:solidFill>
                  <a:srgbClr val="4A230E"/>
                </a:solidFill>
                <a:latin typeface="Tahoma"/>
                <a:cs typeface="Tahoma"/>
              </a:rPr>
              <a:t>information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65">
                <a:solidFill>
                  <a:srgbClr val="4A230E"/>
                </a:solidFill>
                <a:latin typeface="Tahoma"/>
                <a:cs typeface="Tahoma"/>
              </a:rPr>
              <a:t>about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60">
                <a:solidFill>
                  <a:srgbClr val="4A230E"/>
                </a:solidFill>
                <a:latin typeface="Tahoma"/>
                <a:cs typeface="Tahoma"/>
              </a:rPr>
              <a:t>each </a:t>
            </a:r>
            <a:r>
              <a:rPr dirty="0" sz="2950" spc="-90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-15">
                <a:solidFill>
                  <a:srgbClr val="4A230E"/>
                </a:solidFill>
                <a:latin typeface="Tahoma"/>
                <a:cs typeface="Tahoma"/>
              </a:rPr>
              <a:t>one. </a:t>
            </a:r>
            <a:r>
              <a:rPr dirty="0" sz="2950" spc="5">
                <a:solidFill>
                  <a:srgbClr val="4A230E"/>
                </a:solidFill>
                <a:latin typeface="Tahoma"/>
                <a:cs typeface="Tahoma"/>
              </a:rPr>
              <a:t>This </a:t>
            </a:r>
            <a:r>
              <a:rPr dirty="0" sz="2950" spc="55">
                <a:solidFill>
                  <a:srgbClr val="4A230E"/>
                </a:solidFill>
                <a:latin typeface="Tahoma"/>
                <a:cs typeface="Tahoma"/>
              </a:rPr>
              <a:t>system </a:t>
            </a:r>
            <a:r>
              <a:rPr dirty="0" sz="2950" spc="40">
                <a:solidFill>
                  <a:srgbClr val="4A230E"/>
                </a:solidFill>
                <a:latin typeface="Tahoma"/>
                <a:cs typeface="Tahoma"/>
              </a:rPr>
              <a:t>leverages </a:t>
            </a:r>
            <a:r>
              <a:rPr dirty="0" sz="2950" spc="45">
                <a:solidFill>
                  <a:srgbClr val="4A230E"/>
                </a:solidFill>
                <a:latin typeface="Tahoma"/>
                <a:cs typeface="Tahoma"/>
              </a:rPr>
              <a:t>data </a:t>
            </a:r>
            <a:r>
              <a:rPr dirty="0" sz="2950" spc="-20">
                <a:solidFill>
                  <a:srgbClr val="4A230E"/>
                </a:solidFill>
                <a:latin typeface="Tahoma"/>
                <a:cs typeface="Tahoma"/>
              </a:rPr>
              <a:t>analysis </a:t>
            </a:r>
            <a:r>
              <a:rPr dirty="0" sz="2950" spc="30">
                <a:solidFill>
                  <a:srgbClr val="4A230E"/>
                </a:solidFill>
                <a:latin typeface="Tahoma"/>
                <a:cs typeface="Tahoma"/>
              </a:rPr>
              <a:t>and </a:t>
            </a:r>
            <a:r>
              <a:rPr dirty="0" sz="2950" spc="-20">
                <a:solidFill>
                  <a:srgbClr val="4A230E"/>
                </a:solidFill>
                <a:latin typeface="Tahoma"/>
                <a:cs typeface="Tahoma"/>
              </a:rPr>
              <a:t>similarity </a:t>
            </a:r>
            <a:r>
              <a:rPr dirty="0" sz="2950" spc="20">
                <a:solidFill>
                  <a:srgbClr val="4A230E"/>
                </a:solidFill>
                <a:latin typeface="Tahoma"/>
                <a:cs typeface="Tahoma"/>
              </a:rPr>
              <a:t>algorithms </a:t>
            </a:r>
            <a:r>
              <a:rPr dirty="0" sz="2950" spc="125">
                <a:solidFill>
                  <a:srgbClr val="4A230E"/>
                </a:solidFill>
                <a:latin typeface="Tahoma"/>
                <a:cs typeface="Tahoma"/>
              </a:rPr>
              <a:t>to </a:t>
            </a:r>
            <a:r>
              <a:rPr dirty="0" sz="2950" spc="13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30">
                <a:solidFill>
                  <a:srgbClr val="4A230E"/>
                </a:solidFill>
                <a:latin typeface="Tahoma"/>
                <a:cs typeface="Tahoma"/>
              </a:rPr>
              <a:t>ensure </a:t>
            </a:r>
            <a:r>
              <a:rPr dirty="0" sz="2950" spc="65">
                <a:solidFill>
                  <a:srgbClr val="4A230E"/>
                </a:solidFill>
                <a:latin typeface="Tahoma"/>
                <a:cs typeface="Tahoma"/>
              </a:rPr>
              <a:t>the </a:t>
            </a:r>
            <a:r>
              <a:rPr dirty="0" sz="2950" spc="20">
                <a:solidFill>
                  <a:srgbClr val="4A230E"/>
                </a:solidFill>
                <a:latin typeface="Tahoma"/>
                <a:cs typeface="Tahoma"/>
              </a:rPr>
              <a:t>alternatives are </a:t>
            </a:r>
            <a:r>
              <a:rPr dirty="0" sz="2950" spc="30">
                <a:solidFill>
                  <a:srgbClr val="4A230E"/>
                </a:solidFill>
                <a:latin typeface="Tahoma"/>
                <a:cs typeface="Tahoma"/>
              </a:rPr>
              <a:t>relevant and </a:t>
            </a:r>
            <a:r>
              <a:rPr dirty="0" sz="2950" spc="-20">
                <a:solidFill>
                  <a:srgbClr val="4A230E"/>
                </a:solidFill>
                <a:latin typeface="Tahoma"/>
                <a:cs typeface="Tahoma"/>
              </a:rPr>
              <a:t>useful, </a:t>
            </a:r>
            <a:r>
              <a:rPr dirty="0" sz="2950" spc="25">
                <a:solidFill>
                  <a:srgbClr val="4A230E"/>
                </a:solidFill>
                <a:latin typeface="Tahoma"/>
                <a:cs typeface="Tahoma"/>
              </a:rPr>
              <a:t>enhancing </a:t>
            </a:r>
            <a:r>
              <a:rPr dirty="0" sz="2950" spc="65">
                <a:solidFill>
                  <a:srgbClr val="4A230E"/>
                </a:solidFill>
                <a:latin typeface="Tahoma"/>
                <a:cs typeface="Tahoma"/>
              </a:rPr>
              <a:t>the </a:t>
            </a:r>
            <a:r>
              <a:rPr dirty="0" sz="2950" spc="5">
                <a:solidFill>
                  <a:srgbClr val="4A230E"/>
                </a:solidFill>
                <a:latin typeface="Tahoma"/>
                <a:cs typeface="Tahoma"/>
              </a:rPr>
              <a:t>user's </a:t>
            </a:r>
            <a:r>
              <a:rPr dirty="0" sz="2950" spc="1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>
                <a:solidFill>
                  <a:srgbClr val="4A230E"/>
                </a:solidFill>
                <a:latin typeface="Tahoma"/>
                <a:cs typeface="Tahoma"/>
              </a:rPr>
              <a:t>ability </a:t>
            </a:r>
            <a:r>
              <a:rPr dirty="0" sz="2950" spc="125">
                <a:solidFill>
                  <a:srgbClr val="4A230E"/>
                </a:solidFill>
                <a:latin typeface="Tahoma"/>
                <a:cs typeface="Tahoma"/>
              </a:rPr>
              <a:t>to </a:t>
            </a:r>
            <a:r>
              <a:rPr dirty="0" sz="2950" spc="70">
                <a:solidFill>
                  <a:srgbClr val="4A230E"/>
                </a:solidFill>
                <a:latin typeface="Tahoma"/>
                <a:cs typeface="Tahoma"/>
              </a:rPr>
              <a:t>access </a:t>
            </a:r>
            <a:r>
              <a:rPr dirty="0" sz="2950" spc="40">
                <a:solidFill>
                  <a:srgbClr val="4A230E"/>
                </a:solidFill>
                <a:latin typeface="Tahoma"/>
                <a:cs typeface="Tahoma"/>
              </a:rPr>
              <a:t>necessary </a:t>
            </a:r>
            <a:r>
              <a:rPr dirty="0" sz="2950" spc="45">
                <a:solidFill>
                  <a:srgbClr val="4A230E"/>
                </a:solidFill>
                <a:latin typeface="Tahoma"/>
                <a:cs typeface="Tahoma"/>
              </a:rPr>
              <a:t>medications </a:t>
            </a:r>
            <a:r>
              <a:rPr dirty="0" sz="2950" spc="25">
                <a:solidFill>
                  <a:srgbClr val="4A230E"/>
                </a:solidFill>
                <a:latin typeface="Tahoma"/>
                <a:cs typeface="Tahoma"/>
              </a:rPr>
              <a:t>efficiently. </a:t>
            </a:r>
            <a:r>
              <a:rPr dirty="0" sz="2950" spc="5">
                <a:solidFill>
                  <a:srgbClr val="4A230E"/>
                </a:solidFill>
                <a:latin typeface="Tahoma"/>
                <a:cs typeface="Tahoma"/>
              </a:rPr>
              <a:t>This </a:t>
            </a:r>
            <a:r>
              <a:rPr dirty="0" sz="2950" spc="80">
                <a:solidFill>
                  <a:srgbClr val="4A230E"/>
                </a:solidFill>
                <a:latin typeface="Tahoma"/>
                <a:cs typeface="Tahoma"/>
              </a:rPr>
              <a:t>tool </a:t>
            </a:r>
            <a:r>
              <a:rPr dirty="0" sz="2950" spc="-5">
                <a:solidFill>
                  <a:srgbClr val="4A230E"/>
                </a:solidFill>
                <a:latin typeface="Tahoma"/>
                <a:cs typeface="Tahoma"/>
              </a:rPr>
              <a:t>aims </a:t>
            </a:r>
            <a:r>
              <a:rPr dirty="0" sz="2950" spc="125">
                <a:solidFill>
                  <a:srgbClr val="4A230E"/>
                </a:solidFill>
                <a:latin typeface="Tahoma"/>
                <a:cs typeface="Tahoma"/>
              </a:rPr>
              <a:t>to </a:t>
            </a:r>
            <a:r>
              <a:rPr dirty="0" sz="2950" spc="13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45">
                <a:solidFill>
                  <a:srgbClr val="4A230E"/>
                </a:solidFill>
                <a:latin typeface="Tahoma"/>
                <a:cs typeface="Tahoma"/>
              </a:rPr>
              <a:t>address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5">
                <a:solidFill>
                  <a:srgbClr val="4A230E"/>
                </a:solidFill>
                <a:latin typeface="Tahoma"/>
                <a:cs typeface="Tahoma"/>
              </a:rPr>
              <a:t>issues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160">
                <a:solidFill>
                  <a:srgbClr val="4A230E"/>
                </a:solidFill>
                <a:latin typeface="Tahoma"/>
                <a:cs typeface="Tahoma"/>
              </a:rPr>
              <a:t>of</a:t>
            </a:r>
            <a:r>
              <a:rPr dirty="0" sz="2950" spc="-28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50">
                <a:solidFill>
                  <a:srgbClr val="4A230E"/>
                </a:solidFill>
                <a:latin typeface="Tahoma"/>
                <a:cs typeface="Tahoma"/>
              </a:rPr>
              <a:t>medication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-35">
                <a:solidFill>
                  <a:srgbClr val="4A230E"/>
                </a:solidFill>
                <a:latin typeface="Tahoma"/>
                <a:cs typeface="Tahoma"/>
              </a:rPr>
              <a:t>availability,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20">
                <a:solidFill>
                  <a:srgbClr val="4A230E"/>
                </a:solidFill>
                <a:latin typeface="Tahoma"/>
                <a:cs typeface="Tahoma"/>
              </a:rPr>
              <a:t>cost,</a:t>
            </a:r>
            <a:r>
              <a:rPr dirty="0" sz="2950" spc="-28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30">
                <a:solidFill>
                  <a:srgbClr val="4A230E"/>
                </a:solidFill>
                <a:latin typeface="Tahoma"/>
                <a:cs typeface="Tahoma"/>
              </a:rPr>
              <a:t>and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-25">
                <a:solidFill>
                  <a:srgbClr val="4A230E"/>
                </a:solidFill>
                <a:latin typeface="Tahoma"/>
                <a:cs typeface="Tahoma"/>
              </a:rPr>
              <a:t>awareness,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65">
                <a:solidFill>
                  <a:srgbClr val="4A230E"/>
                </a:solidFill>
                <a:latin typeface="Tahoma"/>
                <a:cs typeface="Tahoma"/>
              </a:rPr>
              <a:t>thereby </a:t>
            </a:r>
            <a:r>
              <a:rPr dirty="0" sz="2950" spc="7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30">
                <a:solidFill>
                  <a:srgbClr val="4A230E"/>
                </a:solidFill>
                <a:latin typeface="Tahoma"/>
                <a:cs typeface="Tahoma"/>
              </a:rPr>
              <a:t>improving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30">
                <a:solidFill>
                  <a:srgbClr val="4A230E"/>
                </a:solidFill>
                <a:latin typeface="Tahoma"/>
                <a:cs typeface="Tahoma"/>
              </a:rPr>
              <a:t>healthcare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25">
                <a:solidFill>
                  <a:srgbClr val="4A230E"/>
                </a:solidFill>
                <a:latin typeface="Tahoma"/>
                <a:cs typeface="Tahoma"/>
              </a:rPr>
              <a:t>accessibility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30">
                <a:solidFill>
                  <a:srgbClr val="4A230E"/>
                </a:solidFill>
                <a:latin typeface="Tahoma"/>
                <a:cs typeface="Tahoma"/>
              </a:rPr>
              <a:t>and</a:t>
            </a:r>
            <a:r>
              <a:rPr dirty="0" sz="2950" spc="-280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70">
                <a:solidFill>
                  <a:srgbClr val="4A230E"/>
                </a:solidFill>
                <a:latin typeface="Tahoma"/>
                <a:cs typeface="Tahoma"/>
              </a:rPr>
              <a:t>convenience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95">
                <a:solidFill>
                  <a:srgbClr val="4A230E"/>
                </a:solidFill>
                <a:latin typeface="Tahoma"/>
                <a:cs typeface="Tahoma"/>
              </a:rPr>
              <a:t>for</a:t>
            </a:r>
            <a:r>
              <a:rPr dirty="0" sz="2950" spc="-285">
                <a:solidFill>
                  <a:srgbClr val="4A230E"/>
                </a:solidFill>
                <a:latin typeface="Tahoma"/>
                <a:cs typeface="Tahoma"/>
              </a:rPr>
              <a:t> </a:t>
            </a:r>
            <a:r>
              <a:rPr dirty="0" sz="2950" spc="-40">
                <a:solidFill>
                  <a:srgbClr val="4A230E"/>
                </a:solidFill>
                <a:latin typeface="Tahoma"/>
                <a:cs typeface="Tahoma"/>
              </a:rPr>
              <a:t>users.</a:t>
            </a:r>
            <a:endParaRPr sz="295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5214306" y="6222402"/>
            <a:ext cx="3074035" cy="4064635"/>
            <a:chOff x="15214306" y="6222402"/>
            <a:chExt cx="3074035" cy="4064635"/>
          </a:xfrm>
        </p:grpSpPr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214306" y="6680440"/>
              <a:ext cx="3073692" cy="360655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295970" y="6222402"/>
              <a:ext cx="2984434" cy="4064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615"/>
              <a:t>Why</a:t>
            </a:r>
            <a:r>
              <a:rPr dirty="0" spc="254"/>
              <a:t> </a:t>
            </a:r>
            <a:r>
              <a:rPr dirty="0" spc="535"/>
              <a:t>do</a:t>
            </a:r>
            <a:r>
              <a:rPr dirty="0" spc="254"/>
              <a:t> </a:t>
            </a:r>
            <a:r>
              <a:rPr dirty="0" spc="600"/>
              <a:t>we</a:t>
            </a:r>
            <a:r>
              <a:rPr dirty="0" spc="260"/>
              <a:t> </a:t>
            </a:r>
            <a:r>
              <a:rPr dirty="0" spc="725"/>
              <a:t>need</a:t>
            </a:r>
            <a:r>
              <a:rPr dirty="0" spc="254"/>
              <a:t> </a:t>
            </a:r>
            <a:r>
              <a:rPr dirty="0" spc="765"/>
              <a:t>this</a:t>
            </a:r>
            <a:r>
              <a:rPr dirty="0" spc="260"/>
              <a:t> </a:t>
            </a:r>
            <a:r>
              <a:rPr dirty="0" spc="815"/>
              <a:t>system?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667875" cy="10287000"/>
            <a:chOff x="0" y="0"/>
            <a:chExt cx="9667875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1887" y="4932307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887" y="7904107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9354" y="5094186"/>
              <a:ext cx="138332" cy="1383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9354" y="8177025"/>
              <a:ext cx="138332" cy="1383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7865" y="7689929"/>
              <a:ext cx="1667510" cy="2597150"/>
            </a:xfrm>
            <a:custGeom>
              <a:avLst/>
              <a:gdLst/>
              <a:ahLst/>
              <a:cxnLst/>
              <a:rect l="l" t="t" r="r" b="b"/>
              <a:pathLst>
                <a:path w="1667510" h="2597150">
                  <a:moveTo>
                    <a:pt x="1666994" y="2597070"/>
                  </a:moveTo>
                  <a:lnTo>
                    <a:pt x="1349933" y="2597070"/>
                  </a:lnTo>
                  <a:lnTo>
                    <a:pt x="1329397" y="2580200"/>
                  </a:lnTo>
                  <a:lnTo>
                    <a:pt x="1294444" y="2555836"/>
                  </a:lnTo>
                  <a:lnTo>
                    <a:pt x="1260183" y="2534479"/>
                  </a:lnTo>
                  <a:lnTo>
                    <a:pt x="1226552" y="2514166"/>
                  </a:lnTo>
                  <a:lnTo>
                    <a:pt x="1193486" y="2492931"/>
                  </a:lnTo>
                  <a:lnTo>
                    <a:pt x="1160922" y="2468811"/>
                  </a:lnTo>
                  <a:lnTo>
                    <a:pt x="1128799" y="2439841"/>
                  </a:lnTo>
                  <a:lnTo>
                    <a:pt x="1097052" y="2404059"/>
                  </a:lnTo>
                  <a:lnTo>
                    <a:pt x="1065618" y="2359500"/>
                  </a:lnTo>
                  <a:lnTo>
                    <a:pt x="1034435" y="2304200"/>
                  </a:lnTo>
                  <a:lnTo>
                    <a:pt x="0" y="274718"/>
                  </a:lnTo>
                  <a:lnTo>
                    <a:pt x="539141" y="0"/>
                  </a:lnTo>
                  <a:lnTo>
                    <a:pt x="1302096" y="1509335"/>
                  </a:lnTo>
                  <a:lnTo>
                    <a:pt x="1527644" y="1939188"/>
                  </a:lnTo>
                  <a:lnTo>
                    <a:pt x="1559428" y="2000603"/>
                  </a:lnTo>
                  <a:lnTo>
                    <a:pt x="1583284" y="2056451"/>
                  </a:lnTo>
                  <a:lnTo>
                    <a:pt x="1600304" y="2107445"/>
                  </a:lnTo>
                  <a:lnTo>
                    <a:pt x="1611579" y="2154294"/>
                  </a:lnTo>
                  <a:lnTo>
                    <a:pt x="1618199" y="2197710"/>
                  </a:lnTo>
                  <a:lnTo>
                    <a:pt x="1621256" y="2238405"/>
                  </a:lnTo>
                  <a:lnTo>
                    <a:pt x="1621840" y="2277088"/>
                  </a:lnTo>
                  <a:lnTo>
                    <a:pt x="1619957" y="2351264"/>
                  </a:lnTo>
                  <a:lnTo>
                    <a:pt x="1619672" y="2388180"/>
                  </a:lnTo>
                  <a:lnTo>
                    <a:pt x="1621279" y="2425928"/>
                  </a:lnTo>
                  <a:lnTo>
                    <a:pt x="1625869" y="2465220"/>
                  </a:lnTo>
                  <a:lnTo>
                    <a:pt x="1634533" y="2506766"/>
                  </a:lnTo>
                  <a:lnTo>
                    <a:pt x="1648363" y="2551278"/>
                  </a:lnTo>
                  <a:lnTo>
                    <a:pt x="1666994" y="2597070"/>
                  </a:lnTo>
                  <a:close/>
                </a:path>
              </a:pathLst>
            </a:custGeom>
            <a:solidFill>
              <a:srgbClr val="408E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" y="6125734"/>
              <a:ext cx="1503605" cy="19856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6090" y="7187588"/>
              <a:ext cx="644525" cy="873125"/>
            </a:xfrm>
            <a:custGeom>
              <a:avLst/>
              <a:gdLst/>
              <a:ahLst/>
              <a:cxnLst/>
              <a:rect l="l" t="t" r="r" b="b"/>
              <a:pathLst>
                <a:path w="644525" h="873125">
                  <a:moveTo>
                    <a:pt x="640877" y="420070"/>
                  </a:moveTo>
                  <a:lnTo>
                    <a:pt x="606763" y="496561"/>
                  </a:lnTo>
                  <a:lnTo>
                    <a:pt x="576905" y="533162"/>
                  </a:lnTo>
                  <a:lnTo>
                    <a:pt x="542909" y="566401"/>
                  </a:lnTo>
                  <a:lnTo>
                    <a:pt x="507586" y="597418"/>
                  </a:lnTo>
                  <a:lnTo>
                    <a:pt x="472953" y="626182"/>
                  </a:lnTo>
                  <a:lnTo>
                    <a:pt x="437439" y="653812"/>
                  </a:lnTo>
                  <a:lnTo>
                    <a:pt x="401045" y="680310"/>
                  </a:lnTo>
                  <a:lnTo>
                    <a:pt x="363771" y="705675"/>
                  </a:lnTo>
                  <a:lnTo>
                    <a:pt x="322476" y="732293"/>
                  </a:lnTo>
                  <a:lnTo>
                    <a:pt x="280153" y="757570"/>
                  </a:lnTo>
                  <a:lnTo>
                    <a:pt x="236862" y="781356"/>
                  </a:lnTo>
                  <a:lnTo>
                    <a:pt x="192662" y="803499"/>
                  </a:lnTo>
                  <a:lnTo>
                    <a:pt x="147614" y="823848"/>
                  </a:lnTo>
                  <a:lnTo>
                    <a:pt x="101777" y="842253"/>
                  </a:lnTo>
                  <a:lnTo>
                    <a:pt x="55211" y="858562"/>
                  </a:lnTo>
                  <a:lnTo>
                    <a:pt x="7976" y="872625"/>
                  </a:lnTo>
                  <a:lnTo>
                    <a:pt x="2681" y="871996"/>
                  </a:lnTo>
                  <a:lnTo>
                    <a:pt x="0" y="868065"/>
                  </a:lnTo>
                  <a:lnTo>
                    <a:pt x="401" y="863192"/>
                  </a:lnTo>
                  <a:lnTo>
                    <a:pt x="4358" y="859737"/>
                  </a:lnTo>
                  <a:lnTo>
                    <a:pt x="53859" y="840259"/>
                  </a:lnTo>
                  <a:lnTo>
                    <a:pt x="102836" y="819805"/>
                  </a:lnTo>
                  <a:lnTo>
                    <a:pt x="151225" y="798205"/>
                  </a:lnTo>
                  <a:lnTo>
                    <a:pt x="198960" y="775288"/>
                  </a:lnTo>
                  <a:lnTo>
                    <a:pt x="245977" y="750885"/>
                  </a:lnTo>
                  <a:lnTo>
                    <a:pt x="292212" y="724825"/>
                  </a:lnTo>
                  <a:lnTo>
                    <a:pt x="337600" y="696937"/>
                  </a:lnTo>
                  <a:lnTo>
                    <a:pt x="376711" y="670884"/>
                  </a:lnTo>
                  <a:lnTo>
                    <a:pt x="414734" y="643642"/>
                  </a:lnTo>
                  <a:lnTo>
                    <a:pt x="451738" y="615228"/>
                  </a:lnTo>
                  <a:lnTo>
                    <a:pt x="487792" y="585663"/>
                  </a:lnTo>
                  <a:lnTo>
                    <a:pt x="523215" y="555144"/>
                  </a:lnTo>
                  <a:lnTo>
                    <a:pt x="557556" y="522322"/>
                  </a:lnTo>
                  <a:lnTo>
                    <a:pt x="587620" y="486100"/>
                  </a:lnTo>
                  <a:lnTo>
                    <a:pt x="610212" y="445381"/>
                  </a:lnTo>
                  <a:lnTo>
                    <a:pt x="622303" y="400452"/>
                  </a:lnTo>
                  <a:lnTo>
                    <a:pt x="619894" y="362379"/>
                  </a:lnTo>
                  <a:lnTo>
                    <a:pt x="581634" y="302763"/>
                  </a:lnTo>
                  <a:lnTo>
                    <a:pt x="550815" y="279199"/>
                  </a:lnTo>
                  <a:lnTo>
                    <a:pt x="515557" y="258450"/>
                  </a:lnTo>
                  <a:lnTo>
                    <a:pt x="478377" y="239507"/>
                  </a:lnTo>
                  <a:lnTo>
                    <a:pt x="441788" y="221359"/>
                  </a:lnTo>
                  <a:lnTo>
                    <a:pt x="408307" y="202996"/>
                  </a:lnTo>
                  <a:lnTo>
                    <a:pt x="371679" y="179704"/>
                  </a:lnTo>
                  <a:lnTo>
                    <a:pt x="334779" y="153054"/>
                  </a:lnTo>
                  <a:lnTo>
                    <a:pt x="299894" y="122900"/>
                  </a:lnTo>
                  <a:lnTo>
                    <a:pt x="269312" y="89096"/>
                  </a:lnTo>
                  <a:lnTo>
                    <a:pt x="245320" y="51495"/>
                  </a:lnTo>
                  <a:lnTo>
                    <a:pt x="230206" y="9952"/>
                  </a:lnTo>
                  <a:lnTo>
                    <a:pt x="231283" y="4284"/>
                  </a:lnTo>
                  <a:lnTo>
                    <a:pt x="235538" y="600"/>
                  </a:lnTo>
                  <a:lnTo>
                    <a:pt x="240734" y="0"/>
                  </a:lnTo>
                  <a:lnTo>
                    <a:pt x="244639" y="3583"/>
                  </a:lnTo>
                  <a:lnTo>
                    <a:pt x="268990" y="46448"/>
                  </a:lnTo>
                  <a:lnTo>
                    <a:pt x="299212" y="85450"/>
                  </a:lnTo>
                  <a:lnTo>
                    <a:pt x="334246" y="120757"/>
                  </a:lnTo>
                  <a:lnTo>
                    <a:pt x="373033" y="152538"/>
                  </a:lnTo>
                  <a:lnTo>
                    <a:pt x="414513" y="180962"/>
                  </a:lnTo>
                  <a:lnTo>
                    <a:pt x="457628" y="206196"/>
                  </a:lnTo>
                  <a:lnTo>
                    <a:pt x="501318" y="228410"/>
                  </a:lnTo>
                  <a:lnTo>
                    <a:pt x="535573" y="244488"/>
                  </a:lnTo>
                  <a:lnTo>
                    <a:pt x="569123" y="262604"/>
                  </a:lnTo>
                  <a:lnTo>
                    <a:pt x="599449" y="284897"/>
                  </a:lnTo>
                  <a:lnTo>
                    <a:pt x="624033" y="313505"/>
                  </a:lnTo>
                  <a:lnTo>
                    <a:pt x="639179" y="347168"/>
                  </a:lnTo>
                  <a:lnTo>
                    <a:pt x="644420" y="383332"/>
                  </a:lnTo>
                  <a:lnTo>
                    <a:pt x="640877" y="420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411" y="6256991"/>
              <a:ext cx="2214880" cy="4030345"/>
            </a:xfrm>
            <a:custGeom>
              <a:avLst/>
              <a:gdLst/>
              <a:ahLst/>
              <a:cxnLst/>
              <a:rect l="l" t="t" r="r" b="b"/>
              <a:pathLst>
                <a:path w="2214880" h="4030345">
                  <a:moveTo>
                    <a:pt x="643113" y="1727525"/>
                  </a:moveTo>
                  <a:lnTo>
                    <a:pt x="639629" y="1734605"/>
                  </a:lnTo>
                  <a:lnTo>
                    <a:pt x="632887" y="1737820"/>
                  </a:lnTo>
                  <a:lnTo>
                    <a:pt x="625526" y="1734321"/>
                  </a:lnTo>
                  <a:lnTo>
                    <a:pt x="598894" y="1691853"/>
                  </a:lnTo>
                  <a:lnTo>
                    <a:pt x="586069" y="1646679"/>
                  </a:lnTo>
                  <a:lnTo>
                    <a:pt x="583114" y="1599574"/>
                  </a:lnTo>
                  <a:lnTo>
                    <a:pt x="586094" y="1551314"/>
                  </a:lnTo>
                  <a:lnTo>
                    <a:pt x="591073" y="1502675"/>
                  </a:lnTo>
                  <a:lnTo>
                    <a:pt x="594115" y="1454432"/>
                  </a:lnTo>
                  <a:lnTo>
                    <a:pt x="591053" y="1405174"/>
                  </a:lnTo>
                  <a:lnTo>
                    <a:pt x="581177" y="1357954"/>
                  </a:lnTo>
                  <a:lnTo>
                    <a:pt x="566021" y="1312331"/>
                  </a:lnTo>
                  <a:lnTo>
                    <a:pt x="547122" y="1267863"/>
                  </a:lnTo>
                  <a:lnTo>
                    <a:pt x="526015" y="1224110"/>
                  </a:lnTo>
                  <a:lnTo>
                    <a:pt x="504237" y="1180631"/>
                  </a:lnTo>
                  <a:lnTo>
                    <a:pt x="483323" y="1136987"/>
                  </a:lnTo>
                  <a:lnTo>
                    <a:pt x="482559" y="1125858"/>
                  </a:lnTo>
                  <a:lnTo>
                    <a:pt x="488902" y="1118381"/>
                  </a:lnTo>
                  <a:lnTo>
                    <a:pt x="498566" y="1116721"/>
                  </a:lnTo>
                  <a:lnTo>
                    <a:pt x="507760" y="1123038"/>
                  </a:lnTo>
                  <a:lnTo>
                    <a:pt x="534938" y="1163683"/>
                  </a:lnTo>
                  <a:lnTo>
                    <a:pt x="559835" y="1206548"/>
                  </a:lnTo>
                  <a:lnTo>
                    <a:pt x="581804" y="1251257"/>
                  </a:lnTo>
                  <a:lnTo>
                    <a:pt x="600198" y="1297435"/>
                  </a:lnTo>
                  <a:lnTo>
                    <a:pt x="614371" y="1344707"/>
                  </a:lnTo>
                  <a:lnTo>
                    <a:pt x="623675" y="1392699"/>
                  </a:lnTo>
                  <a:lnTo>
                    <a:pt x="626763" y="1432389"/>
                  </a:lnTo>
                  <a:lnTo>
                    <a:pt x="625584" y="1471360"/>
                  </a:lnTo>
                  <a:lnTo>
                    <a:pt x="621486" y="1510128"/>
                  </a:lnTo>
                  <a:lnTo>
                    <a:pt x="615815" y="1549210"/>
                  </a:lnTo>
                  <a:lnTo>
                    <a:pt x="609917" y="1593659"/>
                  </a:lnTo>
                  <a:lnTo>
                    <a:pt x="609380" y="1638086"/>
                  </a:lnTo>
                  <a:lnTo>
                    <a:pt x="618282" y="1680629"/>
                  </a:lnTo>
                  <a:lnTo>
                    <a:pt x="640701" y="1719429"/>
                  </a:lnTo>
                  <a:lnTo>
                    <a:pt x="643113" y="1727525"/>
                  </a:lnTo>
                  <a:close/>
                </a:path>
                <a:path w="2214880" h="4030345">
                  <a:moveTo>
                    <a:pt x="480360" y="1017183"/>
                  </a:moveTo>
                  <a:lnTo>
                    <a:pt x="470962" y="1028895"/>
                  </a:lnTo>
                  <a:lnTo>
                    <a:pt x="457064" y="1029857"/>
                  </a:lnTo>
                  <a:lnTo>
                    <a:pt x="445587" y="1021961"/>
                  </a:lnTo>
                  <a:lnTo>
                    <a:pt x="443451" y="1007098"/>
                  </a:lnTo>
                  <a:lnTo>
                    <a:pt x="452848" y="995387"/>
                  </a:lnTo>
                  <a:lnTo>
                    <a:pt x="466746" y="994424"/>
                  </a:lnTo>
                  <a:lnTo>
                    <a:pt x="478223" y="1002320"/>
                  </a:lnTo>
                  <a:lnTo>
                    <a:pt x="480360" y="1017183"/>
                  </a:lnTo>
                  <a:close/>
                </a:path>
                <a:path w="2214880" h="4030345">
                  <a:moveTo>
                    <a:pt x="386764" y="869895"/>
                  </a:moveTo>
                  <a:lnTo>
                    <a:pt x="384119" y="867133"/>
                  </a:lnTo>
                  <a:lnTo>
                    <a:pt x="382845" y="865991"/>
                  </a:lnTo>
                  <a:lnTo>
                    <a:pt x="382106" y="865789"/>
                  </a:lnTo>
                  <a:lnTo>
                    <a:pt x="381570" y="864849"/>
                  </a:lnTo>
                  <a:lnTo>
                    <a:pt x="374995" y="859880"/>
                  </a:lnTo>
                  <a:lnTo>
                    <a:pt x="376342" y="849142"/>
                  </a:lnTo>
                  <a:lnTo>
                    <a:pt x="383325" y="843910"/>
                  </a:lnTo>
                  <a:lnTo>
                    <a:pt x="389033" y="837537"/>
                  </a:lnTo>
                  <a:lnTo>
                    <a:pt x="391298" y="837957"/>
                  </a:lnTo>
                  <a:lnTo>
                    <a:pt x="383583" y="866193"/>
                  </a:lnTo>
                  <a:lnTo>
                    <a:pt x="386752" y="869835"/>
                  </a:lnTo>
                  <a:close/>
                </a:path>
                <a:path w="2214880" h="4030345">
                  <a:moveTo>
                    <a:pt x="386752" y="869835"/>
                  </a:moveTo>
                  <a:lnTo>
                    <a:pt x="383583" y="866193"/>
                  </a:lnTo>
                  <a:lnTo>
                    <a:pt x="391298" y="837957"/>
                  </a:lnTo>
                  <a:lnTo>
                    <a:pt x="395073" y="838658"/>
                  </a:lnTo>
                  <a:lnTo>
                    <a:pt x="386669" y="869416"/>
                  </a:lnTo>
                  <a:lnTo>
                    <a:pt x="386752" y="869835"/>
                  </a:lnTo>
                  <a:close/>
                </a:path>
                <a:path w="2214880" h="4030345">
                  <a:moveTo>
                    <a:pt x="387205" y="870355"/>
                  </a:moveTo>
                  <a:lnTo>
                    <a:pt x="386752" y="869835"/>
                  </a:lnTo>
                  <a:lnTo>
                    <a:pt x="386669" y="869416"/>
                  </a:lnTo>
                  <a:lnTo>
                    <a:pt x="387205" y="870355"/>
                  </a:lnTo>
                  <a:close/>
                </a:path>
                <a:path w="2214880" h="4030345">
                  <a:moveTo>
                    <a:pt x="389195" y="885575"/>
                  </a:moveTo>
                  <a:lnTo>
                    <a:pt x="388742" y="885055"/>
                  </a:lnTo>
                  <a:lnTo>
                    <a:pt x="387132" y="882235"/>
                  </a:lnTo>
                  <a:lnTo>
                    <a:pt x="387068" y="876665"/>
                  </a:lnTo>
                  <a:lnTo>
                    <a:pt x="387270" y="875926"/>
                  </a:lnTo>
                  <a:lnTo>
                    <a:pt x="386935" y="874249"/>
                  </a:lnTo>
                  <a:lnTo>
                    <a:pt x="387338" y="872772"/>
                  </a:lnTo>
                  <a:lnTo>
                    <a:pt x="387003" y="871094"/>
                  </a:lnTo>
                  <a:lnTo>
                    <a:pt x="387203" y="870352"/>
                  </a:lnTo>
                  <a:lnTo>
                    <a:pt x="386669" y="869416"/>
                  </a:lnTo>
                  <a:lnTo>
                    <a:pt x="395073" y="838658"/>
                  </a:lnTo>
                  <a:lnTo>
                    <a:pt x="398093" y="839219"/>
                  </a:lnTo>
                  <a:lnTo>
                    <a:pt x="400065" y="840710"/>
                  </a:lnTo>
                  <a:lnTo>
                    <a:pt x="388609" y="882639"/>
                  </a:lnTo>
                  <a:lnTo>
                    <a:pt x="389195" y="885575"/>
                  </a:lnTo>
                  <a:close/>
                </a:path>
                <a:path w="2214880" h="4030345">
                  <a:moveTo>
                    <a:pt x="387202" y="870353"/>
                  </a:moveTo>
                  <a:lnTo>
                    <a:pt x="386764" y="869895"/>
                  </a:lnTo>
                  <a:lnTo>
                    <a:pt x="387202" y="870353"/>
                  </a:lnTo>
                  <a:close/>
                </a:path>
                <a:path w="2214880" h="4030345">
                  <a:moveTo>
                    <a:pt x="387205" y="870356"/>
                  </a:moveTo>
                  <a:lnTo>
                    <a:pt x="387003" y="871094"/>
                  </a:lnTo>
                  <a:lnTo>
                    <a:pt x="386764" y="869895"/>
                  </a:lnTo>
                  <a:lnTo>
                    <a:pt x="387205" y="870356"/>
                  </a:lnTo>
                  <a:close/>
                </a:path>
                <a:path w="2214880" h="4030345">
                  <a:moveTo>
                    <a:pt x="387205" y="870356"/>
                  </a:moveTo>
                  <a:close/>
                </a:path>
                <a:path w="2214880" h="4030345">
                  <a:moveTo>
                    <a:pt x="387338" y="872772"/>
                  </a:moveTo>
                  <a:lnTo>
                    <a:pt x="387003" y="871094"/>
                  </a:lnTo>
                  <a:lnTo>
                    <a:pt x="387338" y="872772"/>
                  </a:lnTo>
                  <a:close/>
                </a:path>
                <a:path w="2214880" h="4030345">
                  <a:moveTo>
                    <a:pt x="392364" y="889218"/>
                  </a:moveTo>
                  <a:lnTo>
                    <a:pt x="390100" y="886616"/>
                  </a:lnTo>
                  <a:lnTo>
                    <a:pt x="390016" y="886196"/>
                  </a:lnTo>
                  <a:lnTo>
                    <a:pt x="389647" y="886096"/>
                  </a:lnTo>
                  <a:lnTo>
                    <a:pt x="389195" y="885575"/>
                  </a:lnTo>
                  <a:lnTo>
                    <a:pt x="388609" y="882639"/>
                  </a:lnTo>
                  <a:lnTo>
                    <a:pt x="392364" y="889218"/>
                  </a:lnTo>
                  <a:close/>
                </a:path>
                <a:path w="2214880" h="4030345">
                  <a:moveTo>
                    <a:pt x="404668" y="844189"/>
                  </a:moveTo>
                  <a:lnTo>
                    <a:pt x="392364" y="889218"/>
                  </a:lnTo>
                  <a:lnTo>
                    <a:pt x="388609" y="882639"/>
                  </a:lnTo>
                  <a:lnTo>
                    <a:pt x="400065" y="840710"/>
                  </a:lnTo>
                  <a:lnTo>
                    <a:pt x="404668" y="844189"/>
                  </a:lnTo>
                  <a:close/>
                </a:path>
                <a:path w="2214880" h="4030345">
                  <a:moveTo>
                    <a:pt x="389647" y="886096"/>
                  </a:moveTo>
                  <a:lnTo>
                    <a:pt x="389278" y="885995"/>
                  </a:lnTo>
                  <a:lnTo>
                    <a:pt x="389195" y="885575"/>
                  </a:lnTo>
                  <a:lnTo>
                    <a:pt x="389647" y="886096"/>
                  </a:lnTo>
                  <a:close/>
                </a:path>
                <a:path w="2214880" h="4030345">
                  <a:moveTo>
                    <a:pt x="390100" y="886616"/>
                  </a:moveTo>
                  <a:lnTo>
                    <a:pt x="389647" y="886096"/>
                  </a:lnTo>
                  <a:lnTo>
                    <a:pt x="390016" y="886196"/>
                  </a:lnTo>
                  <a:lnTo>
                    <a:pt x="390100" y="886616"/>
                  </a:lnTo>
                  <a:close/>
                </a:path>
                <a:path w="2214880" h="4030345">
                  <a:moveTo>
                    <a:pt x="417920" y="868270"/>
                  </a:moveTo>
                  <a:lnTo>
                    <a:pt x="411625" y="891307"/>
                  </a:lnTo>
                  <a:lnTo>
                    <a:pt x="409746" y="892381"/>
                  </a:lnTo>
                  <a:lnTo>
                    <a:pt x="409544" y="893119"/>
                  </a:lnTo>
                  <a:lnTo>
                    <a:pt x="407462" y="894930"/>
                  </a:lnTo>
                  <a:lnTo>
                    <a:pt x="396991" y="898415"/>
                  </a:lnTo>
                  <a:lnTo>
                    <a:pt x="391489" y="895325"/>
                  </a:lnTo>
                  <a:lnTo>
                    <a:pt x="390150" y="888613"/>
                  </a:lnTo>
                  <a:lnTo>
                    <a:pt x="390351" y="887875"/>
                  </a:lnTo>
                  <a:lnTo>
                    <a:pt x="390100" y="886616"/>
                  </a:lnTo>
                  <a:lnTo>
                    <a:pt x="392364" y="889218"/>
                  </a:lnTo>
                  <a:lnTo>
                    <a:pt x="404668" y="844189"/>
                  </a:lnTo>
                  <a:lnTo>
                    <a:pt x="410309" y="849672"/>
                  </a:lnTo>
                  <a:lnTo>
                    <a:pt x="414427" y="856375"/>
                  </a:lnTo>
                  <a:lnTo>
                    <a:pt x="417136" y="863883"/>
                  </a:lnTo>
                  <a:lnTo>
                    <a:pt x="417293" y="864760"/>
                  </a:lnTo>
                  <a:lnTo>
                    <a:pt x="409746" y="892381"/>
                  </a:lnTo>
                  <a:lnTo>
                    <a:pt x="410484" y="892582"/>
                  </a:lnTo>
                  <a:lnTo>
                    <a:pt x="417606" y="866515"/>
                  </a:lnTo>
                  <a:lnTo>
                    <a:pt x="417920" y="868270"/>
                  </a:lnTo>
                  <a:close/>
                </a:path>
                <a:path w="2214880" h="4030345">
                  <a:moveTo>
                    <a:pt x="410686" y="891844"/>
                  </a:moveTo>
                  <a:lnTo>
                    <a:pt x="410484" y="892582"/>
                  </a:lnTo>
                  <a:lnTo>
                    <a:pt x="409746" y="892381"/>
                  </a:lnTo>
                  <a:lnTo>
                    <a:pt x="410686" y="891844"/>
                  </a:lnTo>
                  <a:close/>
                </a:path>
                <a:path w="2214880" h="4030345">
                  <a:moveTo>
                    <a:pt x="418071" y="885136"/>
                  </a:moveTo>
                  <a:lnTo>
                    <a:pt x="413707" y="889496"/>
                  </a:lnTo>
                  <a:lnTo>
                    <a:pt x="410484" y="892582"/>
                  </a:lnTo>
                  <a:lnTo>
                    <a:pt x="410686" y="891844"/>
                  </a:lnTo>
                  <a:lnTo>
                    <a:pt x="411625" y="891307"/>
                  </a:lnTo>
                  <a:lnTo>
                    <a:pt x="417920" y="868270"/>
                  </a:lnTo>
                  <a:lnTo>
                    <a:pt x="418548" y="871780"/>
                  </a:lnTo>
                  <a:lnTo>
                    <a:pt x="419149" y="878291"/>
                  </a:lnTo>
                  <a:lnTo>
                    <a:pt x="418071" y="885136"/>
                  </a:lnTo>
                  <a:close/>
                </a:path>
                <a:path w="2214880" h="4030345">
                  <a:moveTo>
                    <a:pt x="67802" y="279638"/>
                  </a:moveTo>
                  <a:lnTo>
                    <a:pt x="62825" y="286508"/>
                  </a:lnTo>
                  <a:lnTo>
                    <a:pt x="54806" y="289275"/>
                  </a:lnTo>
                  <a:lnTo>
                    <a:pt x="47205" y="285612"/>
                  </a:lnTo>
                  <a:lnTo>
                    <a:pt x="21512" y="246892"/>
                  </a:lnTo>
                  <a:lnTo>
                    <a:pt x="5760" y="203992"/>
                  </a:lnTo>
                  <a:lnTo>
                    <a:pt x="0" y="159062"/>
                  </a:lnTo>
                  <a:lnTo>
                    <a:pt x="4280" y="114253"/>
                  </a:lnTo>
                  <a:lnTo>
                    <a:pt x="18653" y="71716"/>
                  </a:lnTo>
                  <a:lnTo>
                    <a:pt x="43168" y="33601"/>
                  </a:lnTo>
                  <a:lnTo>
                    <a:pt x="70138" y="9093"/>
                  </a:lnTo>
                  <a:lnTo>
                    <a:pt x="45309" y="99963"/>
                  </a:lnTo>
                  <a:lnTo>
                    <a:pt x="34294" y="143059"/>
                  </a:lnTo>
                  <a:lnTo>
                    <a:pt x="33619" y="187263"/>
                  </a:lnTo>
                  <a:lnTo>
                    <a:pt x="44031" y="230573"/>
                  </a:lnTo>
                  <a:lnTo>
                    <a:pt x="66272" y="270990"/>
                  </a:lnTo>
                  <a:lnTo>
                    <a:pt x="67802" y="279638"/>
                  </a:lnTo>
                  <a:close/>
                </a:path>
                <a:path w="2214880" h="4030345">
                  <a:moveTo>
                    <a:pt x="99541" y="15454"/>
                  </a:moveTo>
                  <a:lnTo>
                    <a:pt x="95384" y="25090"/>
                  </a:lnTo>
                  <a:lnTo>
                    <a:pt x="65921" y="59973"/>
                  </a:lnTo>
                  <a:lnTo>
                    <a:pt x="45309" y="99963"/>
                  </a:lnTo>
                  <a:lnTo>
                    <a:pt x="70138" y="9093"/>
                  </a:lnTo>
                  <a:lnTo>
                    <a:pt x="77877" y="2061"/>
                  </a:lnTo>
                  <a:lnTo>
                    <a:pt x="88072" y="0"/>
                  </a:lnTo>
                  <a:lnTo>
                    <a:pt x="96198" y="5777"/>
                  </a:lnTo>
                  <a:lnTo>
                    <a:pt x="99541" y="15454"/>
                  </a:lnTo>
                  <a:close/>
                </a:path>
                <a:path w="2214880" h="4030345">
                  <a:moveTo>
                    <a:pt x="2214424" y="4030008"/>
                  </a:moveTo>
                  <a:lnTo>
                    <a:pt x="2183173" y="4030008"/>
                  </a:lnTo>
                  <a:lnTo>
                    <a:pt x="2149902" y="3996247"/>
                  </a:lnTo>
                  <a:lnTo>
                    <a:pt x="2110257" y="3964883"/>
                  </a:lnTo>
                  <a:lnTo>
                    <a:pt x="2068060" y="3936000"/>
                  </a:lnTo>
                  <a:lnTo>
                    <a:pt x="2025233" y="3907750"/>
                  </a:lnTo>
                  <a:lnTo>
                    <a:pt x="1983695" y="3878284"/>
                  </a:lnTo>
                  <a:lnTo>
                    <a:pt x="1945367" y="3845754"/>
                  </a:lnTo>
                  <a:lnTo>
                    <a:pt x="1908947" y="3807073"/>
                  </a:lnTo>
                  <a:lnTo>
                    <a:pt x="1876292" y="3765480"/>
                  </a:lnTo>
                  <a:lnTo>
                    <a:pt x="1846819" y="3721536"/>
                  </a:lnTo>
                  <a:lnTo>
                    <a:pt x="1819944" y="3675805"/>
                  </a:lnTo>
                  <a:lnTo>
                    <a:pt x="1795082" y="3628847"/>
                  </a:lnTo>
                  <a:lnTo>
                    <a:pt x="1771651" y="3581226"/>
                  </a:lnTo>
                  <a:lnTo>
                    <a:pt x="1749067" y="3533503"/>
                  </a:lnTo>
                  <a:lnTo>
                    <a:pt x="1748373" y="3519530"/>
                  </a:lnTo>
                  <a:lnTo>
                    <a:pt x="1756914" y="3509865"/>
                  </a:lnTo>
                  <a:lnTo>
                    <a:pt x="1769051" y="3507728"/>
                  </a:lnTo>
                  <a:lnTo>
                    <a:pt x="1779143" y="3516336"/>
                  </a:lnTo>
                  <a:lnTo>
                    <a:pt x="1800193" y="3559667"/>
                  </a:lnTo>
                  <a:lnTo>
                    <a:pt x="1821795" y="3602981"/>
                  </a:lnTo>
                  <a:lnTo>
                    <a:pt x="1844390" y="3645860"/>
                  </a:lnTo>
                  <a:lnTo>
                    <a:pt x="1868418" y="3687885"/>
                  </a:lnTo>
                  <a:lnTo>
                    <a:pt x="1894319" y="3728637"/>
                  </a:lnTo>
                  <a:lnTo>
                    <a:pt x="1922532" y="3767697"/>
                  </a:lnTo>
                  <a:lnTo>
                    <a:pt x="1953497" y="3804645"/>
                  </a:lnTo>
                  <a:lnTo>
                    <a:pt x="1987654" y="3839063"/>
                  </a:lnTo>
                  <a:lnTo>
                    <a:pt x="2024598" y="3869552"/>
                  </a:lnTo>
                  <a:lnTo>
                    <a:pt x="2063559" y="3897844"/>
                  </a:lnTo>
                  <a:lnTo>
                    <a:pt x="2102990" y="3925530"/>
                  </a:lnTo>
                  <a:lnTo>
                    <a:pt x="2141348" y="3954198"/>
                  </a:lnTo>
                  <a:lnTo>
                    <a:pt x="2177088" y="3985441"/>
                  </a:lnTo>
                  <a:lnTo>
                    <a:pt x="2208665" y="4020846"/>
                  </a:lnTo>
                  <a:lnTo>
                    <a:pt x="2214424" y="4030008"/>
                  </a:lnTo>
                  <a:close/>
                </a:path>
                <a:path w="2214880" h="4030345">
                  <a:moveTo>
                    <a:pt x="1715194" y="3349723"/>
                  </a:moveTo>
                  <a:lnTo>
                    <a:pt x="1710529" y="3361984"/>
                  </a:lnTo>
                  <a:lnTo>
                    <a:pt x="1699011" y="3366125"/>
                  </a:lnTo>
                  <a:lnTo>
                    <a:pt x="1687043" y="3362111"/>
                  </a:lnTo>
                  <a:lnTo>
                    <a:pt x="1681031" y="3349908"/>
                  </a:lnTo>
                  <a:lnTo>
                    <a:pt x="1680187" y="3325779"/>
                  </a:lnTo>
                  <a:lnTo>
                    <a:pt x="1679916" y="3313570"/>
                  </a:lnTo>
                  <a:lnTo>
                    <a:pt x="1680048" y="3301248"/>
                  </a:lnTo>
                  <a:lnTo>
                    <a:pt x="1684683" y="3289773"/>
                  </a:lnTo>
                  <a:lnTo>
                    <a:pt x="1694997" y="3286096"/>
                  </a:lnTo>
                  <a:lnTo>
                    <a:pt x="1705772" y="3289982"/>
                  </a:lnTo>
                  <a:lnTo>
                    <a:pt x="1711794" y="3301196"/>
                  </a:lnTo>
                  <a:lnTo>
                    <a:pt x="1715194" y="3349723"/>
                  </a:lnTo>
                  <a:close/>
                </a:path>
                <a:path w="2214880" h="4030345">
                  <a:moveTo>
                    <a:pt x="1628064" y="3187151"/>
                  </a:moveTo>
                  <a:lnTo>
                    <a:pt x="1620784" y="3195512"/>
                  </a:lnTo>
                  <a:lnTo>
                    <a:pt x="1609707" y="3197629"/>
                  </a:lnTo>
                  <a:lnTo>
                    <a:pt x="1600031" y="3190536"/>
                  </a:lnTo>
                  <a:lnTo>
                    <a:pt x="1580653" y="3151129"/>
                  </a:lnTo>
                  <a:lnTo>
                    <a:pt x="1580448" y="3141083"/>
                  </a:lnTo>
                  <a:lnTo>
                    <a:pt x="1585980" y="3134537"/>
                  </a:lnTo>
                  <a:lnTo>
                    <a:pt x="1594253" y="3133203"/>
                  </a:lnTo>
                  <a:lnTo>
                    <a:pt x="1602270" y="3138790"/>
                  </a:lnTo>
                  <a:lnTo>
                    <a:pt x="1626348" y="3175514"/>
                  </a:lnTo>
                  <a:lnTo>
                    <a:pt x="1628064" y="3187151"/>
                  </a:lnTo>
                  <a:close/>
                </a:path>
                <a:path w="2214880" h="4030345">
                  <a:moveTo>
                    <a:pt x="1316543" y="2687845"/>
                  </a:moveTo>
                  <a:lnTo>
                    <a:pt x="1307303" y="2698435"/>
                  </a:lnTo>
                  <a:lnTo>
                    <a:pt x="1294342" y="2700868"/>
                  </a:lnTo>
                  <a:lnTo>
                    <a:pt x="1283413" y="2691510"/>
                  </a:lnTo>
                  <a:lnTo>
                    <a:pt x="1262308" y="2646505"/>
                  </a:lnTo>
                  <a:lnTo>
                    <a:pt x="1178978" y="2466076"/>
                  </a:lnTo>
                  <a:lnTo>
                    <a:pt x="934238" y="1922595"/>
                  </a:lnTo>
                  <a:lnTo>
                    <a:pt x="933592" y="1905090"/>
                  </a:lnTo>
                  <a:lnTo>
                    <a:pt x="944068" y="1893153"/>
                  </a:lnTo>
                  <a:lnTo>
                    <a:pt x="958793" y="1890706"/>
                  </a:lnTo>
                  <a:lnTo>
                    <a:pt x="970893" y="1901672"/>
                  </a:lnTo>
                  <a:lnTo>
                    <a:pt x="1216461" y="2444955"/>
                  </a:lnTo>
                  <a:lnTo>
                    <a:pt x="1316309" y="2672733"/>
                  </a:lnTo>
                  <a:lnTo>
                    <a:pt x="1316543" y="26878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2999464" cy="34112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91" y="0"/>
              <a:ext cx="2962986" cy="329691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847948" y="4707771"/>
            <a:ext cx="5930900" cy="4977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63195">
              <a:lnSpc>
                <a:spcPct val="100000"/>
              </a:lnSpc>
              <a:spcBef>
                <a:spcPts val="90"/>
              </a:spcBef>
            </a:pPr>
            <a:r>
              <a:rPr dirty="0" sz="3250" spc="245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40">
                <a:solidFill>
                  <a:srgbClr val="653824"/>
                </a:solidFill>
                <a:latin typeface="Tahoma"/>
                <a:cs typeface="Tahoma"/>
              </a:rPr>
              <a:t>v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il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b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ili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30">
                <a:solidFill>
                  <a:srgbClr val="653824"/>
                </a:solidFill>
                <a:latin typeface="Tahoma"/>
                <a:cs typeface="Tahoma"/>
              </a:rPr>
              <a:t>y</a:t>
            </a:r>
            <a:r>
              <a:rPr dirty="0" sz="3250" spc="-509">
                <a:solidFill>
                  <a:srgbClr val="653824"/>
                </a:solidFill>
                <a:latin typeface="Tahoma"/>
                <a:cs typeface="Tahoma"/>
              </a:rPr>
              <a:t>: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235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d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25">
                <a:solidFill>
                  <a:srgbClr val="653824"/>
                </a:solidFill>
                <a:latin typeface="Tahoma"/>
                <a:cs typeface="Tahoma"/>
              </a:rPr>
              <a:t>n  </a:t>
            </a:r>
            <a:r>
              <a:rPr dirty="0" sz="3250" spc="-1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50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50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b</a:t>
            </a:r>
            <a:r>
              <a:rPr dirty="0" sz="3250" spc="114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u</a:t>
            </a:r>
            <a:r>
              <a:rPr dirty="0" sz="3250" spc="95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175">
                <a:solidFill>
                  <a:srgbClr val="653824"/>
                </a:solidFill>
                <a:latin typeface="Tahoma"/>
                <a:cs typeface="Tahoma"/>
              </a:rPr>
              <a:t>f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-1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-25">
                <a:solidFill>
                  <a:srgbClr val="653824"/>
                </a:solidFill>
                <a:latin typeface="Tahoma"/>
                <a:cs typeface="Tahoma"/>
              </a:rPr>
              <a:t>k</a:t>
            </a:r>
            <a:r>
              <a:rPr dirty="0" sz="3250" spc="-350">
                <a:solidFill>
                  <a:srgbClr val="653824"/>
                </a:solidFill>
                <a:latin typeface="Tahoma"/>
                <a:cs typeface="Tahoma"/>
              </a:rPr>
              <a:t>.  </a:t>
            </a:r>
            <a:r>
              <a:rPr dirty="0" sz="3250" spc="300">
                <a:solidFill>
                  <a:srgbClr val="653824"/>
                </a:solidFill>
                <a:latin typeface="Tahoma"/>
                <a:cs typeface="Tahoma"/>
              </a:rPr>
              <a:t>P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40">
                <a:solidFill>
                  <a:srgbClr val="653824"/>
                </a:solidFill>
                <a:latin typeface="Tahoma"/>
                <a:cs typeface="Tahoma"/>
              </a:rPr>
              <a:t>v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d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100">
                <a:solidFill>
                  <a:srgbClr val="653824"/>
                </a:solidFill>
                <a:latin typeface="Tahoma"/>
                <a:cs typeface="Tahoma"/>
              </a:rPr>
              <a:t>g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l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40">
                <a:solidFill>
                  <a:srgbClr val="653824"/>
                </a:solidFill>
                <a:latin typeface="Tahoma"/>
                <a:cs typeface="Tahoma"/>
              </a:rPr>
              <a:t>v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-1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u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  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nu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u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cc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1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150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10">
                <a:solidFill>
                  <a:srgbClr val="653824"/>
                </a:solidFill>
                <a:latin typeface="Tahoma"/>
                <a:cs typeface="Tahoma"/>
              </a:rPr>
              <a:t>ss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25">
                <a:solidFill>
                  <a:srgbClr val="653824"/>
                </a:solidFill>
                <a:latin typeface="Tahoma"/>
                <a:cs typeface="Tahoma"/>
              </a:rPr>
              <a:t>y  </a:t>
            </a:r>
            <a:r>
              <a:rPr dirty="0" sz="3250" spc="5">
                <a:solidFill>
                  <a:srgbClr val="653824"/>
                </a:solidFill>
                <a:latin typeface="Tahoma"/>
                <a:cs typeface="Tahoma"/>
              </a:rPr>
              <a:t>treatments.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3250" spc="380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-1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95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170">
                <a:solidFill>
                  <a:srgbClr val="653824"/>
                </a:solidFill>
                <a:latin typeface="Tahoma"/>
                <a:cs typeface="Tahoma"/>
              </a:rPr>
              <a:t>ff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30">
                <a:solidFill>
                  <a:srgbClr val="653824"/>
                </a:solidFill>
                <a:latin typeface="Tahoma"/>
                <a:cs typeface="Tahoma"/>
              </a:rPr>
              <a:t>y</a:t>
            </a:r>
            <a:r>
              <a:rPr dirty="0" sz="3250" spc="-509">
                <a:solidFill>
                  <a:srgbClr val="653824"/>
                </a:solidFill>
                <a:latin typeface="Tahoma"/>
                <a:cs typeface="Tahoma"/>
              </a:rPr>
              <a:t>: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235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d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25">
                <a:solidFill>
                  <a:srgbClr val="653824"/>
                </a:solidFill>
                <a:latin typeface="Tahoma"/>
                <a:cs typeface="Tahoma"/>
              </a:rPr>
              <a:t>n  </a:t>
            </a:r>
            <a:r>
              <a:rPr dirty="0" sz="3250" spc="40">
                <a:solidFill>
                  <a:srgbClr val="653824"/>
                </a:solidFill>
                <a:latin typeface="Tahoma"/>
                <a:cs typeface="Tahoma"/>
              </a:rPr>
              <a:t>v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35">
                <a:solidFill>
                  <a:srgbClr val="653824"/>
                </a:solidFill>
                <a:latin typeface="Tahoma"/>
                <a:cs typeface="Tahoma"/>
              </a:rPr>
              <a:t>y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653824"/>
                </a:solidFill>
                <a:latin typeface="Tahoma"/>
                <a:cs typeface="Tahoma"/>
              </a:rPr>
              <a:t>g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l</a:t>
            </a:r>
            <a:r>
              <a:rPr dirty="0" sz="3250" spc="35">
                <a:solidFill>
                  <a:srgbClr val="653824"/>
                </a:solidFill>
                <a:latin typeface="Tahoma"/>
                <a:cs typeface="Tahoma"/>
              </a:rPr>
              <a:t>y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-35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p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345">
                <a:solidFill>
                  <a:srgbClr val="653824"/>
                </a:solidFill>
                <a:latin typeface="Tahoma"/>
                <a:cs typeface="Tahoma"/>
              </a:rPr>
              <a:t>.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31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170">
                <a:solidFill>
                  <a:srgbClr val="653824"/>
                </a:solidFill>
                <a:latin typeface="Tahoma"/>
                <a:cs typeface="Tahoma"/>
              </a:rPr>
              <a:t>ff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70">
                <a:solidFill>
                  <a:srgbClr val="653824"/>
                </a:solidFill>
                <a:latin typeface="Tahoma"/>
                <a:cs typeface="Tahoma"/>
              </a:rPr>
              <a:t>g  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h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p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l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250" spc="40">
                <a:solidFill>
                  <a:srgbClr val="653824"/>
                </a:solidFill>
                <a:latin typeface="Tahoma"/>
                <a:cs typeface="Tahoma"/>
              </a:rPr>
              <a:t>v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h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l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p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u</a:t>
            </a:r>
            <a:r>
              <a:rPr dirty="0" sz="3250" spc="-1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  </a:t>
            </a:r>
            <a:r>
              <a:rPr dirty="0" sz="3250" spc="50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95">
                <a:solidFill>
                  <a:srgbClr val="653824"/>
                </a:solidFill>
                <a:latin typeface="Tahoma"/>
                <a:cs typeface="Tahoma"/>
              </a:rPr>
              <a:t>g</a:t>
            </a:r>
            <a:r>
              <a:rPr dirty="0" sz="3250" spc="114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h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100">
                <a:solidFill>
                  <a:srgbClr val="653824"/>
                </a:solidFill>
                <a:latin typeface="Tahoma"/>
                <a:cs typeface="Tahoma"/>
              </a:rPr>
              <a:t>l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h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-4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114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250" spc="14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250" spc="-1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250" spc="-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250" spc="-320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b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90">
                <a:solidFill>
                  <a:srgbClr val="653824"/>
                </a:solidFill>
                <a:latin typeface="Tahoma"/>
                <a:cs typeface="Tahoma"/>
              </a:rPr>
              <a:t>tt</a:t>
            </a:r>
            <a:r>
              <a:rPr dirty="0" sz="3250" spc="11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250" spc="-55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250" spc="-345">
                <a:solidFill>
                  <a:srgbClr val="653824"/>
                </a:solidFill>
                <a:latin typeface="Tahoma"/>
                <a:cs typeface="Tahoma"/>
              </a:rPr>
              <a:t>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58008" y="4861538"/>
            <a:ext cx="6332855" cy="4648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dirty="0" sz="3350" spc="27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130">
                <a:solidFill>
                  <a:srgbClr val="653824"/>
                </a:solidFill>
                <a:latin typeface="Tahoma"/>
                <a:cs typeface="Tahoma"/>
              </a:rPr>
              <a:t>w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ss</a:t>
            </a:r>
            <a:r>
              <a:rPr dirty="0" sz="3350" spc="-520">
                <a:solidFill>
                  <a:srgbClr val="653824"/>
                </a:solidFill>
                <a:latin typeface="Tahoma"/>
                <a:cs typeface="Tahoma"/>
              </a:rPr>
              <a:t>: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U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350" spc="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70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45">
                <a:solidFill>
                  <a:srgbClr val="653824"/>
                </a:solidFill>
                <a:latin typeface="Tahoma"/>
                <a:cs typeface="Tahoma"/>
              </a:rPr>
              <a:t>y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105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b</a:t>
            </a:r>
            <a:r>
              <a:rPr dirty="0" sz="3350" spc="95">
                <a:solidFill>
                  <a:srgbClr val="653824"/>
                </a:solidFill>
                <a:latin typeface="Tahoma"/>
                <a:cs typeface="Tahoma"/>
              </a:rPr>
              <a:t>e  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130">
                <a:solidFill>
                  <a:srgbClr val="653824"/>
                </a:solidFill>
                <a:latin typeface="Tahoma"/>
                <a:cs typeface="Tahoma"/>
              </a:rPr>
              <a:t>w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350" spc="13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190">
                <a:solidFill>
                  <a:srgbClr val="653824"/>
                </a:solidFill>
                <a:latin typeface="Tahoma"/>
                <a:cs typeface="Tahoma"/>
              </a:rPr>
              <a:t>f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l</a:t>
            </a:r>
            <a:r>
              <a:rPr dirty="0" sz="3350" spc="-95">
                <a:solidFill>
                  <a:srgbClr val="653824"/>
                </a:solidFill>
                <a:latin typeface="Tahoma"/>
                <a:cs typeface="Tahoma"/>
              </a:rPr>
              <a:t>l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50">
                <a:solidFill>
                  <a:srgbClr val="653824"/>
                </a:solidFill>
                <a:latin typeface="Tahoma"/>
                <a:cs typeface="Tahoma"/>
              </a:rPr>
              <a:t>v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il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b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l</a:t>
            </a:r>
            <a:r>
              <a:rPr dirty="0" sz="3350" spc="13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p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50">
                <a:solidFill>
                  <a:srgbClr val="653824"/>
                </a:solidFill>
                <a:latin typeface="Tahoma"/>
                <a:cs typeface="Tahoma"/>
              </a:rPr>
              <a:t>.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14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h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  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40">
                <a:solidFill>
                  <a:srgbClr val="653824"/>
                </a:solidFill>
                <a:latin typeface="Tahoma"/>
                <a:cs typeface="Tahoma"/>
              </a:rPr>
              <a:t>y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75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7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3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130">
                <a:solidFill>
                  <a:srgbClr val="653824"/>
                </a:solidFill>
                <a:latin typeface="Tahoma"/>
                <a:cs typeface="Tahoma"/>
              </a:rPr>
              <a:t>w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185">
                <a:solidFill>
                  <a:srgbClr val="653824"/>
                </a:solidFill>
                <a:latin typeface="Tahoma"/>
                <a:cs typeface="Tahoma"/>
              </a:rPr>
              <a:t>f  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d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185">
                <a:solidFill>
                  <a:srgbClr val="653824"/>
                </a:solidFill>
                <a:latin typeface="Tahoma"/>
                <a:cs typeface="Tahoma"/>
              </a:rPr>
              <a:t>ff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05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70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d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17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-130">
                <a:solidFill>
                  <a:srgbClr val="653824"/>
                </a:solidFill>
                <a:latin typeface="Tahoma"/>
                <a:cs typeface="Tahoma"/>
              </a:rPr>
              <a:t>w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25">
                <a:solidFill>
                  <a:srgbClr val="653824"/>
                </a:solidFill>
                <a:latin typeface="Tahoma"/>
                <a:cs typeface="Tahoma"/>
              </a:rPr>
              <a:t>h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70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il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40">
                <a:solidFill>
                  <a:srgbClr val="653824"/>
                </a:solidFill>
                <a:latin typeface="Tahoma"/>
                <a:cs typeface="Tahoma"/>
              </a:rPr>
              <a:t>r  </a:t>
            </a:r>
            <a:r>
              <a:rPr dirty="0" sz="3350" spc="70">
                <a:solidFill>
                  <a:srgbClr val="653824"/>
                </a:solidFill>
                <a:latin typeface="Tahoma"/>
                <a:cs typeface="Tahoma"/>
              </a:rPr>
              <a:t>effects.</a:t>
            </a:r>
            <a:endParaRPr sz="3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 marR="654685">
              <a:lnSpc>
                <a:spcPct val="100600"/>
              </a:lnSpc>
            </a:pPr>
            <a:r>
              <a:rPr dirty="0" sz="3350" spc="409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50">
                <a:solidFill>
                  <a:srgbClr val="653824"/>
                </a:solidFill>
                <a:latin typeface="Tahoma"/>
                <a:cs typeface="Tahoma"/>
              </a:rPr>
              <a:t>v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7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520">
                <a:solidFill>
                  <a:srgbClr val="653824"/>
                </a:solidFill>
                <a:latin typeface="Tahoma"/>
                <a:cs typeface="Tahoma"/>
              </a:rPr>
              <a:t>: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4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70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p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li</a:t>
            </a:r>
            <a:r>
              <a:rPr dirty="0" sz="3350" spc="185">
                <a:solidFill>
                  <a:srgbClr val="653824"/>
                </a:solidFill>
                <a:latin typeface="Tahoma"/>
                <a:cs typeface="Tahoma"/>
              </a:rPr>
              <a:t>f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h</a:t>
            </a:r>
            <a:r>
              <a:rPr dirty="0" sz="3350" spc="95">
                <a:solidFill>
                  <a:srgbClr val="653824"/>
                </a:solidFill>
                <a:latin typeface="Tahoma"/>
                <a:cs typeface="Tahoma"/>
              </a:rPr>
              <a:t>e  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p</a:t>
            </a:r>
            <a:r>
              <a:rPr dirty="0" sz="33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175">
                <a:solidFill>
                  <a:srgbClr val="653824"/>
                </a:solidFill>
                <a:latin typeface="Tahoma"/>
                <a:cs typeface="Tahoma"/>
              </a:rPr>
              <a:t>c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190">
                <a:solidFill>
                  <a:srgbClr val="653824"/>
                </a:solidFill>
                <a:latin typeface="Tahoma"/>
                <a:cs typeface="Tahoma"/>
              </a:rPr>
              <a:t>f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85">
                <a:solidFill>
                  <a:srgbClr val="653824"/>
                </a:solidFill>
                <a:latin typeface="Tahoma"/>
                <a:cs typeface="Tahoma"/>
              </a:rPr>
              <a:t>f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d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20">
                <a:solidFill>
                  <a:srgbClr val="653824"/>
                </a:solidFill>
                <a:latin typeface="Tahoma"/>
                <a:cs typeface="Tahoma"/>
              </a:rPr>
              <a:t>g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u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b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u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60">
                <a:solidFill>
                  <a:srgbClr val="653824"/>
                </a:solidFill>
                <a:latin typeface="Tahoma"/>
                <a:cs typeface="Tahoma"/>
              </a:rPr>
              <a:t>,  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50">
                <a:solidFill>
                  <a:srgbClr val="653824"/>
                </a:solidFill>
                <a:latin typeface="Tahoma"/>
                <a:cs typeface="Tahoma"/>
              </a:rPr>
              <a:t>v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20">
                <a:solidFill>
                  <a:srgbClr val="653824"/>
                </a:solidFill>
                <a:latin typeface="Tahoma"/>
                <a:cs typeface="Tahoma"/>
              </a:rPr>
              <a:t>g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u</a:t>
            </a:r>
            <a:r>
              <a:rPr dirty="0" sz="3350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350" spc="5">
                <a:solidFill>
                  <a:srgbClr val="653824"/>
                </a:solidFill>
                <a:latin typeface="Tahoma"/>
                <a:cs typeface="Tahoma"/>
              </a:rPr>
              <a:t>s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100">
                <a:solidFill>
                  <a:srgbClr val="653824"/>
                </a:solidFill>
                <a:latin typeface="Tahoma"/>
                <a:cs typeface="Tahoma"/>
              </a:rPr>
              <a:t>i</a:t>
            </a:r>
            <a:r>
              <a:rPr dirty="0" sz="3350" spc="70">
                <a:solidFill>
                  <a:srgbClr val="653824"/>
                </a:solidFill>
                <a:latin typeface="Tahoma"/>
                <a:cs typeface="Tahoma"/>
              </a:rPr>
              <a:t>m</a:t>
            </a:r>
            <a:r>
              <a:rPr dirty="0" sz="3350" spc="130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a</a:t>
            </a:r>
            <a:r>
              <a:rPr dirty="0" sz="3350" spc="-30">
                <a:solidFill>
                  <a:srgbClr val="653824"/>
                </a:solidFill>
                <a:latin typeface="Tahoma"/>
                <a:cs typeface="Tahoma"/>
              </a:rPr>
              <a:t>n</a:t>
            </a:r>
            <a:r>
              <a:rPr dirty="0" sz="3350" spc="130">
                <a:solidFill>
                  <a:srgbClr val="653824"/>
                </a:solidFill>
                <a:latin typeface="Tahoma"/>
                <a:cs typeface="Tahoma"/>
              </a:rPr>
              <a:t>d</a:t>
            </a:r>
            <a:r>
              <a:rPr dirty="0" sz="3350" spc="-325">
                <a:solidFill>
                  <a:srgbClr val="653824"/>
                </a:solidFill>
                <a:latin typeface="Tahoma"/>
                <a:cs typeface="Tahoma"/>
              </a:rPr>
              <a:t> </a:t>
            </a:r>
            <a:r>
              <a:rPr dirty="0" sz="3350" spc="125">
                <a:solidFill>
                  <a:srgbClr val="653824"/>
                </a:solidFill>
                <a:latin typeface="Tahoma"/>
                <a:cs typeface="Tahoma"/>
              </a:rPr>
              <a:t>e</a:t>
            </a:r>
            <a:r>
              <a:rPr dirty="0" sz="3350" spc="185">
                <a:solidFill>
                  <a:srgbClr val="653824"/>
                </a:solidFill>
                <a:latin typeface="Tahoma"/>
                <a:cs typeface="Tahoma"/>
              </a:rPr>
              <a:t>ff</a:t>
            </a:r>
            <a:r>
              <a:rPr dirty="0" sz="3350" spc="165">
                <a:solidFill>
                  <a:srgbClr val="653824"/>
                </a:solidFill>
                <a:latin typeface="Tahoma"/>
                <a:cs typeface="Tahoma"/>
              </a:rPr>
              <a:t>o</a:t>
            </a:r>
            <a:r>
              <a:rPr dirty="0" sz="3350" spc="-50">
                <a:solidFill>
                  <a:srgbClr val="653824"/>
                </a:solidFill>
                <a:latin typeface="Tahoma"/>
                <a:cs typeface="Tahoma"/>
              </a:rPr>
              <a:t>r</a:t>
            </a:r>
            <a:r>
              <a:rPr dirty="0" sz="3350" spc="100">
                <a:solidFill>
                  <a:srgbClr val="653824"/>
                </a:solidFill>
                <a:latin typeface="Tahoma"/>
                <a:cs typeface="Tahoma"/>
              </a:rPr>
              <a:t>t</a:t>
            </a:r>
            <a:r>
              <a:rPr dirty="0" sz="3350" spc="-350">
                <a:solidFill>
                  <a:srgbClr val="653824"/>
                </a:solidFill>
                <a:latin typeface="Tahoma"/>
                <a:cs typeface="Tahoma"/>
              </a:rPr>
              <a:t>.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03365" y="265016"/>
            <a:ext cx="5384636" cy="114523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5808447" y="4676639"/>
            <a:ext cx="2480945" cy="5610860"/>
            <a:chOff x="15808447" y="4676639"/>
            <a:chExt cx="2480945" cy="561086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05188" y="4676639"/>
              <a:ext cx="2382811" cy="50746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808447" y="5754753"/>
              <a:ext cx="2479675" cy="4532630"/>
            </a:xfrm>
            <a:custGeom>
              <a:avLst/>
              <a:gdLst/>
              <a:ahLst/>
              <a:cxnLst/>
              <a:rect l="l" t="t" r="r" b="b"/>
              <a:pathLst>
                <a:path w="2479675" h="4532630">
                  <a:moveTo>
                    <a:pt x="1175219" y="4090828"/>
                  </a:moveTo>
                  <a:lnTo>
                    <a:pt x="626295" y="3851351"/>
                  </a:lnTo>
                  <a:lnTo>
                    <a:pt x="849100" y="3940917"/>
                  </a:lnTo>
                  <a:lnTo>
                    <a:pt x="1011440" y="3985779"/>
                  </a:lnTo>
                  <a:lnTo>
                    <a:pt x="1074237" y="3998042"/>
                  </a:lnTo>
                  <a:lnTo>
                    <a:pt x="1158553" y="3976437"/>
                  </a:lnTo>
                  <a:lnTo>
                    <a:pt x="1176493" y="3993506"/>
                  </a:lnTo>
                  <a:lnTo>
                    <a:pt x="1189998" y="4009831"/>
                  </a:lnTo>
                  <a:lnTo>
                    <a:pt x="1198756" y="4025036"/>
                  </a:lnTo>
                  <a:lnTo>
                    <a:pt x="1202453" y="4038747"/>
                  </a:lnTo>
                  <a:lnTo>
                    <a:pt x="1175219" y="4090828"/>
                  </a:lnTo>
                  <a:close/>
                </a:path>
                <a:path w="2479675" h="4532630">
                  <a:moveTo>
                    <a:pt x="0" y="4532247"/>
                  </a:moveTo>
                  <a:lnTo>
                    <a:pt x="269375" y="3631676"/>
                  </a:lnTo>
                  <a:lnTo>
                    <a:pt x="282500" y="3627187"/>
                  </a:lnTo>
                  <a:lnTo>
                    <a:pt x="299705" y="3625074"/>
                  </a:lnTo>
                  <a:lnTo>
                    <a:pt x="320847" y="3625393"/>
                  </a:lnTo>
                  <a:lnTo>
                    <a:pt x="345783" y="3628199"/>
                  </a:lnTo>
                  <a:lnTo>
                    <a:pt x="382103" y="3704972"/>
                  </a:lnTo>
                  <a:lnTo>
                    <a:pt x="626295" y="3851351"/>
                  </a:lnTo>
                  <a:lnTo>
                    <a:pt x="1175219" y="4090828"/>
                  </a:lnTo>
                  <a:lnTo>
                    <a:pt x="944399" y="4532247"/>
                  </a:lnTo>
                  <a:lnTo>
                    <a:pt x="0" y="4532247"/>
                  </a:lnTo>
                  <a:close/>
                </a:path>
                <a:path w="2479675" h="4532630">
                  <a:moveTo>
                    <a:pt x="1958183" y="1212105"/>
                  </a:moveTo>
                  <a:lnTo>
                    <a:pt x="1914714" y="1192072"/>
                  </a:lnTo>
                  <a:lnTo>
                    <a:pt x="1872663" y="1169081"/>
                  </a:lnTo>
                  <a:lnTo>
                    <a:pt x="1832245" y="1143276"/>
                  </a:lnTo>
                  <a:lnTo>
                    <a:pt x="1793680" y="1114805"/>
                  </a:lnTo>
                  <a:lnTo>
                    <a:pt x="1757184" y="1083812"/>
                  </a:lnTo>
                  <a:lnTo>
                    <a:pt x="1722974" y="1050443"/>
                  </a:lnTo>
                  <a:lnTo>
                    <a:pt x="1691267" y="1014844"/>
                  </a:lnTo>
                  <a:lnTo>
                    <a:pt x="1662281" y="977161"/>
                  </a:lnTo>
                  <a:lnTo>
                    <a:pt x="1635349" y="936157"/>
                  </a:lnTo>
                  <a:lnTo>
                    <a:pt x="1611740" y="893656"/>
                  </a:lnTo>
                  <a:lnTo>
                    <a:pt x="1591468" y="849869"/>
                  </a:lnTo>
                  <a:lnTo>
                    <a:pt x="1574549" y="805006"/>
                  </a:lnTo>
                  <a:lnTo>
                    <a:pt x="1560999" y="759277"/>
                  </a:lnTo>
                  <a:lnTo>
                    <a:pt x="1550831" y="712894"/>
                  </a:lnTo>
                  <a:lnTo>
                    <a:pt x="1544063" y="666065"/>
                  </a:lnTo>
                  <a:lnTo>
                    <a:pt x="1540708" y="619002"/>
                  </a:lnTo>
                  <a:lnTo>
                    <a:pt x="1540783" y="571915"/>
                  </a:lnTo>
                  <a:lnTo>
                    <a:pt x="1544302" y="525015"/>
                  </a:lnTo>
                  <a:lnTo>
                    <a:pt x="1551281" y="478511"/>
                  </a:lnTo>
                  <a:lnTo>
                    <a:pt x="1561736" y="432614"/>
                  </a:lnTo>
                  <a:lnTo>
                    <a:pt x="1575680" y="387535"/>
                  </a:lnTo>
                  <a:lnTo>
                    <a:pt x="1593131" y="343484"/>
                  </a:lnTo>
                  <a:lnTo>
                    <a:pt x="1614103" y="300672"/>
                  </a:lnTo>
                  <a:lnTo>
                    <a:pt x="1638611" y="259308"/>
                  </a:lnTo>
                  <a:lnTo>
                    <a:pt x="1666671" y="219604"/>
                  </a:lnTo>
                  <a:lnTo>
                    <a:pt x="1698298" y="181769"/>
                  </a:lnTo>
                  <a:lnTo>
                    <a:pt x="1731201" y="146510"/>
                  </a:lnTo>
                  <a:lnTo>
                    <a:pt x="1762903" y="115041"/>
                  </a:lnTo>
                  <a:lnTo>
                    <a:pt x="1794483" y="87364"/>
                  </a:lnTo>
                  <a:lnTo>
                    <a:pt x="1827024" y="63482"/>
                  </a:lnTo>
                  <a:lnTo>
                    <a:pt x="1861604" y="43397"/>
                  </a:lnTo>
                  <a:lnTo>
                    <a:pt x="1899305" y="27111"/>
                  </a:lnTo>
                  <a:lnTo>
                    <a:pt x="1941206" y="14626"/>
                  </a:lnTo>
                  <a:lnTo>
                    <a:pt x="1988390" y="5944"/>
                  </a:lnTo>
                  <a:lnTo>
                    <a:pt x="2041935" y="1068"/>
                  </a:lnTo>
                  <a:lnTo>
                    <a:pt x="2102923" y="0"/>
                  </a:lnTo>
                  <a:lnTo>
                    <a:pt x="2172434" y="2741"/>
                  </a:lnTo>
                  <a:lnTo>
                    <a:pt x="2224482" y="7826"/>
                  </a:lnTo>
                  <a:lnTo>
                    <a:pt x="2274872" y="16476"/>
                  </a:lnTo>
                  <a:lnTo>
                    <a:pt x="2323510" y="28536"/>
                  </a:lnTo>
                  <a:lnTo>
                    <a:pt x="2370304" y="43857"/>
                  </a:lnTo>
                  <a:lnTo>
                    <a:pt x="2415160" y="62284"/>
                  </a:lnTo>
                  <a:lnTo>
                    <a:pt x="2457984" y="83666"/>
                  </a:lnTo>
                  <a:lnTo>
                    <a:pt x="2479551" y="96482"/>
                  </a:lnTo>
                  <a:lnTo>
                    <a:pt x="2479551" y="158305"/>
                  </a:lnTo>
                  <a:lnTo>
                    <a:pt x="2421522" y="132988"/>
                  </a:lnTo>
                  <a:lnTo>
                    <a:pt x="2371896" y="113096"/>
                  </a:lnTo>
                  <a:lnTo>
                    <a:pt x="2322801" y="96865"/>
                  </a:lnTo>
                  <a:lnTo>
                    <a:pt x="2274348" y="84219"/>
                  </a:lnTo>
                  <a:lnTo>
                    <a:pt x="2226649" y="75080"/>
                  </a:lnTo>
                  <a:lnTo>
                    <a:pt x="2179816" y="69372"/>
                  </a:lnTo>
                  <a:lnTo>
                    <a:pt x="2133961" y="67015"/>
                  </a:lnTo>
                  <a:lnTo>
                    <a:pt x="2089196" y="67934"/>
                  </a:lnTo>
                  <a:lnTo>
                    <a:pt x="2045633" y="72052"/>
                  </a:lnTo>
                  <a:lnTo>
                    <a:pt x="2003383" y="79289"/>
                  </a:lnTo>
                  <a:lnTo>
                    <a:pt x="1962560" y="89570"/>
                  </a:lnTo>
                  <a:lnTo>
                    <a:pt x="1923274" y="102818"/>
                  </a:lnTo>
                  <a:lnTo>
                    <a:pt x="1885638" y="118954"/>
                  </a:lnTo>
                  <a:lnTo>
                    <a:pt x="1849764" y="137901"/>
                  </a:lnTo>
                  <a:lnTo>
                    <a:pt x="1815763" y="159582"/>
                  </a:lnTo>
                  <a:lnTo>
                    <a:pt x="1783748" y="183921"/>
                  </a:lnTo>
                  <a:lnTo>
                    <a:pt x="1753831" y="210838"/>
                  </a:lnTo>
                  <a:lnTo>
                    <a:pt x="1726123" y="240258"/>
                  </a:lnTo>
                  <a:lnTo>
                    <a:pt x="1700736" y="272103"/>
                  </a:lnTo>
                  <a:lnTo>
                    <a:pt x="1677783" y="306295"/>
                  </a:lnTo>
                  <a:lnTo>
                    <a:pt x="1657376" y="342757"/>
                  </a:lnTo>
                  <a:lnTo>
                    <a:pt x="1639626" y="381412"/>
                  </a:lnTo>
                  <a:lnTo>
                    <a:pt x="1624645" y="422183"/>
                  </a:lnTo>
                  <a:lnTo>
                    <a:pt x="1612546" y="464992"/>
                  </a:lnTo>
                  <a:lnTo>
                    <a:pt x="1603440" y="509762"/>
                  </a:lnTo>
                  <a:lnTo>
                    <a:pt x="1597621" y="556953"/>
                  </a:lnTo>
                  <a:lnTo>
                    <a:pt x="1595948" y="603797"/>
                  </a:lnTo>
                  <a:lnTo>
                    <a:pt x="1598259" y="650123"/>
                  </a:lnTo>
                  <a:lnTo>
                    <a:pt x="1604391" y="695760"/>
                  </a:lnTo>
                  <a:lnTo>
                    <a:pt x="1614182" y="740536"/>
                  </a:lnTo>
                  <a:lnTo>
                    <a:pt x="1627469" y="784282"/>
                  </a:lnTo>
                  <a:lnTo>
                    <a:pt x="1644091" y="826825"/>
                  </a:lnTo>
                  <a:lnTo>
                    <a:pt x="1663886" y="867995"/>
                  </a:lnTo>
                  <a:lnTo>
                    <a:pt x="1686691" y="907621"/>
                  </a:lnTo>
                  <a:lnTo>
                    <a:pt x="1712344" y="945530"/>
                  </a:lnTo>
                  <a:lnTo>
                    <a:pt x="1740682" y="981553"/>
                  </a:lnTo>
                  <a:lnTo>
                    <a:pt x="1771544" y="1015519"/>
                  </a:lnTo>
                  <a:lnTo>
                    <a:pt x="1804768" y="1047255"/>
                  </a:lnTo>
                  <a:lnTo>
                    <a:pt x="1840190" y="1076591"/>
                  </a:lnTo>
                  <a:lnTo>
                    <a:pt x="1877650" y="1103357"/>
                  </a:lnTo>
                  <a:lnTo>
                    <a:pt x="1916984" y="1127380"/>
                  </a:lnTo>
                  <a:lnTo>
                    <a:pt x="1958031" y="1148490"/>
                  </a:lnTo>
                  <a:lnTo>
                    <a:pt x="2218918" y="1262306"/>
                  </a:lnTo>
                  <a:lnTo>
                    <a:pt x="2189187" y="1262794"/>
                  </a:lnTo>
                  <a:lnTo>
                    <a:pt x="2141889" y="1259738"/>
                  </a:lnTo>
                  <a:lnTo>
                    <a:pt x="2094923" y="1252996"/>
                  </a:lnTo>
                  <a:lnTo>
                    <a:pt x="2048505" y="1242713"/>
                  </a:lnTo>
                  <a:lnTo>
                    <a:pt x="2002853" y="1229034"/>
                  </a:lnTo>
                  <a:lnTo>
                    <a:pt x="1958183" y="1212105"/>
                  </a:lnTo>
                  <a:close/>
                </a:path>
                <a:path w="2479675" h="4532630">
                  <a:moveTo>
                    <a:pt x="2479551" y="166376"/>
                  </a:moveTo>
                  <a:lnTo>
                    <a:pt x="2454888" y="150094"/>
                  </a:lnTo>
                  <a:lnTo>
                    <a:pt x="2421522" y="132988"/>
                  </a:lnTo>
                  <a:lnTo>
                    <a:pt x="2479551" y="158305"/>
                  </a:lnTo>
                  <a:lnTo>
                    <a:pt x="2479551" y="166376"/>
                  </a:lnTo>
                  <a:close/>
                </a:path>
                <a:path w="2479675" h="4532630">
                  <a:moveTo>
                    <a:pt x="2111485" y="1038585"/>
                  </a:moveTo>
                  <a:lnTo>
                    <a:pt x="1895011" y="944144"/>
                  </a:lnTo>
                  <a:lnTo>
                    <a:pt x="1986560" y="702292"/>
                  </a:lnTo>
                  <a:lnTo>
                    <a:pt x="1751472" y="580690"/>
                  </a:lnTo>
                  <a:lnTo>
                    <a:pt x="1845913" y="364217"/>
                  </a:lnTo>
                  <a:lnTo>
                    <a:pt x="2099710" y="474940"/>
                  </a:lnTo>
                  <a:lnTo>
                    <a:pt x="2210433" y="221143"/>
                  </a:lnTo>
                  <a:lnTo>
                    <a:pt x="2426907" y="315583"/>
                  </a:lnTo>
                  <a:lnTo>
                    <a:pt x="2316649" y="568314"/>
                  </a:lnTo>
                  <a:lnTo>
                    <a:pt x="2479551" y="639383"/>
                  </a:lnTo>
                  <a:lnTo>
                    <a:pt x="2479551" y="887383"/>
                  </a:lnTo>
                  <a:lnTo>
                    <a:pt x="2476005" y="895511"/>
                  </a:lnTo>
                  <a:lnTo>
                    <a:pt x="2222208" y="784788"/>
                  </a:lnTo>
                  <a:lnTo>
                    <a:pt x="2111485" y="1038585"/>
                  </a:lnTo>
                  <a:close/>
                </a:path>
                <a:path w="2479675" h="4532630">
                  <a:moveTo>
                    <a:pt x="2479551" y="639383"/>
                  </a:moveTo>
                  <a:lnTo>
                    <a:pt x="2316649" y="568314"/>
                  </a:lnTo>
                  <a:lnTo>
                    <a:pt x="2479551" y="635346"/>
                  </a:lnTo>
                  <a:lnTo>
                    <a:pt x="2479551" y="639383"/>
                  </a:lnTo>
                  <a:close/>
                </a:path>
                <a:path w="2479675" h="4532630">
                  <a:moveTo>
                    <a:pt x="2218918" y="1262306"/>
                  </a:moveTo>
                  <a:lnTo>
                    <a:pt x="1958031" y="1148490"/>
                  </a:lnTo>
                  <a:lnTo>
                    <a:pt x="2000629" y="1166515"/>
                  </a:lnTo>
                  <a:lnTo>
                    <a:pt x="2044614" y="1181286"/>
                  </a:lnTo>
                  <a:lnTo>
                    <a:pt x="2089826" y="1192629"/>
                  </a:lnTo>
                  <a:lnTo>
                    <a:pt x="2136101" y="1200375"/>
                  </a:lnTo>
                  <a:lnTo>
                    <a:pt x="2184808" y="1203982"/>
                  </a:lnTo>
                  <a:lnTo>
                    <a:pt x="2232617" y="1202968"/>
                  </a:lnTo>
                  <a:lnTo>
                    <a:pt x="2279348" y="1197540"/>
                  </a:lnTo>
                  <a:lnTo>
                    <a:pt x="2324825" y="1187905"/>
                  </a:lnTo>
                  <a:lnTo>
                    <a:pt x="2368868" y="1174272"/>
                  </a:lnTo>
                  <a:lnTo>
                    <a:pt x="2411299" y="1156848"/>
                  </a:lnTo>
                  <a:lnTo>
                    <a:pt x="2451941" y="1135840"/>
                  </a:lnTo>
                  <a:lnTo>
                    <a:pt x="2479551" y="1118432"/>
                  </a:lnTo>
                  <a:lnTo>
                    <a:pt x="2479551" y="1188490"/>
                  </a:lnTo>
                  <a:lnTo>
                    <a:pt x="2423044" y="1217665"/>
                  </a:lnTo>
                  <a:lnTo>
                    <a:pt x="2377348" y="1235231"/>
                  </a:lnTo>
                  <a:lnTo>
                    <a:pt x="2330896" y="1248380"/>
                  </a:lnTo>
                  <a:lnTo>
                    <a:pt x="2283908" y="1257260"/>
                  </a:lnTo>
                  <a:lnTo>
                    <a:pt x="2236599" y="1262016"/>
                  </a:lnTo>
                  <a:lnTo>
                    <a:pt x="2218918" y="1262306"/>
                  </a:lnTo>
                  <a:close/>
                </a:path>
              </a:pathLst>
            </a:custGeom>
            <a:solidFill>
              <a:srgbClr val="95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964124" y="5014325"/>
              <a:ext cx="2324100" cy="5273040"/>
            </a:xfrm>
            <a:custGeom>
              <a:avLst/>
              <a:gdLst/>
              <a:ahLst/>
              <a:cxnLst/>
              <a:rect l="l" t="t" r="r" b="b"/>
              <a:pathLst>
                <a:path w="2324100" h="5273040">
                  <a:moveTo>
                    <a:pt x="742296" y="3764469"/>
                  </a:moveTo>
                  <a:lnTo>
                    <a:pt x="421561" y="3612286"/>
                  </a:lnTo>
                  <a:lnTo>
                    <a:pt x="296713" y="3548180"/>
                  </a:lnTo>
                  <a:lnTo>
                    <a:pt x="379811" y="3289967"/>
                  </a:lnTo>
                  <a:lnTo>
                    <a:pt x="564267" y="2718139"/>
                  </a:lnTo>
                  <a:lnTo>
                    <a:pt x="752823" y="2136914"/>
                  </a:lnTo>
                  <a:lnTo>
                    <a:pt x="848220" y="1850508"/>
                  </a:lnTo>
                  <a:lnTo>
                    <a:pt x="1368513" y="2116587"/>
                  </a:lnTo>
                  <a:lnTo>
                    <a:pt x="2323875" y="2533380"/>
                  </a:lnTo>
                  <a:lnTo>
                    <a:pt x="2323875" y="2868727"/>
                  </a:lnTo>
                  <a:lnTo>
                    <a:pt x="1648561" y="4092251"/>
                  </a:lnTo>
                  <a:lnTo>
                    <a:pt x="1178201" y="3944526"/>
                  </a:lnTo>
                  <a:lnTo>
                    <a:pt x="742296" y="3764469"/>
                  </a:lnTo>
                  <a:close/>
                </a:path>
                <a:path w="2324100" h="5273040">
                  <a:moveTo>
                    <a:pt x="2323875" y="2533380"/>
                  </a:moveTo>
                  <a:lnTo>
                    <a:pt x="1368513" y="2116587"/>
                  </a:lnTo>
                  <a:lnTo>
                    <a:pt x="1903725" y="2345739"/>
                  </a:lnTo>
                  <a:lnTo>
                    <a:pt x="2321738" y="2506387"/>
                  </a:lnTo>
                  <a:lnTo>
                    <a:pt x="2323875" y="2507154"/>
                  </a:lnTo>
                  <a:lnTo>
                    <a:pt x="2323875" y="2533380"/>
                  </a:lnTo>
                  <a:close/>
                </a:path>
                <a:path w="2324100" h="5273040">
                  <a:moveTo>
                    <a:pt x="13711" y="5246847"/>
                  </a:moveTo>
                  <a:lnTo>
                    <a:pt x="2561" y="5239444"/>
                  </a:lnTo>
                  <a:lnTo>
                    <a:pt x="0" y="5226268"/>
                  </a:lnTo>
                  <a:lnTo>
                    <a:pt x="13222" y="5179283"/>
                  </a:lnTo>
                  <a:lnTo>
                    <a:pt x="27060" y="5132424"/>
                  </a:lnTo>
                  <a:lnTo>
                    <a:pt x="41490" y="5085702"/>
                  </a:lnTo>
                  <a:lnTo>
                    <a:pt x="56493" y="5039123"/>
                  </a:lnTo>
                  <a:lnTo>
                    <a:pt x="72046" y="4992696"/>
                  </a:lnTo>
                  <a:lnTo>
                    <a:pt x="88129" y="4946430"/>
                  </a:lnTo>
                  <a:lnTo>
                    <a:pt x="104720" y="4900332"/>
                  </a:lnTo>
                  <a:lnTo>
                    <a:pt x="121797" y="4854412"/>
                  </a:lnTo>
                  <a:lnTo>
                    <a:pt x="139341" y="4808677"/>
                  </a:lnTo>
                  <a:lnTo>
                    <a:pt x="157328" y="4763136"/>
                  </a:lnTo>
                  <a:lnTo>
                    <a:pt x="175739" y="4717797"/>
                  </a:lnTo>
                  <a:lnTo>
                    <a:pt x="194551" y="4672668"/>
                  </a:lnTo>
                  <a:lnTo>
                    <a:pt x="205974" y="4661943"/>
                  </a:lnTo>
                  <a:lnTo>
                    <a:pt x="220356" y="4662982"/>
                  </a:lnTo>
                  <a:lnTo>
                    <a:pt x="230900" y="4672818"/>
                  </a:lnTo>
                  <a:lnTo>
                    <a:pt x="230808" y="4688486"/>
                  </a:lnTo>
                  <a:lnTo>
                    <a:pt x="210419" y="4737659"/>
                  </a:lnTo>
                  <a:lnTo>
                    <a:pt x="190691" y="4786955"/>
                  </a:lnTo>
                  <a:lnTo>
                    <a:pt x="171584" y="4836378"/>
                  </a:lnTo>
                  <a:lnTo>
                    <a:pt x="153053" y="4885932"/>
                  </a:lnTo>
                  <a:lnTo>
                    <a:pt x="135059" y="4935624"/>
                  </a:lnTo>
                  <a:lnTo>
                    <a:pt x="117558" y="4985456"/>
                  </a:lnTo>
                  <a:lnTo>
                    <a:pt x="100508" y="5035433"/>
                  </a:lnTo>
                  <a:lnTo>
                    <a:pt x="83868" y="5085561"/>
                  </a:lnTo>
                  <a:lnTo>
                    <a:pt x="67595" y="5135843"/>
                  </a:lnTo>
                  <a:lnTo>
                    <a:pt x="51648" y="5186284"/>
                  </a:lnTo>
                  <a:lnTo>
                    <a:pt x="35984" y="5236889"/>
                  </a:lnTo>
                  <a:lnTo>
                    <a:pt x="27001" y="5246615"/>
                  </a:lnTo>
                  <a:lnTo>
                    <a:pt x="13711" y="5246847"/>
                  </a:lnTo>
                  <a:close/>
                </a:path>
                <a:path w="2324100" h="5273040">
                  <a:moveTo>
                    <a:pt x="195130" y="5263797"/>
                  </a:moveTo>
                  <a:lnTo>
                    <a:pt x="186386" y="5255698"/>
                  </a:lnTo>
                  <a:lnTo>
                    <a:pt x="186881" y="5243062"/>
                  </a:lnTo>
                  <a:lnTo>
                    <a:pt x="209093" y="5195287"/>
                  </a:lnTo>
                  <a:lnTo>
                    <a:pt x="231021" y="5147449"/>
                  </a:lnTo>
                  <a:lnTo>
                    <a:pt x="252663" y="5099532"/>
                  </a:lnTo>
                  <a:lnTo>
                    <a:pt x="274019" y="5051520"/>
                  </a:lnTo>
                  <a:lnTo>
                    <a:pt x="295088" y="5003399"/>
                  </a:lnTo>
                  <a:lnTo>
                    <a:pt x="315868" y="4955152"/>
                  </a:lnTo>
                  <a:lnTo>
                    <a:pt x="336360" y="4906764"/>
                  </a:lnTo>
                  <a:lnTo>
                    <a:pt x="356563" y="4858219"/>
                  </a:lnTo>
                  <a:lnTo>
                    <a:pt x="376475" y="4809501"/>
                  </a:lnTo>
                  <a:lnTo>
                    <a:pt x="396096" y="4760596"/>
                  </a:lnTo>
                  <a:lnTo>
                    <a:pt x="403870" y="4753277"/>
                  </a:lnTo>
                  <a:lnTo>
                    <a:pt x="413726" y="4754007"/>
                  </a:lnTo>
                  <a:lnTo>
                    <a:pt x="421166" y="4760823"/>
                  </a:lnTo>
                  <a:lnTo>
                    <a:pt x="421689" y="4771761"/>
                  </a:lnTo>
                  <a:lnTo>
                    <a:pt x="402706" y="4820945"/>
                  </a:lnTo>
                  <a:lnTo>
                    <a:pt x="383419" y="4869935"/>
                  </a:lnTo>
                  <a:lnTo>
                    <a:pt x="363815" y="4918741"/>
                  </a:lnTo>
                  <a:lnTo>
                    <a:pt x="343884" y="4967374"/>
                  </a:lnTo>
                  <a:lnTo>
                    <a:pt x="323613" y="5015844"/>
                  </a:lnTo>
                  <a:lnTo>
                    <a:pt x="302990" y="5064160"/>
                  </a:lnTo>
                  <a:lnTo>
                    <a:pt x="282003" y="5112332"/>
                  </a:lnTo>
                  <a:lnTo>
                    <a:pt x="260641" y="5160371"/>
                  </a:lnTo>
                  <a:lnTo>
                    <a:pt x="238890" y="5208286"/>
                  </a:lnTo>
                  <a:lnTo>
                    <a:pt x="216740" y="5256088"/>
                  </a:lnTo>
                  <a:lnTo>
                    <a:pt x="207214" y="5264785"/>
                  </a:lnTo>
                  <a:lnTo>
                    <a:pt x="195130" y="5263797"/>
                  </a:lnTo>
                  <a:close/>
                </a:path>
                <a:path w="2324100" h="5273040">
                  <a:moveTo>
                    <a:pt x="349781" y="5272675"/>
                  </a:moveTo>
                  <a:lnTo>
                    <a:pt x="367528" y="5227942"/>
                  </a:lnTo>
                  <a:lnTo>
                    <a:pt x="387433" y="5180681"/>
                  </a:lnTo>
                  <a:lnTo>
                    <a:pt x="408188" y="5133649"/>
                  </a:lnTo>
                  <a:lnTo>
                    <a:pt x="429587" y="5086829"/>
                  </a:lnTo>
                  <a:lnTo>
                    <a:pt x="451428" y="5040201"/>
                  </a:lnTo>
                  <a:lnTo>
                    <a:pt x="473507" y="4993747"/>
                  </a:lnTo>
                  <a:lnTo>
                    <a:pt x="495622" y="4947451"/>
                  </a:lnTo>
                  <a:lnTo>
                    <a:pt x="517572" y="4901293"/>
                  </a:lnTo>
                  <a:lnTo>
                    <a:pt x="539152" y="4855257"/>
                  </a:lnTo>
                  <a:lnTo>
                    <a:pt x="560161" y="4809324"/>
                  </a:lnTo>
                  <a:lnTo>
                    <a:pt x="567918" y="4801998"/>
                  </a:lnTo>
                  <a:lnTo>
                    <a:pt x="577658" y="4802677"/>
                  </a:lnTo>
                  <a:lnTo>
                    <a:pt x="584780" y="4809355"/>
                  </a:lnTo>
                  <a:lnTo>
                    <a:pt x="584687" y="4820024"/>
                  </a:lnTo>
                  <a:lnTo>
                    <a:pt x="565299" y="4866688"/>
                  </a:lnTo>
                  <a:lnTo>
                    <a:pt x="546208" y="4913875"/>
                  </a:lnTo>
                  <a:lnTo>
                    <a:pt x="527265" y="4961434"/>
                  </a:lnTo>
                  <a:lnTo>
                    <a:pt x="508317" y="5009216"/>
                  </a:lnTo>
                  <a:lnTo>
                    <a:pt x="489211" y="5057070"/>
                  </a:lnTo>
                  <a:lnTo>
                    <a:pt x="469797" y="5104847"/>
                  </a:lnTo>
                  <a:lnTo>
                    <a:pt x="450120" y="5151943"/>
                  </a:lnTo>
                  <a:lnTo>
                    <a:pt x="429438" y="5199570"/>
                  </a:lnTo>
                  <a:lnTo>
                    <a:pt x="408193" y="5246218"/>
                  </a:lnTo>
                  <a:lnTo>
                    <a:pt x="395453" y="5272675"/>
                  </a:lnTo>
                  <a:lnTo>
                    <a:pt x="349781" y="5272675"/>
                  </a:lnTo>
                  <a:close/>
                </a:path>
                <a:path w="2324100" h="5273040">
                  <a:moveTo>
                    <a:pt x="511717" y="5272675"/>
                  </a:moveTo>
                  <a:lnTo>
                    <a:pt x="539324" y="5212436"/>
                  </a:lnTo>
                  <a:lnTo>
                    <a:pt x="560931" y="5167613"/>
                  </a:lnTo>
                  <a:lnTo>
                    <a:pt x="583027" y="5123003"/>
                  </a:lnTo>
                  <a:lnTo>
                    <a:pt x="605394" y="5078600"/>
                  </a:lnTo>
                  <a:lnTo>
                    <a:pt x="627815" y="5034396"/>
                  </a:lnTo>
                  <a:lnTo>
                    <a:pt x="650073" y="4990386"/>
                  </a:lnTo>
                  <a:lnTo>
                    <a:pt x="671950" y="4946562"/>
                  </a:lnTo>
                  <a:lnTo>
                    <a:pt x="693228" y="4902918"/>
                  </a:lnTo>
                  <a:lnTo>
                    <a:pt x="701580" y="4895138"/>
                  </a:lnTo>
                  <a:lnTo>
                    <a:pt x="712140" y="4895937"/>
                  </a:lnTo>
                  <a:lnTo>
                    <a:pt x="719908" y="4903134"/>
                  </a:lnTo>
                  <a:lnTo>
                    <a:pt x="719887" y="4914549"/>
                  </a:lnTo>
                  <a:lnTo>
                    <a:pt x="699976" y="4958789"/>
                  </a:lnTo>
                  <a:lnTo>
                    <a:pt x="679942" y="5004493"/>
                  </a:lnTo>
                  <a:lnTo>
                    <a:pt x="660295" y="5050054"/>
                  </a:lnTo>
                  <a:lnTo>
                    <a:pt x="640663" y="5095820"/>
                  </a:lnTo>
                  <a:lnTo>
                    <a:pt x="621670" y="5139861"/>
                  </a:lnTo>
                  <a:lnTo>
                    <a:pt x="600848" y="5187407"/>
                  </a:lnTo>
                  <a:lnTo>
                    <a:pt x="580363" y="5232947"/>
                  </a:lnTo>
                  <a:lnTo>
                    <a:pt x="561837" y="5272675"/>
                  </a:lnTo>
                  <a:lnTo>
                    <a:pt x="511717" y="5272675"/>
                  </a:lnTo>
                  <a:close/>
                </a:path>
                <a:path w="2324100" h="5273040">
                  <a:moveTo>
                    <a:pt x="659696" y="5272675"/>
                  </a:moveTo>
                  <a:lnTo>
                    <a:pt x="694571" y="5200273"/>
                  </a:lnTo>
                  <a:lnTo>
                    <a:pt x="717846" y="5152874"/>
                  </a:lnTo>
                  <a:lnTo>
                    <a:pt x="741369" y="5105612"/>
                  </a:lnTo>
                  <a:lnTo>
                    <a:pt x="765135" y="5058479"/>
                  </a:lnTo>
                  <a:lnTo>
                    <a:pt x="789134" y="5011464"/>
                  </a:lnTo>
                  <a:lnTo>
                    <a:pt x="813360" y="4964560"/>
                  </a:lnTo>
                  <a:lnTo>
                    <a:pt x="837805" y="4917758"/>
                  </a:lnTo>
                  <a:lnTo>
                    <a:pt x="844926" y="4912118"/>
                  </a:lnTo>
                  <a:lnTo>
                    <a:pt x="853496" y="4912703"/>
                  </a:lnTo>
                  <a:lnTo>
                    <a:pt x="859286" y="4918026"/>
                  </a:lnTo>
                  <a:lnTo>
                    <a:pt x="858066" y="4926597"/>
                  </a:lnTo>
                  <a:lnTo>
                    <a:pt x="834214" y="4973687"/>
                  </a:lnTo>
                  <a:lnTo>
                    <a:pt x="810588" y="5020927"/>
                  </a:lnTo>
                  <a:lnTo>
                    <a:pt x="787173" y="5068299"/>
                  </a:lnTo>
                  <a:lnTo>
                    <a:pt x="763955" y="5115786"/>
                  </a:lnTo>
                  <a:lnTo>
                    <a:pt x="740918" y="5163369"/>
                  </a:lnTo>
                  <a:lnTo>
                    <a:pt x="718047" y="5211030"/>
                  </a:lnTo>
                  <a:lnTo>
                    <a:pt x="695327" y="5258751"/>
                  </a:lnTo>
                  <a:lnTo>
                    <a:pt x="688743" y="5272675"/>
                  </a:lnTo>
                  <a:lnTo>
                    <a:pt x="659696" y="5272675"/>
                  </a:lnTo>
                  <a:close/>
                </a:path>
                <a:path w="2324100" h="5273040">
                  <a:moveTo>
                    <a:pt x="1070542" y="769457"/>
                  </a:moveTo>
                  <a:lnTo>
                    <a:pt x="1041661" y="737916"/>
                  </a:lnTo>
                  <a:lnTo>
                    <a:pt x="1024698" y="694772"/>
                  </a:lnTo>
                  <a:lnTo>
                    <a:pt x="1017619" y="650760"/>
                  </a:lnTo>
                  <a:lnTo>
                    <a:pt x="1018492" y="606257"/>
                  </a:lnTo>
                  <a:lnTo>
                    <a:pt x="1025385" y="561639"/>
                  </a:lnTo>
                  <a:lnTo>
                    <a:pt x="1036369" y="517282"/>
                  </a:lnTo>
                  <a:lnTo>
                    <a:pt x="1045115" y="470000"/>
                  </a:lnTo>
                  <a:lnTo>
                    <a:pt x="1055603" y="423106"/>
                  </a:lnTo>
                  <a:lnTo>
                    <a:pt x="1067880" y="376689"/>
                  </a:lnTo>
                  <a:lnTo>
                    <a:pt x="1081992" y="330838"/>
                  </a:lnTo>
                  <a:lnTo>
                    <a:pt x="1097987" y="285643"/>
                  </a:lnTo>
                  <a:lnTo>
                    <a:pt x="1115912" y="241192"/>
                  </a:lnTo>
                  <a:lnTo>
                    <a:pt x="1135813" y="197575"/>
                  </a:lnTo>
                  <a:lnTo>
                    <a:pt x="1157738" y="154881"/>
                  </a:lnTo>
                  <a:lnTo>
                    <a:pt x="1181733" y="113199"/>
                  </a:lnTo>
                  <a:lnTo>
                    <a:pt x="1207846" y="72618"/>
                  </a:lnTo>
                  <a:lnTo>
                    <a:pt x="1236123" y="33227"/>
                  </a:lnTo>
                  <a:lnTo>
                    <a:pt x="1270456" y="4948"/>
                  </a:lnTo>
                  <a:lnTo>
                    <a:pt x="1307269" y="0"/>
                  </a:lnTo>
                  <a:lnTo>
                    <a:pt x="1341584" y="13707"/>
                  </a:lnTo>
                  <a:lnTo>
                    <a:pt x="1368425" y="41395"/>
                  </a:lnTo>
                  <a:lnTo>
                    <a:pt x="1382815" y="78389"/>
                  </a:lnTo>
                  <a:lnTo>
                    <a:pt x="1379775" y="120015"/>
                  </a:lnTo>
                  <a:lnTo>
                    <a:pt x="1365432" y="171965"/>
                  </a:lnTo>
                  <a:lnTo>
                    <a:pt x="1353668" y="224793"/>
                  </a:lnTo>
                  <a:lnTo>
                    <a:pt x="1332641" y="331505"/>
                  </a:lnTo>
                  <a:lnTo>
                    <a:pt x="1320760" y="384600"/>
                  </a:lnTo>
                  <a:lnTo>
                    <a:pt x="1306224" y="436994"/>
                  </a:lnTo>
                  <a:lnTo>
                    <a:pt x="1290752" y="481788"/>
                  </a:lnTo>
                  <a:lnTo>
                    <a:pt x="1273414" y="525567"/>
                  </a:lnTo>
                  <a:lnTo>
                    <a:pt x="1254710" y="568662"/>
                  </a:lnTo>
                  <a:lnTo>
                    <a:pt x="1235139" y="611400"/>
                  </a:lnTo>
                  <a:lnTo>
                    <a:pt x="1215203" y="654112"/>
                  </a:lnTo>
                  <a:lnTo>
                    <a:pt x="1195400" y="697128"/>
                  </a:lnTo>
                  <a:lnTo>
                    <a:pt x="1176233" y="740775"/>
                  </a:lnTo>
                  <a:lnTo>
                    <a:pt x="1147531" y="774286"/>
                  </a:lnTo>
                  <a:lnTo>
                    <a:pt x="1109067" y="782714"/>
                  </a:lnTo>
                  <a:lnTo>
                    <a:pt x="1070542" y="769457"/>
                  </a:lnTo>
                  <a:close/>
                </a:path>
                <a:path w="2324100" h="5273040">
                  <a:moveTo>
                    <a:pt x="1019123" y="1103807"/>
                  </a:moveTo>
                  <a:lnTo>
                    <a:pt x="988162" y="1080760"/>
                  </a:lnTo>
                  <a:lnTo>
                    <a:pt x="975820" y="1046677"/>
                  </a:lnTo>
                  <a:lnTo>
                    <a:pt x="977401" y="1007957"/>
                  </a:lnTo>
                  <a:lnTo>
                    <a:pt x="988208" y="971002"/>
                  </a:lnTo>
                  <a:lnTo>
                    <a:pt x="1014294" y="941561"/>
                  </a:lnTo>
                  <a:lnTo>
                    <a:pt x="1049227" y="936390"/>
                  </a:lnTo>
                  <a:lnTo>
                    <a:pt x="1082208" y="950779"/>
                  </a:lnTo>
                  <a:lnTo>
                    <a:pt x="1102436" y="980015"/>
                  </a:lnTo>
                  <a:lnTo>
                    <a:pt x="1099111" y="1019386"/>
                  </a:lnTo>
                  <a:lnTo>
                    <a:pt x="1095106" y="1032474"/>
                  </a:lnTo>
                  <a:lnTo>
                    <a:pt x="1091629" y="1048172"/>
                  </a:lnTo>
                  <a:lnTo>
                    <a:pt x="1067565" y="1094239"/>
                  </a:lnTo>
                  <a:lnTo>
                    <a:pt x="1037176" y="1107161"/>
                  </a:lnTo>
                  <a:lnTo>
                    <a:pt x="1019123" y="1103807"/>
                  </a:lnTo>
                  <a:close/>
                </a:path>
                <a:path w="2324100" h="5273040">
                  <a:moveTo>
                    <a:pt x="151247" y="3905979"/>
                  </a:moveTo>
                  <a:lnTo>
                    <a:pt x="99911" y="3859624"/>
                  </a:lnTo>
                  <a:lnTo>
                    <a:pt x="84002" y="3811806"/>
                  </a:lnTo>
                  <a:lnTo>
                    <a:pt x="79859" y="3795025"/>
                  </a:lnTo>
                  <a:lnTo>
                    <a:pt x="76407" y="3786617"/>
                  </a:lnTo>
                  <a:lnTo>
                    <a:pt x="74029" y="3778202"/>
                  </a:lnTo>
                  <a:lnTo>
                    <a:pt x="72826" y="3769822"/>
                  </a:lnTo>
                  <a:lnTo>
                    <a:pt x="72896" y="3761523"/>
                  </a:lnTo>
                  <a:lnTo>
                    <a:pt x="91843" y="3707909"/>
                  </a:lnTo>
                  <a:lnTo>
                    <a:pt x="141096" y="3680844"/>
                  </a:lnTo>
                  <a:lnTo>
                    <a:pt x="150926" y="3680135"/>
                  </a:lnTo>
                  <a:lnTo>
                    <a:pt x="160232" y="3680625"/>
                  </a:lnTo>
                  <a:lnTo>
                    <a:pt x="216681" y="3702572"/>
                  </a:lnTo>
                  <a:lnTo>
                    <a:pt x="245009" y="3733935"/>
                  </a:lnTo>
                  <a:lnTo>
                    <a:pt x="260856" y="3774028"/>
                  </a:lnTo>
                  <a:lnTo>
                    <a:pt x="262816" y="3817582"/>
                  </a:lnTo>
                  <a:lnTo>
                    <a:pt x="249486" y="3859331"/>
                  </a:lnTo>
                  <a:lnTo>
                    <a:pt x="219460" y="3894008"/>
                  </a:lnTo>
                  <a:lnTo>
                    <a:pt x="185915" y="3908390"/>
                  </a:lnTo>
                  <a:lnTo>
                    <a:pt x="151247" y="3905979"/>
                  </a:lnTo>
                  <a:close/>
                </a:path>
                <a:path w="2324100" h="5273040">
                  <a:moveTo>
                    <a:pt x="326601" y="4464094"/>
                  </a:moveTo>
                  <a:lnTo>
                    <a:pt x="277818" y="4414132"/>
                  </a:lnTo>
                  <a:lnTo>
                    <a:pt x="253890" y="4371778"/>
                  </a:lnTo>
                  <a:lnTo>
                    <a:pt x="234740" y="4326513"/>
                  </a:lnTo>
                  <a:lnTo>
                    <a:pt x="219852" y="4279265"/>
                  </a:lnTo>
                  <a:lnTo>
                    <a:pt x="208709" y="4230965"/>
                  </a:lnTo>
                  <a:lnTo>
                    <a:pt x="200795" y="4182542"/>
                  </a:lnTo>
                  <a:lnTo>
                    <a:pt x="195594" y="4134925"/>
                  </a:lnTo>
                  <a:lnTo>
                    <a:pt x="205878" y="4103533"/>
                  </a:lnTo>
                  <a:lnTo>
                    <a:pt x="233561" y="4090085"/>
                  </a:lnTo>
                  <a:lnTo>
                    <a:pt x="262977" y="4096670"/>
                  </a:lnTo>
                  <a:lnTo>
                    <a:pt x="278457" y="4125379"/>
                  </a:lnTo>
                  <a:lnTo>
                    <a:pt x="285746" y="4177193"/>
                  </a:lnTo>
                  <a:lnTo>
                    <a:pt x="297142" y="4227273"/>
                  </a:lnTo>
                  <a:lnTo>
                    <a:pt x="311489" y="4276244"/>
                  </a:lnTo>
                  <a:lnTo>
                    <a:pt x="327635" y="4324729"/>
                  </a:lnTo>
                  <a:lnTo>
                    <a:pt x="344425" y="4373354"/>
                  </a:lnTo>
                  <a:lnTo>
                    <a:pt x="360705" y="4422745"/>
                  </a:lnTo>
                  <a:lnTo>
                    <a:pt x="360256" y="4446051"/>
                  </a:lnTo>
                  <a:lnTo>
                    <a:pt x="346613" y="4460865"/>
                  </a:lnTo>
                  <a:lnTo>
                    <a:pt x="326601" y="4464094"/>
                  </a:lnTo>
                  <a:close/>
                </a:path>
                <a:path w="2324100" h="5273040">
                  <a:moveTo>
                    <a:pt x="984620" y="1395517"/>
                  </a:moveTo>
                  <a:lnTo>
                    <a:pt x="958848" y="1375805"/>
                  </a:lnTo>
                  <a:lnTo>
                    <a:pt x="946252" y="1346669"/>
                  </a:lnTo>
                  <a:lnTo>
                    <a:pt x="941399" y="1316150"/>
                  </a:lnTo>
                  <a:lnTo>
                    <a:pt x="944740" y="1285398"/>
                  </a:lnTo>
                  <a:lnTo>
                    <a:pt x="956725" y="1255561"/>
                  </a:lnTo>
                  <a:lnTo>
                    <a:pt x="969941" y="1238816"/>
                  </a:lnTo>
                  <a:lnTo>
                    <a:pt x="986716" y="1227551"/>
                  </a:lnTo>
                  <a:lnTo>
                    <a:pt x="1006109" y="1223377"/>
                  </a:lnTo>
                  <a:lnTo>
                    <a:pt x="1027179" y="1227909"/>
                  </a:lnTo>
                  <a:lnTo>
                    <a:pt x="1043932" y="1239878"/>
                  </a:lnTo>
                  <a:lnTo>
                    <a:pt x="1055764" y="1257674"/>
                  </a:lnTo>
                  <a:lnTo>
                    <a:pt x="1060216" y="1278200"/>
                  </a:lnTo>
                  <a:lnTo>
                    <a:pt x="1054832" y="1298362"/>
                  </a:lnTo>
                  <a:lnTo>
                    <a:pt x="1049676" y="1308588"/>
                  </a:lnTo>
                  <a:lnTo>
                    <a:pt x="1047449" y="1317831"/>
                  </a:lnTo>
                  <a:lnTo>
                    <a:pt x="1047508" y="1327833"/>
                  </a:lnTo>
                  <a:lnTo>
                    <a:pt x="1049213" y="1340337"/>
                  </a:lnTo>
                  <a:lnTo>
                    <a:pt x="1041669" y="1372132"/>
                  </a:lnTo>
                  <a:lnTo>
                    <a:pt x="1016182" y="1392409"/>
                  </a:lnTo>
                  <a:lnTo>
                    <a:pt x="984620" y="1395517"/>
                  </a:lnTo>
                  <a:close/>
                </a:path>
              </a:pathLst>
            </a:custGeom>
            <a:solidFill>
              <a:srgbClr val="F1D8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466776" y="4695348"/>
              <a:ext cx="1822450" cy="5589270"/>
            </a:xfrm>
            <a:custGeom>
              <a:avLst/>
              <a:gdLst/>
              <a:ahLst/>
              <a:cxnLst/>
              <a:rect l="l" t="t" r="r" b="b"/>
              <a:pathLst>
                <a:path w="1822450" h="5589270">
                  <a:moveTo>
                    <a:pt x="522620" y="26659"/>
                  </a:moveTo>
                  <a:lnTo>
                    <a:pt x="514578" y="18906"/>
                  </a:lnTo>
                  <a:lnTo>
                    <a:pt x="515290" y="8546"/>
                  </a:lnTo>
                  <a:lnTo>
                    <a:pt x="522574" y="578"/>
                  </a:lnTo>
                  <a:lnTo>
                    <a:pt x="534250" y="0"/>
                  </a:lnTo>
                  <a:lnTo>
                    <a:pt x="1146965" y="219072"/>
                  </a:lnTo>
                  <a:lnTo>
                    <a:pt x="1821222" y="473370"/>
                  </a:lnTo>
                  <a:lnTo>
                    <a:pt x="1821222" y="506223"/>
                  </a:lnTo>
                  <a:lnTo>
                    <a:pt x="1152280" y="252391"/>
                  </a:lnTo>
                  <a:lnTo>
                    <a:pt x="522620" y="26659"/>
                  </a:lnTo>
                  <a:close/>
                </a:path>
                <a:path w="1822450" h="5589270">
                  <a:moveTo>
                    <a:pt x="1150801" y="4815908"/>
                  </a:moveTo>
                  <a:lnTo>
                    <a:pt x="1157981" y="4803800"/>
                  </a:lnTo>
                  <a:lnTo>
                    <a:pt x="1179694" y="4757849"/>
                  </a:lnTo>
                  <a:lnTo>
                    <a:pt x="1199408" y="4711025"/>
                  </a:lnTo>
                  <a:lnTo>
                    <a:pt x="1219521" y="4664376"/>
                  </a:lnTo>
                  <a:lnTo>
                    <a:pt x="1236623" y="4630269"/>
                  </a:lnTo>
                  <a:lnTo>
                    <a:pt x="1255323" y="4596860"/>
                  </a:lnTo>
                  <a:lnTo>
                    <a:pt x="1294324" y="4530739"/>
                  </a:lnTo>
                  <a:lnTo>
                    <a:pt x="1320072" y="4486548"/>
                  </a:lnTo>
                  <a:lnTo>
                    <a:pt x="1345379" y="4442164"/>
                  </a:lnTo>
                  <a:lnTo>
                    <a:pt x="1370291" y="4397609"/>
                  </a:lnTo>
                  <a:lnTo>
                    <a:pt x="1394856" y="4352902"/>
                  </a:lnTo>
                  <a:lnTo>
                    <a:pt x="1419122" y="4308064"/>
                  </a:lnTo>
                  <a:lnTo>
                    <a:pt x="1443137" y="4263117"/>
                  </a:lnTo>
                  <a:lnTo>
                    <a:pt x="1466947" y="4218081"/>
                  </a:lnTo>
                  <a:lnTo>
                    <a:pt x="1490600" y="4172976"/>
                  </a:lnTo>
                  <a:lnTo>
                    <a:pt x="1514144" y="4127824"/>
                  </a:lnTo>
                  <a:lnTo>
                    <a:pt x="1561093" y="4037458"/>
                  </a:lnTo>
                  <a:lnTo>
                    <a:pt x="1579516" y="4003927"/>
                  </a:lnTo>
                  <a:lnTo>
                    <a:pt x="1603097" y="3958791"/>
                  </a:lnTo>
                  <a:lnTo>
                    <a:pt x="1626806" y="3913711"/>
                  </a:lnTo>
                  <a:lnTo>
                    <a:pt x="1650691" y="3868707"/>
                  </a:lnTo>
                  <a:lnTo>
                    <a:pt x="1674798" y="3823800"/>
                  </a:lnTo>
                  <a:lnTo>
                    <a:pt x="1699176" y="3779012"/>
                  </a:lnTo>
                  <a:lnTo>
                    <a:pt x="1723872" y="3734362"/>
                  </a:lnTo>
                  <a:lnTo>
                    <a:pt x="1748933" y="3689871"/>
                  </a:lnTo>
                  <a:lnTo>
                    <a:pt x="1774407" y="3645561"/>
                  </a:lnTo>
                  <a:lnTo>
                    <a:pt x="1800341" y="3601451"/>
                  </a:lnTo>
                  <a:lnTo>
                    <a:pt x="1821222" y="3568993"/>
                  </a:lnTo>
                  <a:lnTo>
                    <a:pt x="1822421" y="3624940"/>
                  </a:lnTo>
                  <a:lnTo>
                    <a:pt x="1797555" y="3669515"/>
                  </a:lnTo>
                  <a:lnTo>
                    <a:pt x="1772731" y="3714109"/>
                  </a:lnTo>
                  <a:lnTo>
                    <a:pt x="1742884" y="3770368"/>
                  </a:lnTo>
                  <a:lnTo>
                    <a:pt x="1718190" y="3815019"/>
                  </a:lnTo>
                  <a:lnTo>
                    <a:pt x="1693589" y="3859710"/>
                  </a:lnTo>
                  <a:lnTo>
                    <a:pt x="1669101" y="3904450"/>
                  </a:lnTo>
                  <a:lnTo>
                    <a:pt x="1644748" y="3949250"/>
                  </a:lnTo>
                  <a:lnTo>
                    <a:pt x="1615521" y="4005779"/>
                  </a:lnTo>
                  <a:lnTo>
                    <a:pt x="1591527" y="4050735"/>
                  </a:lnTo>
                  <a:lnTo>
                    <a:pt x="1567635" y="4095736"/>
                  </a:lnTo>
                  <a:lnTo>
                    <a:pt x="1519953" y="4185782"/>
                  </a:lnTo>
                  <a:lnTo>
                    <a:pt x="1496060" y="4230782"/>
                  </a:lnTo>
                  <a:lnTo>
                    <a:pt x="1466987" y="4287379"/>
                  </a:lnTo>
                  <a:lnTo>
                    <a:pt x="1442839" y="4332267"/>
                  </a:lnTo>
                  <a:lnTo>
                    <a:pt x="1394718" y="4422121"/>
                  </a:lnTo>
                  <a:lnTo>
                    <a:pt x="1375516" y="4455312"/>
                  </a:lnTo>
                  <a:lnTo>
                    <a:pt x="1350724" y="4499920"/>
                  </a:lnTo>
                  <a:lnTo>
                    <a:pt x="1330498" y="4532664"/>
                  </a:lnTo>
                  <a:lnTo>
                    <a:pt x="1304682" y="4576826"/>
                  </a:lnTo>
                  <a:lnTo>
                    <a:pt x="1285098" y="4609850"/>
                  </a:lnTo>
                  <a:lnTo>
                    <a:pt x="1266614" y="4643354"/>
                  </a:lnTo>
                  <a:lnTo>
                    <a:pt x="1249530" y="4677468"/>
                  </a:lnTo>
                  <a:lnTo>
                    <a:pt x="1234145" y="4712324"/>
                  </a:lnTo>
                  <a:lnTo>
                    <a:pt x="1219543" y="4747522"/>
                  </a:lnTo>
                  <a:lnTo>
                    <a:pt x="1198863" y="4793924"/>
                  </a:lnTo>
                  <a:lnTo>
                    <a:pt x="1181262" y="4827813"/>
                  </a:lnTo>
                  <a:lnTo>
                    <a:pt x="1155636" y="4816633"/>
                  </a:lnTo>
                  <a:lnTo>
                    <a:pt x="1150801" y="4815908"/>
                  </a:lnTo>
                  <a:close/>
                </a:path>
                <a:path w="1822450" h="5589270">
                  <a:moveTo>
                    <a:pt x="398681" y="3059232"/>
                  </a:moveTo>
                  <a:lnTo>
                    <a:pt x="343006" y="3034943"/>
                  </a:lnTo>
                  <a:lnTo>
                    <a:pt x="358282" y="3027751"/>
                  </a:lnTo>
                  <a:lnTo>
                    <a:pt x="398681" y="3059232"/>
                  </a:lnTo>
                  <a:close/>
                </a:path>
                <a:path w="1822450" h="5589270">
                  <a:moveTo>
                    <a:pt x="706659" y="3221305"/>
                  </a:moveTo>
                  <a:lnTo>
                    <a:pt x="343047" y="3062673"/>
                  </a:lnTo>
                  <a:lnTo>
                    <a:pt x="337928" y="3046583"/>
                  </a:lnTo>
                  <a:lnTo>
                    <a:pt x="339607" y="3033460"/>
                  </a:lnTo>
                  <a:lnTo>
                    <a:pt x="489605" y="3098899"/>
                  </a:lnTo>
                  <a:lnTo>
                    <a:pt x="529978" y="3130369"/>
                  </a:lnTo>
                  <a:lnTo>
                    <a:pt x="666301" y="3189842"/>
                  </a:lnTo>
                  <a:lnTo>
                    <a:pt x="706659" y="3221305"/>
                  </a:lnTo>
                  <a:close/>
                </a:path>
                <a:path w="1822450" h="5589270">
                  <a:moveTo>
                    <a:pt x="1393678" y="3534885"/>
                  </a:moveTo>
                  <a:lnTo>
                    <a:pt x="473787" y="3133566"/>
                  </a:lnTo>
                  <a:lnTo>
                    <a:pt x="433549" y="3102156"/>
                  </a:lnTo>
                  <a:lnTo>
                    <a:pt x="1389159" y="3519058"/>
                  </a:lnTo>
                  <a:lnTo>
                    <a:pt x="1393678" y="3534885"/>
                  </a:lnTo>
                  <a:close/>
                </a:path>
                <a:path w="1822450" h="5589270">
                  <a:moveTo>
                    <a:pt x="1373924" y="3553979"/>
                  </a:moveTo>
                  <a:lnTo>
                    <a:pt x="781755" y="3295635"/>
                  </a:lnTo>
                  <a:lnTo>
                    <a:pt x="741311" y="3264134"/>
                  </a:lnTo>
                  <a:lnTo>
                    <a:pt x="604877" y="3204613"/>
                  </a:lnTo>
                  <a:lnTo>
                    <a:pt x="564532" y="3173156"/>
                  </a:lnTo>
                  <a:lnTo>
                    <a:pt x="1396877" y="3536281"/>
                  </a:lnTo>
                  <a:lnTo>
                    <a:pt x="1388600" y="3546526"/>
                  </a:lnTo>
                  <a:lnTo>
                    <a:pt x="1373924" y="3553979"/>
                  </a:lnTo>
                  <a:close/>
                </a:path>
                <a:path w="1822450" h="5589270">
                  <a:moveTo>
                    <a:pt x="1082585" y="3842556"/>
                  </a:moveTo>
                  <a:lnTo>
                    <a:pt x="368475" y="3531013"/>
                  </a:lnTo>
                  <a:lnTo>
                    <a:pt x="362156" y="3514401"/>
                  </a:lnTo>
                  <a:lnTo>
                    <a:pt x="363436" y="3501103"/>
                  </a:lnTo>
                  <a:lnTo>
                    <a:pt x="372313" y="3491120"/>
                  </a:lnTo>
                  <a:lnTo>
                    <a:pt x="478884" y="3537613"/>
                  </a:lnTo>
                  <a:lnTo>
                    <a:pt x="521392" y="3570014"/>
                  </a:lnTo>
                  <a:lnTo>
                    <a:pt x="1153219" y="3845660"/>
                  </a:lnTo>
                  <a:lnTo>
                    <a:pt x="1144691" y="3855796"/>
                  </a:lnTo>
                  <a:lnTo>
                    <a:pt x="1134944" y="3851543"/>
                  </a:lnTo>
                  <a:lnTo>
                    <a:pt x="1082585" y="3842556"/>
                  </a:lnTo>
                  <a:close/>
                </a:path>
                <a:path w="1822450" h="5589270">
                  <a:moveTo>
                    <a:pt x="1153219" y="3845660"/>
                  </a:moveTo>
                  <a:lnTo>
                    <a:pt x="854501" y="3715339"/>
                  </a:lnTo>
                  <a:lnTo>
                    <a:pt x="907166" y="3724459"/>
                  </a:lnTo>
                  <a:lnTo>
                    <a:pt x="1155148" y="3832645"/>
                  </a:lnTo>
                  <a:lnTo>
                    <a:pt x="1153219" y="3845660"/>
                  </a:lnTo>
                  <a:close/>
                </a:path>
                <a:path w="1822450" h="5589270">
                  <a:moveTo>
                    <a:pt x="839416" y="3750326"/>
                  </a:moveTo>
                  <a:lnTo>
                    <a:pt x="648918" y="3667218"/>
                  </a:lnTo>
                  <a:lnTo>
                    <a:pt x="606409" y="3634817"/>
                  </a:lnTo>
                  <a:lnTo>
                    <a:pt x="892212" y="3759503"/>
                  </a:lnTo>
                  <a:lnTo>
                    <a:pt x="839416" y="3750326"/>
                  </a:lnTo>
                  <a:close/>
                </a:path>
                <a:path w="1822450" h="5589270">
                  <a:moveTo>
                    <a:pt x="324013" y="3871872"/>
                  </a:moveTo>
                  <a:lnTo>
                    <a:pt x="88845" y="3769275"/>
                  </a:lnTo>
                  <a:lnTo>
                    <a:pt x="92223" y="3756894"/>
                  </a:lnTo>
                  <a:lnTo>
                    <a:pt x="101201" y="3746954"/>
                  </a:lnTo>
                  <a:lnTo>
                    <a:pt x="154887" y="3770376"/>
                  </a:lnTo>
                  <a:lnTo>
                    <a:pt x="194604" y="3801559"/>
                  </a:lnTo>
                  <a:lnTo>
                    <a:pt x="284239" y="3840664"/>
                  </a:lnTo>
                  <a:lnTo>
                    <a:pt x="324013" y="3871872"/>
                  </a:lnTo>
                  <a:close/>
                </a:path>
                <a:path w="1822450" h="5589270">
                  <a:moveTo>
                    <a:pt x="1007726" y="4170153"/>
                  </a:moveTo>
                  <a:lnTo>
                    <a:pt x="773757" y="4068080"/>
                  </a:lnTo>
                  <a:lnTo>
                    <a:pt x="823688" y="4076008"/>
                  </a:lnTo>
                  <a:lnTo>
                    <a:pt x="958118" y="4134655"/>
                  </a:lnTo>
                  <a:lnTo>
                    <a:pt x="1007985" y="4142555"/>
                  </a:lnTo>
                  <a:lnTo>
                    <a:pt x="1015683" y="4145913"/>
                  </a:lnTo>
                  <a:lnTo>
                    <a:pt x="1014104" y="4159080"/>
                  </a:lnTo>
                  <a:lnTo>
                    <a:pt x="1007726" y="4170153"/>
                  </a:lnTo>
                  <a:close/>
                </a:path>
                <a:path w="1822450" h="5589270">
                  <a:moveTo>
                    <a:pt x="951071" y="4159293"/>
                  </a:moveTo>
                  <a:lnTo>
                    <a:pt x="136773" y="3804041"/>
                  </a:lnTo>
                  <a:lnTo>
                    <a:pt x="96742" y="3772721"/>
                  </a:lnTo>
                  <a:lnTo>
                    <a:pt x="1001027" y="4167231"/>
                  </a:lnTo>
                  <a:lnTo>
                    <a:pt x="951071" y="4159293"/>
                  </a:lnTo>
                  <a:close/>
                </a:path>
                <a:path w="1822450" h="5589270">
                  <a:moveTo>
                    <a:pt x="855788" y="4131580"/>
                  </a:moveTo>
                  <a:lnTo>
                    <a:pt x="267084" y="3874748"/>
                  </a:lnTo>
                  <a:lnTo>
                    <a:pt x="227016" y="3843411"/>
                  </a:lnTo>
                  <a:lnTo>
                    <a:pt x="906032" y="4139644"/>
                  </a:lnTo>
                  <a:lnTo>
                    <a:pt x="855788" y="4131580"/>
                  </a:lnTo>
                  <a:close/>
                </a:path>
                <a:path w="1822450" h="5589270">
                  <a:moveTo>
                    <a:pt x="714763" y="4083911"/>
                  </a:moveTo>
                  <a:lnTo>
                    <a:pt x="397626" y="3945555"/>
                  </a:lnTo>
                  <a:lnTo>
                    <a:pt x="357462" y="3914176"/>
                  </a:lnTo>
                  <a:lnTo>
                    <a:pt x="765199" y="4092059"/>
                  </a:lnTo>
                  <a:lnTo>
                    <a:pt x="714763" y="4083911"/>
                  </a:lnTo>
                  <a:close/>
                </a:path>
                <a:path w="1822450" h="5589270">
                  <a:moveTo>
                    <a:pt x="1130474" y="4857245"/>
                  </a:moveTo>
                  <a:lnTo>
                    <a:pt x="1131869" y="4847832"/>
                  </a:lnTo>
                  <a:lnTo>
                    <a:pt x="1150801" y="4815908"/>
                  </a:lnTo>
                  <a:lnTo>
                    <a:pt x="1155636" y="4816633"/>
                  </a:lnTo>
                  <a:lnTo>
                    <a:pt x="1169732" y="4822783"/>
                  </a:lnTo>
                  <a:lnTo>
                    <a:pt x="1172151" y="4837694"/>
                  </a:lnTo>
                  <a:lnTo>
                    <a:pt x="1166173" y="4848942"/>
                  </a:lnTo>
                  <a:lnTo>
                    <a:pt x="1149998" y="4855741"/>
                  </a:lnTo>
                  <a:lnTo>
                    <a:pt x="1130474" y="4857245"/>
                  </a:lnTo>
                  <a:close/>
                </a:path>
                <a:path w="1822450" h="5589270">
                  <a:moveTo>
                    <a:pt x="1149435" y="4869352"/>
                  </a:moveTo>
                  <a:lnTo>
                    <a:pt x="1129940" y="4860847"/>
                  </a:lnTo>
                  <a:lnTo>
                    <a:pt x="1130474" y="4857245"/>
                  </a:lnTo>
                  <a:lnTo>
                    <a:pt x="1149998" y="4855741"/>
                  </a:lnTo>
                  <a:lnTo>
                    <a:pt x="1166173" y="4848942"/>
                  </a:lnTo>
                  <a:lnTo>
                    <a:pt x="1172151" y="4837694"/>
                  </a:lnTo>
                  <a:lnTo>
                    <a:pt x="1169732" y="4822783"/>
                  </a:lnTo>
                  <a:lnTo>
                    <a:pt x="1181262" y="4827813"/>
                  </a:lnTo>
                  <a:lnTo>
                    <a:pt x="1160661" y="4860393"/>
                  </a:lnTo>
                  <a:lnTo>
                    <a:pt x="1149435" y="4869352"/>
                  </a:lnTo>
                  <a:close/>
                </a:path>
                <a:path w="1822450" h="5589270">
                  <a:moveTo>
                    <a:pt x="848539" y="4821216"/>
                  </a:moveTo>
                  <a:lnTo>
                    <a:pt x="617975" y="4720629"/>
                  </a:lnTo>
                  <a:lnTo>
                    <a:pt x="668067" y="4728627"/>
                  </a:lnTo>
                  <a:lnTo>
                    <a:pt x="712971" y="4748216"/>
                  </a:lnTo>
                  <a:lnTo>
                    <a:pt x="862121" y="4771718"/>
                  </a:lnTo>
                  <a:lnTo>
                    <a:pt x="906450" y="4791057"/>
                  </a:lnTo>
                  <a:lnTo>
                    <a:pt x="1053553" y="4813666"/>
                  </a:lnTo>
                  <a:lnTo>
                    <a:pt x="1107249" y="4809379"/>
                  </a:lnTo>
                  <a:lnTo>
                    <a:pt x="1150801" y="4815908"/>
                  </a:lnTo>
                  <a:lnTo>
                    <a:pt x="1131869" y="4847832"/>
                  </a:lnTo>
                  <a:lnTo>
                    <a:pt x="1130474" y="4857245"/>
                  </a:lnTo>
                  <a:lnTo>
                    <a:pt x="1096011" y="4859900"/>
                  </a:lnTo>
                  <a:lnTo>
                    <a:pt x="848539" y="4821216"/>
                  </a:lnTo>
                  <a:close/>
                </a:path>
                <a:path w="1822450" h="5589270">
                  <a:moveTo>
                    <a:pt x="491561" y="5037641"/>
                  </a:moveTo>
                  <a:lnTo>
                    <a:pt x="589369" y="4999124"/>
                  </a:lnTo>
                  <a:lnTo>
                    <a:pt x="634831" y="4991246"/>
                  </a:lnTo>
                  <a:lnTo>
                    <a:pt x="736938" y="4952656"/>
                  </a:lnTo>
                  <a:lnTo>
                    <a:pt x="783463" y="4945242"/>
                  </a:lnTo>
                  <a:lnTo>
                    <a:pt x="834031" y="4925735"/>
                  </a:lnTo>
                  <a:lnTo>
                    <a:pt x="879857" y="4918015"/>
                  </a:lnTo>
                  <a:lnTo>
                    <a:pt x="931172" y="4898834"/>
                  </a:lnTo>
                  <a:lnTo>
                    <a:pt x="1025174" y="4884421"/>
                  </a:lnTo>
                  <a:lnTo>
                    <a:pt x="1073089" y="4877612"/>
                  </a:lnTo>
                  <a:lnTo>
                    <a:pt x="1126791" y="4859473"/>
                  </a:lnTo>
                  <a:lnTo>
                    <a:pt x="1133106" y="4862228"/>
                  </a:lnTo>
                  <a:lnTo>
                    <a:pt x="1133043" y="4876056"/>
                  </a:lnTo>
                  <a:lnTo>
                    <a:pt x="1135059" y="4876936"/>
                  </a:lnTo>
                  <a:lnTo>
                    <a:pt x="1127298" y="4887406"/>
                  </a:lnTo>
                  <a:lnTo>
                    <a:pt x="1033253" y="4901801"/>
                  </a:lnTo>
                  <a:lnTo>
                    <a:pt x="980890" y="4920525"/>
                  </a:lnTo>
                  <a:lnTo>
                    <a:pt x="886453" y="4934749"/>
                  </a:lnTo>
                  <a:lnTo>
                    <a:pt x="834482" y="4953644"/>
                  </a:lnTo>
                  <a:lnTo>
                    <a:pt x="787982" y="4961069"/>
                  </a:lnTo>
                  <a:lnTo>
                    <a:pt x="736378" y="4980124"/>
                  </a:lnTo>
                  <a:lnTo>
                    <a:pt x="690226" y="4987701"/>
                  </a:lnTo>
                  <a:lnTo>
                    <a:pt x="639350" y="5007074"/>
                  </a:lnTo>
                  <a:lnTo>
                    <a:pt x="593888" y="5014952"/>
                  </a:lnTo>
                  <a:lnTo>
                    <a:pt x="522898" y="5042840"/>
                  </a:lnTo>
                  <a:lnTo>
                    <a:pt x="491561" y="5037641"/>
                  </a:lnTo>
                  <a:close/>
                </a:path>
                <a:path w="1822450" h="5589270">
                  <a:moveTo>
                    <a:pt x="607406" y="4757586"/>
                  </a:moveTo>
                  <a:lnTo>
                    <a:pt x="0" y="4492594"/>
                  </a:lnTo>
                  <a:lnTo>
                    <a:pt x="996" y="4479173"/>
                  </a:lnTo>
                  <a:lnTo>
                    <a:pt x="15668" y="4457862"/>
                  </a:lnTo>
                  <a:lnTo>
                    <a:pt x="28881" y="4463626"/>
                  </a:lnTo>
                  <a:lnTo>
                    <a:pt x="69027" y="4494997"/>
                  </a:lnTo>
                  <a:lnTo>
                    <a:pt x="753479" y="4793601"/>
                  </a:lnTo>
                  <a:lnTo>
                    <a:pt x="703209" y="4785526"/>
                  </a:lnTo>
                  <a:lnTo>
                    <a:pt x="657900" y="4765759"/>
                  </a:lnTo>
                  <a:lnTo>
                    <a:pt x="607406" y="4757586"/>
                  </a:lnTo>
                  <a:close/>
                </a:path>
                <a:path w="1822450" h="5589270">
                  <a:moveTo>
                    <a:pt x="753479" y="4793601"/>
                  </a:moveTo>
                  <a:lnTo>
                    <a:pt x="477329" y="4673126"/>
                  </a:lnTo>
                  <a:lnTo>
                    <a:pt x="527671" y="4681232"/>
                  </a:lnTo>
                  <a:lnTo>
                    <a:pt x="803619" y="4801619"/>
                  </a:lnTo>
                  <a:lnTo>
                    <a:pt x="753479" y="4793601"/>
                  </a:lnTo>
                  <a:close/>
                </a:path>
                <a:path w="1822450" h="5589270">
                  <a:moveTo>
                    <a:pt x="511223" y="4729480"/>
                  </a:moveTo>
                  <a:lnTo>
                    <a:pt x="53248" y="4529681"/>
                  </a:lnTo>
                  <a:lnTo>
                    <a:pt x="12579" y="4498082"/>
                  </a:lnTo>
                  <a:lnTo>
                    <a:pt x="561895" y="4737731"/>
                  </a:lnTo>
                  <a:lnTo>
                    <a:pt x="511223" y="4729480"/>
                  </a:lnTo>
                  <a:close/>
                </a:path>
                <a:path w="1822450" h="5589270">
                  <a:moveTo>
                    <a:pt x="323167" y="4661294"/>
                  </a:moveTo>
                  <a:lnTo>
                    <a:pt x="231480" y="4621293"/>
                  </a:lnTo>
                  <a:lnTo>
                    <a:pt x="190705" y="4589649"/>
                  </a:lnTo>
                  <a:lnTo>
                    <a:pt x="374057" y="4669639"/>
                  </a:lnTo>
                  <a:lnTo>
                    <a:pt x="323167" y="4661294"/>
                  </a:lnTo>
                  <a:close/>
                </a:path>
                <a:path w="1822450" h="5589270">
                  <a:moveTo>
                    <a:pt x="203842" y="5024915"/>
                  </a:moveTo>
                  <a:lnTo>
                    <a:pt x="151723" y="5002178"/>
                  </a:lnTo>
                  <a:lnTo>
                    <a:pt x="107881" y="4969195"/>
                  </a:lnTo>
                  <a:lnTo>
                    <a:pt x="104712" y="4953956"/>
                  </a:lnTo>
                  <a:lnTo>
                    <a:pt x="106441" y="4940855"/>
                  </a:lnTo>
                  <a:lnTo>
                    <a:pt x="108890" y="4941923"/>
                  </a:lnTo>
                  <a:lnTo>
                    <a:pt x="123116" y="4934274"/>
                  </a:lnTo>
                  <a:lnTo>
                    <a:pt x="294369" y="5008986"/>
                  </a:lnTo>
                  <a:lnTo>
                    <a:pt x="324407" y="5008234"/>
                  </a:lnTo>
                  <a:lnTo>
                    <a:pt x="449173" y="5062665"/>
                  </a:lnTo>
                  <a:lnTo>
                    <a:pt x="493740" y="5054397"/>
                  </a:lnTo>
                  <a:lnTo>
                    <a:pt x="522898" y="5042840"/>
                  </a:lnTo>
                  <a:lnTo>
                    <a:pt x="535602" y="5044948"/>
                  </a:lnTo>
                  <a:lnTo>
                    <a:pt x="548581" y="5050610"/>
                  </a:lnTo>
                  <a:lnTo>
                    <a:pt x="551984" y="5065951"/>
                  </a:lnTo>
                  <a:lnTo>
                    <a:pt x="548389" y="5078238"/>
                  </a:lnTo>
                  <a:lnTo>
                    <a:pt x="543690" y="5076188"/>
                  </a:lnTo>
                  <a:lnTo>
                    <a:pt x="533163" y="5085452"/>
                  </a:lnTo>
                  <a:lnTo>
                    <a:pt x="532890" y="5085963"/>
                  </a:lnTo>
                  <a:lnTo>
                    <a:pt x="482431" y="5077175"/>
                  </a:lnTo>
                  <a:lnTo>
                    <a:pt x="423287" y="5079084"/>
                  </a:lnTo>
                  <a:lnTo>
                    <a:pt x="311559" y="5058053"/>
                  </a:lnTo>
                  <a:lnTo>
                    <a:pt x="261439" y="5036187"/>
                  </a:lnTo>
                  <a:lnTo>
                    <a:pt x="203842" y="5024915"/>
                  </a:lnTo>
                  <a:close/>
                </a:path>
                <a:path w="1822450" h="5589270">
                  <a:moveTo>
                    <a:pt x="449173" y="5062665"/>
                  </a:moveTo>
                  <a:lnTo>
                    <a:pt x="436876" y="5057301"/>
                  </a:lnTo>
                  <a:lnTo>
                    <a:pt x="444654" y="5046838"/>
                  </a:lnTo>
                  <a:lnTo>
                    <a:pt x="489220" y="5038569"/>
                  </a:lnTo>
                  <a:lnTo>
                    <a:pt x="491561" y="5037641"/>
                  </a:lnTo>
                  <a:lnTo>
                    <a:pt x="522898" y="5042840"/>
                  </a:lnTo>
                  <a:lnTo>
                    <a:pt x="493740" y="5054397"/>
                  </a:lnTo>
                  <a:lnTo>
                    <a:pt x="449173" y="5062665"/>
                  </a:lnTo>
                  <a:close/>
                </a:path>
                <a:path w="1822450" h="5589270">
                  <a:moveTo>
                    <a:pt x="436876" y="5057301"/>
                  </a:moveTo>
                  <a:lnTo>
                    <a:pt x="373577" y="5029685"/>
                  </a:lnTo>
                  <a:lnTo>
                    <a:pt x="432004" y="5027463"/>
                  </a:lnTo>
                  <a:lnTo>
                    <a:pt x="491561" y="5037641"/>
                  </a:lnTo>
                  <a:lnTo>
                    <a:pt x="489220" y="5038569"/>
                  </a:lnTo>
                  <a:lnTo>
                    <a:pt x="444654" y="5046838"/>
                  </a:lnTo>
                  <a:lnTo>
                    <a:pt x="436876" y="5057301"/>
                  </a:lnTo>
                  <a:close/>
                </a:path>
                <a:path w="1822450" h="5589270">
                  <a:moveTo>
                    <a:pt x="532890" y="5085963"/>
                  </a:moveTo>
                  <a:lnTo>
                    <a:pt x="533163" y="5085452"/>
                  </a:lnTo>
                  <a:lnTo>
                    <a:pt x="543690" y="5076188"/>
                  </a:lnTo>
                  <a:lnTo>
                    <a:pt x="548389" y="5078238"/>
                  </a:lnTo>
                  <a:lnTo>
                    <a:pt x="535296" y="5086382"/>
                  </a:lnTo>
                  <a:lnTo>
                    <a:pt x="532890" y="5085963"/>
                  </a:lnTo>
                  <a:close/>
                </a:path>
                <a:path w="1822450" h="5589270">
                  <a:moveTo>
                    <a:pt x="258579" y="5589179"/>
                  </a:moveTo>
                  <a:lnTo>
                    <a:pt x="277634" y="5555924"/>
                  </a:lnTo>
                  <a:lnTo>
                    <a:pt x="303214" y="5511660"/>
                  </a:lnTo>
                  <a:lnTo>
                    <a:pt x="333586" y="5455630"/>
                  </a:lnTo>
                  <a:lnTo>
                    <a:pt x="358248" y="5410965"/>
                  </a:lnTo>
                  <a:lnTo>
                    <a:pt x="382810" y="5366257"/>
                  </a:lnTo>
                  <a:lnTo>
                    <a:pt x="407273" y="5321505"/>
                  </a:lnTo>
                  <a:lnTo>
                    <a:pt x="431635" y="5276710"/>
                  </a:lnTo>
                  <a:lnTo>
                    <a:pt x="460976" y="5220230"/>
                  </a:lnTo>
                  <a:lnTo>
                    <a:pt x="485138" y="5175348"/>
                  </a:lnTo>
                  <a:lnTo>
                    <a:pt x="509201" y="5130422"/>
                  </a:lnTo>
                  <a:lnTo>
                    <a:pt x="532890" y="5085963"/>
                  </a:lnTo>
                  <a:lnTo>
                    <a:pt x="535296" y="5086382"/>
                  </a:lnTo>
                  <a:lnTo>
                    <a:pt x="548389" y="5078238"/>
                  </a:lnTo>
                  <a:lnTo>
                    <a:pt x="565384" y="5085653"/>
                  </a:lnTo>
                  <a:lnTo>
                    <a:pt x="565154" y="5099408"/>
                  </a:lnTo>
                  <a:lnTo>
                    <a:pt x="542944" y="5145143"/>
                  </a:lnTo>
                  <a:lnTo>
                    <a:pt x="525566" y="5179129"/>
                  </a:lnTo>
                  <a:lnTo>
                    <a:pt x="502855" y="5224645"/>
                  </a:lnTo>
                  <a:lnTo>
                    <a:pt x="479880" y="5270046"/>
                  </a:lnTo>
                  <a:lnTo>
                    <a:pt x="456634" y="5315328"/>
                  </a:lnTo>
                  <a:lnTo>
                    <a:pt x="433107" y="5360488"/>
                  </a:lnTo>
                  <a:lnTo>
                    <a:pt x="414368" y="5393881"/>
                  </a:lnTo>
                  <a:lnTo>
                    <a:pt x="390253" y="5438784"/>
                  </a:lnTo>
                  <a:lnTo>
                    <a:pt x="365831" y="5483553"/>
                  </a:lnTo>
                  <a:lnTo>
                    <a:pt x="340694" y="5528011"/>
                  </a:lnTo>
                  <a:lnTo>
                    <a:pt x="315407" y="5572403"/>
                  </a:lnTo>
                  <a:lnTo>
                    <a:pt x="309116" y="5583514"/>
                  </a:lnTo>
                  <a:lnTo>
                    <a:pt x="258579" y="5589179"/>
                  </a:lnTo>
                  <a:close/>
                </a:path>
                <a:path w="1822450" h="5589270">
                  <a:moveTo>
                    <a:pt x="1225564" y="3007179"/>
                  </a:moveTo>
                  <a:lnTo>
                    <a:pt x="805239" y="2823804"/>
                  </a:lnTo>
                  <a:lnTo>
                    <a:pt x="852418" y="2843799"/>
                  </a:lnTo>
                  <a:lnTo>
                    <a:pt x="899866" y="2863138"/>
                  </a:lnTo>
                  <a:lnTo>
                    <a:pt x="947577" y="2881808"/>
                  </a:lnTo>
                  <a:lnTo>
                    <a:pt x="995547" y="2899795"/>
                  </a:lnTo>
                  <a:lnTo>
                    <a:pt x="1043768" y="2917086"/>
                  </a:lnTo>
                  <a:lnTo>
                    <a:pt x="1089571" y="2932843"/>
                  </a:lnTo>
                  <a:lnTo>
                    <a:pt x="1135672" y="2947919"/>
                  </a:lnTo>
                  <a:lnTo>
                    <a:pt x="1182056" y="2962343"/>
                  </a:lnTo>
                  <a:lnTo>
                    <a:pt x="1228712" y="2976145"/>
                  </a:lnTo>
                  <a:lnTo>
                    <a:pt x="1275627" y="2989355"/>
                  </a:lnTo>
                  <a:lnTo>
                    <a:pt x="1322787" y="3002002"/>
                  </a:lnTo>
                  <a:lnTo>
                    <a:pt x="1375720" y="3014788"/>
                  </a:lnTo>
                  <a:lnTo>
                    <a:pt x="1482456" y="3037388"/>
                  </a:lnTo>
                  <a:lnTo>
                    <a:pt x="1535571" y="3049340"/>
                  </a:lnTo>
                  <a:lnTo>
                    <a:pt x="1588057" y="3063149"/>
                  </a:lnTo>
                  <a:lnTo>
                    <a:pt x="1595110" y="3068805"/>
                  </a:lnTo>
                  <a:lnTo>
                    <a:pt x="1595184" y="3077365"/>
                  </a:lnTo>
                  <a:lnTo>
                    <a:pt x="1589935" y="3085032"/>
                  </a:lnTo>
                  <a:lnTo>
                    <a:pt x="1581022" y="3088005"/>
                  </a:lnTo>
                  <a:lnTo>
                    <a:pt x="1545431" y="3084299"/>
                  </a:lnTo>
                  <a:lnTo>
                    <a:pt x="1438499" y="3062638"/>
                  </a:lnTo>
                  <a:lnTo>
                    <a:pt x="1367683" y="3046023"/>
                  </a:lnTo>
                  <a:lnTo>
                    <a:pt x="1297565" y="3027809"/>
                  </a:lnTo>
                  <a:lnTo>
                    <a:pt x="1244815" y="3012859"/>
                  </a:lnTo>
                  <a:lnTo>
                    <a:pt x="1225564" y="3007179"/>
                  </a:lnTo>
                  <a:close/>
                </a:path>
                <a:path w="1822450" h="5589270">
                  <a:moveTo>
                    <a:pt x="796202" y="2852388"/>
                  </a:moveTo>
                  <a:lnTo>
                    <a:pt x="748987" y="2831270"/>
                  </a:lnTo>
                  <a:lnTo>
                    <a:pt x="702097" y="2809407"/>
                  </a:lnTo>
                  <a:lnTo>
                    <a:pt x="655537" y="2786789"/>
                  </a:lnTo>
                  <a:lnTo>
                    <a:pt x="609310" y="2763407"/>
                  </a:lnTo>
                  <a:lnTo>
                    <a:pt x="563421" y="2739251"/>
                  </a:lnTo>
                  <a:lnTo>
                    <a:pt x="517873" y="2714311"/>
                  </a:lnTo>
                  <a:lnTo>
                    <a:pt x="510999" y="2705521"/>
                  </a:lnTo>
                  <a:lnTo>
                    <a:pt x="511692" y="2695748"/>
                  </a:lnTo>
                  <a:lnTo>
                    <a:pt x="518035" y="2689392"/>
                  </a:lnTo>
                  <a:lnTo>
                    <a:pt x="528109" y="2690851"/>
                  </a:lnTo>
                  <a:lnTo>
                    <a:pt x="573562" y="2714487"/>
                  </a:lnTo>
                  <a:lnTo>
                    <a:pt x="619316" y="2737550"/>
                  </a:lnTo>
                  <a:lnTo>
                    <a:pt x="665367" y="2760028"/>
                  </a:lnTo>
                  <a:lnTo>
                    <a:pt x="711708" y="2781905"/>
                  </a:lnTo>
                  <a:lnTo>
                    <a:pt x="758333" y="2803169"/>
                  </a:lnTo>
                  <a:lnTo>
                    <a:pt x="1225564" y="3007179"/>
                  </a:lnTo>
                  <a:lnTo>
                    <a:pt x="1192463" y="2997412"/>
                  </a:lnTo>
                  <a:lnTo>
                    <a:pt x="1140431" y="2981374"/>
                  </a:lnTo>
                  <a:lnTo>
                    <a:pt x="1088638" y="2964648"/>
                  </a:lnTo>
                  <a:lnTo>
                    <a:pt x="1037004" y="2947138"/>
                  </a:lnTo>
                  <a:lnTo>
                    <a:pt x="988227" y="2929601"/>
                  </a:lnTo>
                  <a:lnTo>
                    <a:pt x="939754" y="2911367"/>
                  </a:lnTo>
                  <a:lnTo>
                    <a:pt x="891589" y="2892427"/>
                  </a:lnTo>
                  <a:lnTo>
                    <a:pt x="843737" y="2872770"/>
                  </a:lnTo>
                  <a:lnTo>
                    <a:pt x="796202" y="2852388"/>
                  </a:lnTo>
                  <a:close/>
                </a:path>
              </a:pathLst>
            </a:custGeom>
            <a:solidFill>
              <a:srgbClr val="65382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94596" cy="95641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47260" marR="5080">
              <a:lnSpc>
                <a:spcPct val="123100"/>
              </a:lnSpc>
              <a:spcBef>
                <a:spcPts val="100"/>
              </a:spcBef>
            </a:pPr>
            <a:r>
              <a:rPr dirty="0" spc="-85" b="1">
                <a:latin typeface="Arial"/>
                <a:cs typeface="Arial"/>
              </a:rPr>
              <a:t>E</a:t>
            </a:r>
            <a:r>
              <a:rPr dirty="0" spc="-70" b="1">
                <a:latin typeface="Arial"/>
                <a:cs typeface="Arial"/>
              </a:rPr>
              <a:t>nh</a:t>
            </a:r>
            <a:r>
              <a:rPr dirty="0" spc="-15" b="1">
                <a:latin typeface="Arial"/>
                <a:cs typeface="Arial"/>
              </a:rPr>
              <a:t>a</a:t>
            </a:r>
            <a:r>
              <a:rPr dirty="0" spc="-70" b="1">
                <a:latin typeface="Arial"/>
                <a:cs typeface="Arial"/>
              </a:rPr>
              <a:t>n</a:t>
            </a:r>
            <a:r>
              <a:rPr dirty="0" spc="-95" b="1">
                <a:latin typeface="Arial"/>
                <a:cs typeface="Arial"/>
              </a:rPr>
              <a:t>c</a:t>
            </a:r>
            <a:r>
              <a:rPr dirty="0" spc="90" b="1">
                <a:latin typeface="Arial"/>
                <a:cs typeface="Arial"/>
              </a:rPr>
              <a:t>e</a:t>
            </a:r>
            <a:r>
              <a:rPr dirty="0" spc="65" b="1">
                <a:latin typeface="Arial"/>
                <a:cs typeface="Arial"/>
              </a:rPr>
              <a:t>d</a:t>
            </a:r>
            <a:r>
              <a:rPr dirty="0" spc="-260" b="1">
                <a:latin typeface="Arial"/>
                <a:cs typeface="Arial"/>
              </a:rPr>
              <a:t> </a:t>
            </a:r>
            <a:r>
              <a:rPr dirty="0" spc="20" b="1">
                <a:latin typeface="Arial"/>
                <a:cs typeface="Arial"/>
              </a:rPr>
              <a:t>A</a:t>
            </a:r>
            <a:r>
              <a:rPr dirty="0" spc="-125" b="1">
                <a:latin typeface="Arial"/>
                <a:cs typeface="Arial"/>
              </a:rPr>
              <a:t>l</a:t>
            </a:r>
            <a:r>
              <a:rPr dirty="0" spc="45" b="1">
                <a:latin typeface="Arial"/>
                <a:cs typeface="Arial"/>
              </a:rPr>
              <a:t>g</a:t>
            </a:r>
            <a:r>
              <a:rPr dirty="0" spc="5" b="1">
                <a:latin typeface="Arial"/>
                <a:cs typeface="Arial"/>
              </a:rPr>
              <a:t>o</a:t>
            </a:r>
            <a:r>
              <a:rPr dirty="0" spc="50" b="1">
                <a:latin typeface="Arial"/>
                <a:cs typeface="Arial"/>
              </a:rPr>
              <a:t>r</a:t>
            </a:r>
            <a:r>
              <a:rPr dirty="0" spc="-125" b="1">
                <a:latin typeface="Arial"/>
                <a:cs typeface="Arial"/>
              </a:rPr>
              <a:t>i</a:t>
            </a:r>
            <a:r>
              <a:rPr dirty="0" spc="295" b="1">
                <a:latin typeface="Arial"/>
                <a:cs typeface="Arial"/>
              </a:rPr>
              <a:t>t</a:t>
            </a:r>
            <a:r>
              <a:rPr dirty="0" spc="-70" b="1">
                <a:latin typeface="Arial"/>
                <a:cs typeface="Arial"/>
              </a:rPr>
              <a:t>h</a:t>
            </a:r>
            <a:r>
              <a:rPr dirty="0" spc="40" b="1">
                <a:latin typeface="Arial"/>
                <a:cs typeface="Arial"/>
              </a:rPr>
              <a:t>m</a:t>
            </a:r>
            <a:r>
              <a:rPr dirty="0" spc="-229" b="1">
                <a:latin typeface="Arial"/>
                <a:cs typeface="Arial"/>
              </a:rPr>
              <a:t>s</a:t>
            </a:r>
            <a:r>
              <a:rPr dirty="0" spc="-315" b="1">
                <a:latin typeface="Arial"/>
                <a:cs typeface="Arial"/>
              </a:rPr>
              <a:t>:</a:t>
            </a:r>
            <a:r>
              <a:rPr dirty="0" spc="-260" b="1">
                <a:latin typeface="Arial"/>
                <a:cs typeface="Arial"/>
              </a:rPr>
              <a:t> </a:t>
            </a:r>
            <a:r>
              <a:rPr dirty="0" spc="-170"/>
              <a:t>I</a:t>
            </a:r>
            <a:r>
              <a:rPr dirty="0" spc="85"/>
              <a:t>m</a:t>
            </a:r>
            <a:r>
              <a:rPr dirty="0" spc="100"/>
              <a:t>p</a:t>
            </a:r>
            <a:r>
              <a:rPr dirty="0" spc="-155"/>
              <a:t>r</a:t>
            </a:r>
            <a:r>
              <a:rPr dirty="0" spc="170"/>
              <a:t>o</a:t>
            </a:r>
            <a:r>
              <a:rPr dirty="0" spc="65"/>
              <a:t>v</a:t>
            </a:r>
            <a:r>
              <a:rPr dirty="0" spc="55"/>
              <a:t>e</a:t>
            </a:r>
            <a:r>
              <a:rPr dirty="0" spc="-295"/>
              <a:t> </a:t>
            </a:r>
            <a:r>
              <a:rPr dirty="0" spc="-45"/>
              <a:t>a</a:t>
            </a:r>
            <a:r>
              <a:rPr dirty="0" spc="50"/>
              <a:t>cc</a:t>
            </a:r>
            <a:r>
              <a:rPr dirty="0" spc="-5"/>
              <a:t>u</a:t>
            </a:r>
            <a:r>
              <a:rPr dirty="0" spc="-155"/>
              <a:t>r</a:t>
            </a:r>
            <a:r>
              <a:rPr dirty="0" spc="-45"/>
              <a:t>a</a:t>
            </a:r>
            <a:r>
              <a:rPr dirty="0" spc="50"/>
              <a:t>c</a:t>
            </a:r>
            <a:r>
              <a:rPr dirty="0" spc="50"/>
              <a:t>y</a:t>
            </a:r>
            <a:r>
              <a:rPr dirty="0" spc="-295"/>
              <a:t> </a:t>
            </a:r>
            <a:r>
              <a:rPr dirty="0" spc="-45"/>
              <a:t>a</a:t>
            </a:r>
            <a:r>
              <a:rPr dirty="0" spc="-5"/>
              <a:t>n</a:t>
            </a:r>
            <a:r>
              <a:rPr dirty="0" spc="105"/>
              <a:t>d</a:t>
            </a:r>
            <a:r>
              <a:rPr dirty="0" spc="-295"/>
              <a:t> </a:t>
            </a:r>
            <a:r>
              <a:rPr dirty="0" spc="-155"/>
              <a:t>r</a:t>
            </a:r>
            <a:r>
              <a:rPr dirty="0" spc="50"/>
              <a:t>e</a:t>
            </a:r>
            <a:r>
              <a:rPr dirty="0" spc="-325"/>
              <a:t>l</a:t>
            </a:r>
            <a:r>
              <a:rPr dirty="0" spc="50"/>
              <a:t>e</a:t>
            </a:r>
            <a:r>
              <a:rPr dirty="0" spc="65"/>
              <a:t>v</a:t>
            </a:r>
            <a:r>
              <a:rPr dirty="0" spc="-45"/>
              <a:t>a</a:t>
            </a:r>
            <a:r>
              <a:rPr dirty="0" spc="-5"/>
              <a:t>n</a:t>
            </a:r>
            <a:r>
              <a:rPr dirty="0" spc="50"/>
              <a:t>c</a:t>
            </a:r>
            <a:r>
              <a:rPr dirty="0" spc="55"/>
              <a:t>e</a:t>
            </a:r>
            <a:r>
              <a:rPr dirty="0" spc="-295"/>
              <a:t> </a:t>
            </a:r>
            <a:r>
              <a:rPr dirty="0" spc="170"/>
              <a:t>o</a:t>
            </a:r>
            <a:r>
              <a:rPr dirty="0" spc="10"/>
              <a:t>f  </a:t>
            </a:r>
            <a:r>
              <a:rPr dirty="0" spc="-155"/>
              <a:t>r</a:t>
            </a:r>
            <a:r>
              <a:rPr dirty="0" spc="50"/>
              <a:t>e</a:t>
            </a:r>
            <a:r>
              <a:rPr dirty="0" spc="50"/>
              <a:t>c</a:t>
            </a:r>
            <a:r>
              <a:rPr dirty="0" spc="170"/>
              <a:t>o</a:t>
            </a:r>
            <a:r>
              <a:rPr dirty="0" spc="85"/>
              <a:t>mm</a:t>
            </a:r>
            <a:r>
              <a:rPr dirty="0" spc="50"/>
              <a:t>e</a:t>
            </a:r>
            <a:r>
              <a:rPr dirty="0" spc="-5"/>
              <a:t>n</a:t>
            </a:r>
            <a:r>
              <a:rPr dirty="0" spc="100"/>
              <a:t>d</a:t>
            </a:r>
            <a:r>
              <a:rPr dirty="0" spc="-45"/>
              <a:t>a</a:t>
            </a:r>
            <a:r>
              <a:rPr dirty="0" spc="-114"/>
              <a:t>t</a:t>
            </a:r>
            <a:r>
              <a:rPr dirty="0" spc="-295"/>
              <a:t>i</a:t>
            </a:r>
            <a:r>
              <a:rPr dirty="0" spc="170"/>
              <a:t>o</a:t>
            </a:r>
            <a:r>
              <a:rPr dirty="0" spc="-5"/>
              <a:t>n</a:t>
            </a:r>
            <a:r>
              <a:rPr dirty="0" spc="130"/>
              <a:t>s</a:t>
            </a:r>
            <a:r>
              <a:rPr dirty="0" spc="-295"/>
              <a:t> </a:t>
            </a:r>
            <a:r>
              <a:rPr dirty="0" spc="-150"/>
              <a:t>w</a:t>
            </a:r>
            <a:r>
              <a:rPr dirty="0" spc="-295"/>
              <a:t>i</a:t>
            </a:r>
            <a:r>
              <a:rPr dirty="0" spc="-114"/>
              <a:t>t</a:t>
            </a:r>
            <a:r>
              <a:rPr dirty="0"/>
              <a:t>h</a:t>
            </a:r>
            <a:r>
              <a:rPr dirty="0" spc="-295"/>
              <a:t> </a:t>
            </a:r>
            <a:r>
              <a:rPr dirty="0" spc="-45"/>
              <a:t>a</a:t>
            </a:r>
            <a:r>
              <a:rPr dirty="0" spc="100"/>
              <a:t>d</a:t>
            </a:r>
            <a:r>
              <a:rPr dirty="0" spc="65"/>
              <a:t>v</a:t>
            </a:r>
            <a:r>
              <a:rPr dirty="0" spc="-45"/>
              <a:t>a</a:t>
            </a:r>
            <a:r>
              <a:rPr dirty="0" spc="-5"/>
              <a:t>n</a:t>
            </a:r>
            <a:r>
              <a:rPr dirty="0" spc="50"/>
              <a:t>c</a:t>
            </a:r>
            <a:r>
              <a:rPr dirty="0" spc="50"/>
              <a:t>e</a:t>
            </a:r>
            <a:r>
              <a:rPr dirty="0" spc="105"/>
              <a:t>d</a:t>
            </a:r>
            <a:r>
              <a:rPr dirty="0" spc="-295"/>
              <a:t> </a:t>
            </a:r>
            <a:r>
              <a:rPr dirty="0" spc="85"/>
              <a:t>m</a:t>
            </a:r>
            <a:r>
              <a:rPr dirty="0" spc="-45"/>
              <a:t>a</a:t>
            </a:r>
            <a:r>
              <a:rPr dirty="0" spc="50"/>
              <a:t>c</a:t>
            </a:r>
            <a:r>
              <a:rPr dirty="0" spc="-5"/>
              <a:t>h</a:t>
            </a:r>
            <a:r>
              <a:rPr dirty="0" spc="-295"/>
              <a:t>i</a:t>
            </a:r>
            <a:r>
              <a:rPr dirty="0" spc="-5"/>
              <a:t>n</a:t>
            </a:r>
            <a:r>
              <a:rPr dirty="0" spc="55"/>
              <a:t>e</a:t>
            </a:r>
            <a:r>
              <a:rPr dirty="0" spc="-295"/>
              <a:t> </a:t>
            </a:r>
            <a:r>
              <a:rPr dirty="0" spc="-325"/>
              <a:t>l</a:t>
            </a:r>
            <a:r>
              <a:rPr dirty="0" spc="50"/>
              <a:t>e</a:t>
            </a:r>
            <a:r>
              <a:rPr dirty="0" spc="-45"/>
              <a:t>a</a:t>
            </a:r>
            <a:r>
              <a:rPr dirty="0" spc="-155"/>
              <a:t>r</a:t>
            </a:r>
            <a:r>
              <a:rPr dirty="0" spc="-5"/>
              <a:t>n</a:t>
            </a:r>
            <a:r>
              <a:rPr dirty="0" spc="-295"/>
              <a:t>i</a:t>
            </a:r>
            <a:r>
              <a:rPr dirty="0" spc="-5"/>
              <a:t>n</a:t>
            </a:r>
            <a:r>
              <a:rPr dirty="0" spc="275"/>
              <a:t>g</a:t>
            </a:r>
            <a:r>
              <a:rPr dirty="0" spc="-295"/>
              <a:t> </a:t>
            </a:r>
            <a:r>
              <a:rPr dirty="0" spc="-114"/>
              <a:t>t</a:t>
            </a:r>
            <a:r>
              <a:rPr dirty="0" spc="50"/>
              <a:t>e</a:t>
            </a:r>
            <a:r>
              <a:rPr dirty="0" spc="50"/>
              <a:t>c</a:t>
            </a:r>
            <a:r>
              <a:rPr dirty="0" spc="-5"/>
              <a:t>hn</a:t>
            </a:r>
            <a:r>
              <a:rPr dirty="0" spc="-295"/>
              <a:t>i</a:t>
            </a:r>
            <a:r>
              <a:rPr dirty="0" spc="100"/>
              <a:t>q</a:t>
            </a:r>
            <a:r>
              <a:rPr dirty="0" spc="-5"/>
              <a:t>u</a:t>
            </a:r>
            <a:r>
              <a:rPr dirty="0" spc="50"/>
              <a:t>e</a:t>
            </a:r>
            <a:r>
              <a:rPr dirty="0" spc="125"/>
              <a:t>s</a:t>
            </a:r>
            <a:r>
              <a:rPr dirty="0" spc="-505"/>
              <a:t>.  </a:t>
            </a:r>
            <a:r>
              <a:rPr dirty="0" b="1">
                <a:latin typeface="Arial"/>
                <a:cs typeface="Arial"/>
              </a:rPr>
              <a:t>Pharmacy</a:t>
            </a:r>
            <a:r>
              <a:rPr dirty="0" spc="-260" b="1">
                <a:latin typeface="Arial"/>
                <a:cs typeface="Arial"/>
              </a:rPr>
              <a:t> </a:t>
            </a:r>
            <a:r>
              <a:rPr dirty="0" spc="15" b="1">
                <a:latin typeface="Arial"/>
                <a:cs typeface="Arial"/>
              </a:rPr>
              <a:t>Integration:</a:t>
            </a:r>
            <a:r>
              <a:rPr dirty="0" spc="-260" b="1">
                <a:latin typeface="Arial"/>
                <a:cs typeface="Arial"/>
              </a:rPr>
              <a:t> </a:t>
            </a:r>
            <a:r>
              <a:rPr dirty="0" spc="-20"/>
              <a:t>Direct</a:t>
            </a:r>
            <a:r>
              <a:rPr dirty="0" spc="-290"/>
              <a:t> </a:t>
            </a:r>
            <a:r>
              <a:rPr dirty="0" spc="-50"/>
              <a:t>integration</a:t>
            </a:r>
            <a:r>
              <a:rPr dirty="0" spc="-295"/>
              <a:t> </a:t>
            </a:r>
            <a:r>
              <a:rPr dirty="0" spc="-140"/>
              <a:t>with</a:t>
            </a:r>
            <a:r>
              <a:rPr dirty="0" spc="-290"/>
              <a:t> </a:t>
            </a:r>
            <a:r>
              <a:rPr dirty="0" spc="5"/>
              <a:t>pharmacy</a:t>
            </a:r>
            <a:r>
              <a:rPr dirty="0" spc="-295"/>
              <a:t> </a:t>
            </a:r>
            <a:r>
              <a:rPr dirty="0" spc="30"/>
              <a:t>databases</a:t>
            </a:r>
            <a:r>
              <a:rPr dirty="0" spc="-290"/>
              <a:t> </a:t>
            </a:r>
            <a:r>
              <a:rPr dirty="0" spc="10"/>
              <a:t>for </a:t>
            </a:r>
            <a:r>
              <a:rPr dirty="0" spc="-994"/>
              <a:t> </a:t>
            </a:r>
            <a:r>
              <a:rPr dirty="0" spc="-155"/>
              <a:t>r</a:t>
            </a:r>
            <a:r>
              <a:rPr dirty="0" spc="50"/>
              <a:t>e</a:t>
            </a:r>
            <a:r>
              <a:rPr dirty="0" spc="-45"/>
              <a:t>a</a:t>
            </a:r>
            <a:r>
              <a:rPr dirty="0" spc="-325"/>
              <a:t>l</a:t>
            </a:r>
            <a:r>
              <a:rPr dirty="0" spc="254"/>
              <a:t>-</a:t>
            </a:r>
            <a:r>
              <a:rPr dirty="0" spc="-114"/>
              <a:t>t</a:t>
            </a:r>
            <a:r>
              <a:rPr dirty="0" spc="-295"/>
              <a:t>i</a:t>
            </a:r>
            <a:r>
              <a:rPr dirty="0" spc="85"/>
              <a:t>m</a:t>
            </a:r>
            <a:r>
              <a:rPr dirty="0" spc="55"/>
              <a:t>e</a:t>
            </a:r>
            <a:r>
              <a:rPr dirty="0" spc="-295"/>
              <a:t> </a:t>
            </a:r>
            <a:r>
              <a:rPr dirty="0" spc="-45"/>
              <a:t>a</a:t>
            </a:r>
            <a:r>
              <a:rPr dirty="0" spc="65"/>
              <a:t>v</a:t>
            </a:r>
            <a:r>
              <a:rPr dirty="0" spc="-45"/>
              <a:t>a</a:t>
            </a:r>
            <a:r>
              <a:rPr dirty="0" spc="-295"/>
              <a:t>i</a:t>
            </a:r>
            <a:r>
              <a:rPr dirty="0" spc="-325"/>
              <a:t>l</a:t>
            </a:r>
            <a:r>
              <a:rPr dirty="0" spc="-45"/>
              <a:t>a</a:t>
            </a:r>
            <a:r>
              <a:rPr dirty="0" spc="100"/>
              <a:t>b</a:t>
            </a:r>
            <a:r>
              <a:rPr dirty="0" spc="-295"/>
              <a:t>i</a:t>
            </a:r>
            <a:r>
              <a:rPr dirty="0" spc="-325"/>
              <a:t>l</a:t>
            </a:r>
            <a:r>
              <a:rPr dirty="0" spc="-295"/>
              <a:t>i</a:t>
            </a:r>
            <a:r>
              <a:rPr dirty="0" spc="-114"/>
              <a:t>t</a:t>
            </a:r>
            <a:r>
              <a:rPr dirty="0" spc="50"/>
              <a:t>y</a:t>
            </a:r>
            <a:r>
              <a:rPr dirty="0" spc="-295"/>
              <a:t> </a:t>
            </a:r>
            <a:r>
              <a:rPr dirty="0" spc="-45"/>
              <a:t>a</a:t>
            </a:r>
            <a:r>
              <a:rPr dirty="0" spc="-5"/>
              <a:t>n</a:t>
            </a:r>
            <a:r>
              <a:rPr dirty="0" spc="105"/>
              <a:t>d</a:t>
            </a:r>
            <a:r>
              <a:rPr dirty="0" spc="-295"/>
              <a:t> </a:t>
            </a:r>
            <a:r>
              <a:rPr dirty="0" spc="100"/>
              <a:t>p</a:t>
            </a:r>
            <a:r>
              <a:rPr dirty="0" spc="-155"/>
              <a:t>r</a:t>
            </a:r>
            <a:r>
              <a:rPr dirty="0" spc="-295"/>
              <a:t>i</a:t>
            </a:r>
            <a:r>
              <a:rPr dirty="0" spc="50"/>
              <a:t>c</a:t>
            </a:r>
            <a:r>
              <a:rPr dirty="0" spc="-295"/>
              <a:t>i</a:t>
            </a:r>
            <a:r>
              <a:rPr dirty="0" spc="-5"/>
              <a:t>n</a:t>
            </a:r>
            <a:r>
              <a:rPr dirty="0" spc="270"/>
              <a:t>g</a:t>
            </a:r>
            <a:r>
              <a:rPr dirty="0" spc="-570"/>
              <a:t>.</a:t>
            </a:r>
          </a:p>
          <a:p>
            <a:pPr marL="4747260" marR="2119630">
              <a:lnSpc>
                <a:spcPct val="123100"/>
              </a:lnSpc>
              <a:spcBef>
                <a:spcPts val="5"/>
              </a:spcBef>
            </a:pPr>
            <a:r>
              <a:rPr dirty="0" spc="-5" b="1">
                <a:latin typeface="Arial"/>
                <a:cs typeface="Arial"/>
              </a:rPr>
              <a:t>U</a:t>
            </a:r>
            <a:r>
              <a:rPr dirty="0" spc="-229" b="1">
                <a:latin typeface="Arial"/>
                <a:cs typeface="Arial"/>
              </a:rPr>
              <a:t>s</a:t>
            </a:r>
            <a:r>
              <a:rPr dirty="0" spc="90" b="1">
                <a:latin typeface="Arial"/>
                <a:cs typeface="Arial"/>
              </a:rPr>
              <a:t>e</a:t>
            </a:r>
            <a:r>
              <a:rPr dirty="0" spc="55" b="1">
                <a:latin typeface="Arial"/>
                <a:cs typeface="Arial"/>
              </a:rPr>
              <a:t>r</a:t>
            </a:r>
            <a:r>
              <a:rPr dirty="0" spc="-260" b="1">
                <a:latin typeface="Arial"/>
                <a:cs typeface="Arial"/>
              </a:rPr>
              <a:t> </a:t>
            </a:r>
            <a:r>
              <a:rPr dirty="0" spc="80" b="1">
                <a:latin typeface="Arial"/>
                <a:cs typeface="Arial"/>
              </a:rPr>
              <a:t>F</a:t>
            </a:r>
            <a:r>
              <a:rPr dirty="0" spc="90" b="1">
                <a:latin typeface="Arial"/>
                <a:cs typeface="Arial"/>
              </a:rPr>
              <a:t>ee</a:t>
            </a:r>
            <a:r>
              <a:rPr dirty="0" spc="60" b="1">
                <a:latin typeface="Arial"/>
                <a:cs typeface="Arial"/>
              </a:rPr>
              <a:t>db</a:t>
            </a:r>
            <a:r>
              <a:rPr dirty="0" spc="-15" b="1">
                <a:latin typeface="Arial"/>
                <a:cs typeface="Arial"/>
              </a:rPr>
              <a:t>a</a:t>
            </a:r>
            <a:r>
              <a:rPr dirty="0" spc="-95" b="1">
                <a:latin typeface="Arial"/>
                <a:cs typeface="Arial"/>
              </a:rPr>
              <a:t>c</a:t>
            </a:r>
            <a:r>
              <a:rPr dirty="0" spc="30" b="1">
                <a:latin typeface="Arial"/>
                <a:cs typeface="Arial"/>
              </a:rPr>
              <a:t>k</a:t>
            </a:r>
            <a:r>
              <a:rPr dirty="0" spc="-315" b="1">
                <a:latin typeface="Arial"/>
                <a:cs typeface="Arial"/>
              </a:rPr>
              <a:t>:</a:t>
            </a:r>
            <a:r>
              <a:rPr dirty="0" spc="-215" b="1">
                <a:latin typeface="Arial"/>
                <a:cs typeface="Arial"/>
              </a:rPr>
              <a:t> </a:t>
            </a:r>
            <a:r>
              <a:rPr dirty="0" spc="-170"/>
              <a:t>I</a:t>
            </a:r>
            <a:r>
              <a:rPr dirty="0" spc="85"/>
              <a:t>m</a:t>
            </a:r>
            <a:r>
              <a:rPr dirty="0" spc="100"/>
              <a:t>p</a:t>
            </a:r>
            <a:r>
              <a:rPr dirty="0" spc="-325"/>
              <a:t>l</a:t>
            </a:r>
            <a:r>
              <a:rPr dirty="0" spc="50"/>
              <a:t>e</a:t>
            </a:r>
            <a:r>
              <a:rPr dirty="0" spc="85"/>
              <a:t>m</a:t>
            </a:r>
            <a:r>
              <a:rPr dirty="0" spc="50"/>
              <a:t>e</a:t>
            </a:r>
            <a:r>
              <a:rPr dirty="0" spc="-5"/>
              <a:t>n</a:t>
            </a:r>
            <a:r>
              <a:rPr dirty="0" spc="-110"/>
              <a:t>t</a:t>
            </a:r>
            <a:r>
              <a:rPr dirty="0" spc="-295"/>
              <a:t> </a:t>
            </a:r>
            <a:r>
              <a:rPr dirty="0" spc="5"/>
              <a:t>f</a:t>
            </a:r>
            <a:r>
              <a:rPr dirty="0" spc="50"/>
              <a:t>ee</a:t>
            </a:r>
            <a:r>
              <a:rPr dirty="0" spc="100"/>
              <a:t>db</a:t>
            </a:r>
            <a:r>
              <a:rPr dirty="0" spc="-45"/>
              <a:t>a</a:t>
            </a:r>
            <a:r>
              <a:rPr dirty="0" spc="50"/>
              <a:t>c</a:t>
            </a:r>
            <a:r>
              <a:rPr dirty="0" spc="-40"/>
              <a:t>k</a:t>
            </a:r>
            <a:r>
              <a:rPr dirty="0" spc="-295"/>
              <a:t> </a:t>
            </a:r>
            <a:r>
              <a:rPr dirty="0" spc="85"/>
              <a:t>m</a:t>
            </a:r>
            <a:r>
              <a:rPr dirty="0" spc="50"/>
              <a:t>e</a:t>
            </a:r>
            <a:r>
              <a:rPr dirty="0" spc="50"/>
              <a:t>c</a:t>
            </a:r>
            <a:r>
              <a:rPr dirty="0" spc="-5"/>
              <a:t>h</a:t>
            </a:r>
            <a:r>
              <a:rPr dirty="0" spc="-45"/>
              <a:t>a</a:t>
            </a:r>
            <a:r>
              <a:rPr dirty="0" spc="-5"/>
              <a:t>n</a:t>
            </a:r>
            <a:r>
              <a:rPr dirty="0" spc="-295"/>
              <a:t>i</a:t>
            </a:r>
            <a:r>
              <a:rPr dirty="0" spc="125"/>
              <a:t>s</a:t>
            </a:r>
            <a:r>
              <a:rPr dirty="0" spc="85"/>
              <a:t>m</a:t>
            </a:r>
            <a:r>
              <a:rPr dirty="0" spc="130"/>
              <a:t>s</a:t>
            </a:r>
            <a:r>
              <a:rPr dirty="0" spc="-295"/>
              <a:t> </a:t>
            </a:r>
            <a:r>
              <a:rPr dirty="0" spc="-114"/>
              <a:t>t</a:t>
            </a:r>
            <a:r>
              <a:rPr dirty="0" spc="175"/>
              <a:t>o</a:t>
            </a:r>
            <a:r>
              <a:rPr dirty="0" spc="-295"/>
              <a:t> </a:t>
            </a:r>
            <a:r>
              <a:rPr dirty="0" spc="-155"/>
              <a:t>r</a:t>
            </a:r>
            <a:r>
              <a:rPr dirty="0" spc="50"/>
              <a:t>e</a:t>
            </a:r>
            <a:r>
              <a:rPr dirty="0" spc="5"/>
              <a:t>f</a:t>
            </a:r>
            <a:r>
              <a:rPr dirty="0" spc="-295"/>
              <a:t>i</a:t>
            </a:r>
            <a:r>
              <a:rPr dirty="0" spc="-5"/>
              <a:t>n</a:t>
            </a:r>
            <a:r>
              <a:rPr dirty="0" spc="40"/>
              <a:t>e  </a:t>
            </a:r>
            <a:r>
              <a:rPr dirty="0" spc="-155"/>
              <a:t>r</a:t>
            </a:r>
            <a:r>
              <a:rPr dirty="0" spc="50"/>
              <a:t>e</a:t>
            </a:r>
            <a:r>
              <a:rPr dirty="0" spc="50"/>
              <a:t>c</a:t>
            </a:r>
            <a:r>
              <a:rPr dirty="0" spc="170"/>
              <a:t>o</a:t>
            </a:r>
            <a:r>
              <a:rPr dirty="0" spc="85"/>
              <a:t>mm</a:t>
            </a:r>
            <a:r>
              <a:rPr dirty="0" spc="50"/>
              <a:t>e</a:t>
            </a:r>
            <a:r>
              <a:rPr dirty="0" spc="-5"/>
              <a:t>n</a:t>
            </a:r>
            <a:r>
              <a:rPr dirty="0" spc="100"/>
              <a:t>d</a:t>
            </a:r>
            <a:r>
              <a:rPr dirty="0" spc="-45"/>
              <a:t>a</a:t>
            </a:r>
            <a:r>
              <a:rPr dirty="0" spc="-114"/>
              <a:t>t</a:t>
            </a:r>
            <a:r>
              <a:rPr dirty="0" spc="-295"/>
              <a:t>i</a:t>
            </a:r>
            <a:r>
              <a:rPr dirty="0" spc="170"/>
              <a:t>o</a:t>
            </a:r>
            <a:r>
              <a:rPr dirty="0" spc="-5"/>
              <a:t>n</a:t>
            </a:r>
            <a:r>
              <a:rPr dirty="0" spc="130"/>
              <a:t>s</a:t>
            </a:r>
            <a:r>
              <a:rPr dirty="0" spc="-295"/>
              <a:t> </a:t>
            </a:r>
            <a:r>
              <a:rPr dirty="0" spc="100"/>
              <a:t>b</a:t>
            </a:r>
            <a:r>
              <a:rPr dirty="0" spc="-45"/>
              <a:t>a</a:t>
            </a:r>
            <a:r>
              <a:rPr dirty="0" spc="125"/>
              <a:t>s</a:t>
            </a:r>
            <a:r>
              <a:rPr dirty="0" spc="50"/>
              <a:t>e</a:t>
            </a:r>
            <a:r>
              <a:rPr dirty="0" spc="105"/>
              <a:t>d</a:t>
            </a:r>
            <a:r>
              <a:rPr dirty="0" spc="-295"/>
              <a:t> </a:t>
            </a:r>
            <a:r>
              <a:rPr dirty="0" spc="170"/>
              <a:t>o</a:t>
            </a:r>
            <a:r>
              <a:rPr dirty="0"/>
              <a:t>n</a:t>
            </a:r>
            <a:r>
              <a:rPr dirty="0" spc="-295"/>
              <a:t> </a:t>
            </a:r>
            <a:r>
              <a:rPr dirty="0" spc="-5"/>
              <a:t>u</a:t>
            </a:r>
            <a:r>
              <a:rPr dirty="0" spc="125"/>
              <a:t>s</a:t>
            </a:r>
            <a:r>
              <a:rPr dirty="0" spc="50"/>
              <a:t>e</a:t>
            </a:r>
            <a:r>
              <a:rPr dirty="0" spc="-150"/>
              <a:t>r</a:t>
            </a:r>
            <a:r>
              <a:rPr dirty="0" spc="-295"/>
              <a:t> </a:t>
            </a:r>
            <a:r>
              <a:rPr dirty="0" spc="-155"/>
              <a:t>r</a:t>
            </a:r>
            <a:r>
              <a:rPr dirty="0" spc="-45"/>
              <a:t>a</a:t>
            </a:r>
            <a:r>
              <a:rPr dirty="0" spc="-114"/>
              <a:t>t</a:t>
            </a:r>
            <a:r>
              <a:rPr dirty="0" spc="-295"/>
              <a:t>i</a:t>
            </a:r>
            <a:r>
              <a:rPr dirty="0" spc="-5"/>
              <a:t>n</a:t>
            </a:r>
            <a:r>
              <a:rPr dirty="0" spc="270"/>
              <a:t>g</a:t>
            </a:r>
            <a:r>
              <a:rPr dirty="0" spc="125"/>
              <a:t>s</a:t>
            </a:r>
            <a:r>
              <a:rPr dirty="0" spc="-570"/>
              <a:t>.</a:t>
            </a:r>
          </a:p>
          <a:p>
            <a:pPr marL="4747260" marR="283845">
              <a:lnSpc>
                <a:spcPct val="123100"/>
              </a:lnSpc>
            </a:pPr>
            <a:r>
              <a:rPr dirty="0" spc="10" b="1">
                <a:latin typeface="Arial"/>
                <a:cs typeface="Arial"/>
              </a:rPr>
              <a:t>Mobile</a:t>
            </a:r>
            <a:r>
              <a:rPr dirty="0" spc="-254" b="1">
                <a:latin typeface="Arial"/>
                <a:cs typeface="Arial"/>
              </a:rPr>
              <a:t> </a:t>
            </a:r>
            <a:r>
              <a:rPr dirty="0" spc="-45" b="1">
                <a:latin typeface="Arial"/>
                <a:cs typeface="Arial"/>
              </a:rPr>
              <a:t>App:</a:t>
            </a:r>
            <a:r>
              <a:rPr dirty="0" spc="-210" b="1">
                <a:latin typeface="Arial"/>
                <a:cs typeface="Arial"/>
              </a:rPr>
              <a:t> </a:t>
            </a:r>
            <a:r>
              <a:rPr dirty="0" spc="65"/>
              <a:t>Develop</a:t>
            </a:r>
            <a:r>
              <a:rPr dirty="0" spc="-290"/>
              <a:t> </a:t>
            </a:r>
            <a:r>
              <a:rPr dirty="0" spc="-40"/>
              <a:t>a</a:t>
            </a:r>
            <a:r>
              <a:rPr dirty="0" spc="-290"/>
              <a:t> </a:t>
            </a:r>
            <a:r>
              <a:rPr dirty="0" spc="-35"/>
              <a:t>mobile</a:t>
            </a:r>
            <a:r>
              <a:rPr dirty="0" spc="-285"/>
              <a:t> </a:t>
            </a:r>
            <a:r>
              <a:rPr dirty="0" spc="-65"/>
              <a:t>application</a:t>
            </a:r>
            <a:r>
              <a:rPr dirty="0" spc="-290"/>
              <a:t> </a:t>
            </a:r>
            <a:r>
              <a:rPr dirty="0" spc="10"/>
              <a:t>for</a:t>
            </a:r>
            <a:r>
              <a:rPr dirty="0" spc="-290"/>
              <a:t> </a:t>
            </a:r>
            <a:r>
              <a:rPr dirty="0" spc="-45"/>
              <a:t>easier</a:t>
            </a:r>
            <a:r>
              <a:rPr dirty="0" spc="-285"/>
              <a:t> </a:t>
            </a:r>
            <a:r>
              <a:rPr dirty="0" spc="60"/>
              <a:t>access</a:t>
            </a:r>
            <a:r>
              <a:rPr dirty="0" spc="-290"/>
              <a:t> </a:t>
            </a:r>
            <a:r>
              <a:rPr dirty="0" spc="85"/>
              <a:t>on</a:t>
            </a:r>
            <a:r>
              <a:rPr dirty="0" spc="-290"/>
              <a:t> </a:t>
            </a:r>
            <a:r>
              <a:rPr dirty="0" spc="-20"/>
              <a:t>the</a:t>
            </a:r>
            <a:r>
              <a:rPr dirty="0" spc="-290"/>
              <a:t> </a:t>
            </a:r>
            <a:r>
              <a:rPr dirty="0" spc="-45"/>
              <a:t>go. </a:t>
            </a:r>
            <a:r>
              <a:rPr dirty="0" spc="-994"/>
              <a:t> </a:t>
            </a:r>
            <a:r>
              <a:rPr dirty="0" spc="10" b="1">
                <a:latin typeface="Arial"/>
                <a:cs typeface="Arial"/>
              </a:rPr>
              <a:t>Expanded </a:t>
            </a:r>
            <a:r>
              <a:rPr dirty="0" spc="-10" b="1">
                <a:latin typeface="Arial"/>
                <a:cs typeface="Arial"/>
              </a:rPr>
              <a:t>Database: </a:t>
            </a:r>
            <a:r>
              <a:rPr dirty="0" spc="15"/>
              <a:t>Continuously update </a:t>
            </a:r>
            <a:r>
              <a:rPr dirty="0" spc="-20"/>
              <a:t>the </a:t>
            </a:r>
            <a:r>
              <a:rPr dirty="0" spc="15"/>
              <a:t>database </a:t>
            </a:r>
            <a:r>
              <a:rPr dirty="0" spc="-140"/>
              <a:t>with </a:t>
            </a:r>
            <a:r>
              <a:rPr dirty="0" spc="-35"/>
              <a:t>new </a:t>
            </a:r>
            <a:r>
              <a:rPr dirty="0" spc="-30"/>
              <a:t> </a:t>
            </a:r>
            <a:r>
              <a:rPr dirty="0" spc="85"/>
              <a:t>m</a:t>
            </a:r>
            <a:r>
              <a:rPr dirty="0" spc="50"/>
              <a:t>e</a:t>
            </a:r>
            <a:r>
              <a:rPr dirty="0" spc="100"/>
              <a:t>d</a:t>
            </a:r>
            <a:r>
              <a:rPr dirty="0" spc="-295"/>
              <a:t>i</a:t>
            </a:r>
            <a:r>
              <a:rPr dirty="0" spc="50"/>
              <a:t>c</a:t>
            </a:r>
            <a:r>
              <a:rPr dirty="0" spc="-45"/>
              <a:t>a</a:t>
            </a:r>
            <a:r>
              <a:rPr dirty="0" spc="-114"/>
              <a:t>t</a:t>
            </a:r>
            <a:r>
              <a:rPr dirty="0" spc="-295"/>
              <a:t>i</a:t>
            </a:r>
            <a:r>
              <a:rPr dirty="0" spc="170"/>
              <a:t>o</a:t>
            </a:r>
            <a:r>
              <a:rPr dirty="0" spc="-5"/>
              <a:t>n</a:t>
            </a:r>
            <a:r>
              <a:rPr dirty="0" spc="130"/>
              <a:t>s</a:t>
            </a:r>
            <a:r>
              <a:rPr dirty="0" spc="-295"/>
              <a:t> </a:t>
            </a:r>
            <a:r>
              <a:rPr dirty="0" spc="-45"/>
              <a:t>a</a:t>
            </a:r>
            <a:r>
              <a:rPr dirty="0" spc="-5"/>
              <a:t>n</a:t>
            </a:r>
            <a:r>
              <a:rPr dirty="0" spc="105"/>
              <a:t>d</a:t>
            </a:r>
            <a:r>
              <a:rPr dirty="0" spc="-295"/>
              <a:t> </a:t>
            </a:r>
            <a:r>
              <a:rPr dirty="0" spc="-45"/>
              <a:t>a</a:t>
            </a:r>
            <a:r>
              <a:rPr dirty="0" spc="-325"/>
              <a:t>l</a:t>
            </a:r>
            <a:r>
              <a:rPr dirty="0" spc="-114"/>
              <a:t>t</a:t>
            </a:r>
            <a:r>
              <a:rPr dirty="0" spc="50"/>
              <a:t>e</a:t>
            </a:r>
            <a:r>
              <a:rPr dirty="0" spc="-155"/>
              <a:t>r</a:t>
            </a:r>
            <a:r>
              <a:rPr dirty="0" spc="-5"/>
              <a:t>n</a:t>
            </a:r>
            <a:r>
              <a:rPr dirty="0" spc="-45"/>
              <a:t>a</a:t>
            </a:r>
            <a:r>
              <a:rPr dirty="0" spc="-114"/>
              <a:t>t</a:t>
            </a:r>
            <a:r>
              <a:rPr dirty="0" spc="-295"/>
              <a:t>i</a:t>
            </a:r>
            <a:r>
              <a:rPr dirty="0" spc="65"/>
              <a:t>v</a:t>
            </a:r>
            <a:r>
              <a:rPr dirty="0" spc="50"/>
              <a:t>e</a:t>
            </a:r>
            <a:r>
              <a:rPr dirty="0" spc="125"/>
              <a:t>s</a:t>
            </a:r>
            <a:r>
              <a:rPr dirty="0" spc="-570"/>
              <a:t>.</a:t>
            </a:r>
          </a:p>
          <a:p>
            <a:pPr marL="4747260" marR="469900">
              <a:lnSpc>
                <a:spcPct val="123100"/>
              </a:lnSpc>
            </a:pPr>
            <a:r>
              <a:rPr dirty="0" spc="-40" b="1">
                <a:latin typeface="Arial"/>
                <a:cs typeface="Arial"/>
              </a:rPr>
              <a:t>Personalization:</a:t>
            </a:r>
            <a:r>
              <a:rPr dirty="0" spc="-210" b="1">
                <a:latin typeface="Arial"/>
                <a:cs typeface="Arial"/>
              </a:rPr>
              <a:t> </a:t>
            </a:r>
            <a:r>
              <a:rPr dirty="0" spc="-90"/>
              <a:t>Tailor</a:t>
            </a:r>
            <a:r>
              <a:rPr dirty="0" spc="-290"/>
              <a:t> </a:t>
            </a:r>
            <a:r>
              <a:rPr dirty="0" spc="20"/>
              <a:t>recommendations</a:t>
            </a:r>
            <a:r>
              <a:rPr dirty="0" spc="-285"/>
              <a:t> </a:t>
            </a:r>
            <a:r>
              <a:rPr dirty="0" spc="65"/>
              <a:t>based</a:t>
            </a:r>
            <a:r>
              <a:rPr dirty="0" spc="-290"/>
              <a:t> </a:t>
            </a:r>
            <a:r>
              <a:rPr dirty="0" spc="85"/>
              <a:t>on</a:t>
            </a:r>
            <a:r>
              <a:rPr dirty="0" spc="-285"/>
              <a:t> </a:t>
            </a:r>
            <a:r>
              <a:rPr dirty="0" spc="5"/>
              <a:t>user</a:t>
            </a:r>
            <a:r>
              <a:rPr dirty="0" spc="-290"/>
              <a:t> </a:t>
            </a:r>
            <a:r>
              <a:rPr dirty="0" spc="-40"/>
              <a:t>profiles</a:t>
            </a:r>
            <a:r>
              <a:rPr dirty="0" spc="-290"/>
              <a:t> </a:t>
            </a:r>
            <a:r>
              <a:rPr dirty="0" spc="20"/>
              <a:t>and </a:t>
            </a:r>
            <a:r>
              <a:rPr dirty="0" spc="-990"/>
              <a:t> </a:t>
            </a:r>
            <a:r>
              <a:rPr dirty="0" spc="-35"/>
              <a:t>preferences.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64519" y="0"/>
            <a:ext cx="16123919" cy="2130425"/>
            <a:chOff x="2164519" y="0"/>
            <a:chExt cx="16123919" cy="2130425"/>
          </a:xfrm>
        </p:grpSpPr>
        <p:sp>
          <p:nvSpPr>
            <p:cNvPr id="5" name="object 5"/>
            <p:cNvSpPr/>
            <p:nvPr/>
          </p:nvSpPr>
          <p:spPr>
            <a:xfrm>
              <a:off x="4426229" y="0"/>
              <a:ext cx="13862050" cy="2108835"/>
            </a:xfrm>
            <a:custGeom>
              <a:avLst/>
              <a:gdLst/>
              <a:ahLst/>
              <a:cxnLst/>
              <a:rect l="l" t="t" r="r" b="b"/>
              <a:pathLst>
                <a:path w="13862050" h="2108835">
                  <a:moveTo>
                    <a:pt x="13861770" y="0"/>
                  </a:moveTo>
                  <a:lnTo>
                    <a:pt x="13861770" y="2108674"/>
                  </a:lnTo>
                  <a:lnTo>
                    <a:pt x="98601" y="2108674"/>
                  </a:lnTo>
                  <a:lnTo>
                    <a:pt x="75923" y="1957662"/>
                  </a:lnTo>
                  <a:lnTo>
                    <a:pt x="56202" y="1806299"/>
                  </a:lnTo>
                  <a:lnTo>
                    <a:pt x="39440" y="1654634"/>
                  </a:lnTo>
                  <a:lnTo>
                    <a:pt x="25636" y="1502717"/>
                  </a:lnTo>
                  <a:lnTo>
                    <a:pt x="14790" y="1350595"/>
                  </a:lnTo>
                  <a:lnTo>
                    <a:pt x="6902" y="1198319"/>
                  </a:lnTo>
                  <a:lnTo>
                    <a:pt x="1972" y="1045936"/>
                  </a:lnTo>
                  <a:lnTo>
                    <a:pt x="0" y="893497"/>
                  </a:lnTo>
                  <a:lnTo>
                    <a:pt x="0" y="842679"/>
                  </a:lnTo>
                  <a:lnTo>
                    <a:pt x="1972" y="690240"/>
                  </a:lnTo>
                  <a:lnTo>
                    <a:pt x="6902" y="537857"/>
                  </a:lnTo>
                  <a:lnTo>
                    <a:pt x="14790" y="385581"/>
                  </a:lnTo>
                  <a:lnTo>
                    <a:pt x="25636" y="233459"/>
                  </a:lnTo>
                  <a:lnTo>
                    <a:pt x="39440" y="81542"/>
                  </a:lnTo>
                  <a:lnTo>
                    <a:pt x="48120" y="0"/>
                  </a:lnTo>
                  <a:lnTo>
                    <a:pt x="13861770" y="0"/>
                  </a:lnTo>
                  <a:close/>
                </a:path>
              </a:pathLst>
            </a:custGeom>
            <a:solidFill>
              <a:srgbClr val="F4B9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519" y="0"/>
              <a:ext cx="16002000" cy="2130425"/>
            </a:xfrm>
            <a:custGeom>
              <a:avLst/>
              <a:gdLst/>
              <a:ahLst/>
              <a:cxnLst/>
              <a:rect l="l" t="t" r="r" b="b"/>
              <a:pathLst>
                <a:path w="16002000" h="2130425">
                  <a:moveTo>
                    <a:pt x="1396999" y="1490158"/>
                  </a:moveTo>
                  <a:lnTo>
                    <a:pt x="1396999" y="1536369"/>
                  </a:lnTo>
                  <a:lnTo>
                    <a:pt x="0" y="1536369"/>
                  </a:lnTo>
                  <a:lnTo>
                    <a:pt x="0" y="1490158"/>
                  </a:lnTo>
                  <a:lnTo>
                    <a:pt x="1396999" y="1490158"/>
                  </a:lnTo>
                  <a:close/>
                </a:path>
                <a:path w="16002000" h="2130425">
                  <a:moveTo>
                    <a:pt x="1523999" y="843205"/>
                  </a:moveTo>
                  <a:lnTo>
                    <a:pt x="1523999" y="889416"/>
                  </a:lnTo>
                  <a:lnTo>
                    <a:pt x="0" y="889416"/>
                  </a:lnTo>
                  <a:lnTo>
                    <a:pt x="0" y="843205"/>
                  </a:lnTo>
                  <a:lnTo>
                    <a:pt x="1523999" y="843205"/>
                  </a:lnTo>
                  <a:close/>
                </a:path>
                <a:path w="16002000" h="2130425">
                  <a:moveTo>
                    <a:pt x="1523999" y="0"/>
                  </a:moveTo>
                  <a:lnTo>
                    <a:pt x="1523999" y="242463"/>
                  </a:lnTo>
                  <a:lnTo>
                    <a:pt x="0" y="242463"/>
                  </a:lnTo>
                  <a:lnTo>
                    <a:pt x="0" y="199807"/>
                  </a:lnTo>
                  <a:lnTo>
                    <a:pt x="1396999" y="199807"/>
                  </a:lnTo>
                  <a:lnTo>
                    <a:pt x="1396999" y="0"/>
                  </a:lnTo>
                  <a:lnTo>
                    <a:pt x="1523999" y="0"/>
                  </a:lnTo>
                  <a:close/>
                </a:path>
                <a:path w="16002000" h="2130425">
                  <a:moveTo>
                    <a:pt x="1523999" y="1479494"/>
                  </a:moveTo>
                  <a:lnTo>
                    <a:pt x="1523999" y="1781774"/>
                  </a:lnTo>
                  <a:lnTo>
                    <a:pt x="1396999" y="1736633"/>
                  </a:lnTo>
                  <a:lnTo>
                    <a:pt x="1396999" y="1479494"/>
                  </a:lnTo>
                  <a:lnTo>
                    <a:pt x="1523999" y="1479494"/>
                  </a:lnTo>
                  <a:close/>
                </a:path>
                <a:path w="16002000" h="2130425">
                  <a:moveTo>
                    <a:pt x="1650999" y="1863400"/>
                  </a:moveTo>
                  <a:lnTo>
                    <a:pt x="1650999" y="1906056"/>
                  </a:lnTo>
                  <a:lnTo>
                    <a:pt x="1523999" y="1886785"/>
                  </a:lnTo>
                  <a:lnTo>
                    <a:pt x="1523999" y="1845001"/>
                  </a:lnTo>
                  <a:lnTo>
                    <a:pt x="1650999" y="1863400"/>
                  </a:lnTo>
                  <a:close/>
                </a:path>
                <a:path w="16002000" h="2130425">
                  <a:moveTo>
                    <a:pt x="1650999" y="1470735"/>
                  </a:moveTo>
                  <a:lnTo>
                    <a:pt x="1650999" y="1522804"/>
                  </a:lnTo>
                  <a:lnTo>
                    <a:pt x="1523999" y="1530283"/>
                  </a:lnTo>
                  <a:lnTo>
                    <a:pt x="1523999" y="1477333"/>
                  </a:lnTo>
                  <a:lnTo>
                    <a:pt x="1650999" y="1470735"/>
                  </a:lnTo>
                  <a:close/>
                </a:path>
                <a:path w="16002000" h="2130425">
                  <a:moveTo>
                    <a:pt x="1650999" y="216926"/>
                  </a:moveTo>
                  <a:lnTo>
                    <a:pt x="1650999" y="252246"/>
                  </a:lnTo>
                  <a:lnTo>
                    <a:pt x="1523999" y="244966"/>
                  </a:lnTo>
                  <a:lnTo>
                    <a:pt x="1523999" y="209447"/>
                  </a:lnTo>
                  <a:lnTo>
                    <a:pt x="1650999" y="216926"/>
                  </a:lnTo>
                  <a:close/>
                </a:path>
                <a:path w="16002000" h="2130425">
                  <a:moveTo>
                    <a:pt x="1777999" y="1909211"/>
                  </a:moveTo>
                  <a:lnTo>
                    <a:pt x="1777999" y="1950652"/>
                  </a:lnTo>
                  <a:lnTo>
                    <a:pt x="1650999" y="1936535"/>
                  </a:lnTo>
                  <a:lnTo>
                    <a:pt x="1650999" y="1894698"/>
                  </a:lnTo>
                  <a:lnTo>
                    <a:pt x="1777999" y="1909211"/>
                  </a:lnTo>
                  <a:close/>
                </a:path>
                <a:path w="16002000" h="2130425">
                  <a:moveTo>
                    <a:pt x="1777999" y="1443549"/>
                  </a:moveTo>
                  <a:lnTo>
                    <a:pt x="1777999" y="1493684"/>
                  </a:lnTo>
                  <a:lnTo>
                    <a:pt x="1650999" y="1510548"/>
                  </a:lnTo>
                  <a:lnTo>
                    <a:pt x="1650999" y="1459531"/>
                  </a:lnTo>
                  <a:lnTo>
                    <a:pt x="1777999" y="1443549"/>
                  </a:lnTo>
                  <a:close/>
                </a:path>
                <a:path w="16002000" h="2130425">
                  <a:moveTo>
                    <a:pt x="1777999" y="246046"/>
                  </a:moveTo>
                  <a:lnTo>
                    <a:pt x="1777999" y="279773"/>
                  </a:lnTo>
                  <a:lnTo>
                    <a:pt x="1650999" y="263962"/>
                  </a:lnTo>
                  <a:lnTo>
                    <a:pt x="1650999" y="229183"/>
                  </a:lnTo>
                  <a:lnTo>
                    <a:pt x="1777999" y="246046"/>
                  </a:lnTo>
                  <a:close/>
                </a:path>
                <a:path w="16002000" h="2130425">
                  <a:moveTo>
                    <a:pt x="1904999" y="1935966"/>
                  </a:moveTo>
                  <a:lnTo>
                    <a:pt x="1904999" y="1988602"/>
                  </a:lnTo>
                  <a:lnTo>
                    <a:pt x="1777999" y="1976677"/>
                  </a:lnTo>
                  <a:lnTo>
                    <a:pt x="1777999" y="1922967"/>
                  </a:lnTo>
                  <a:lnTo>
                    <a:pt x="1904999" y="1935966"/>
                  </a:lnTo>
                  <a:close/>
                </a:path>
                <a:path w="16002000" h="2130425">
                  <a:moveTo>
                    <a:pt x="1904999" y="1384456"/>
                  </a:moveTo>
                  <a:lnTo>
                    <a:pt x="1904999" y="1435473"/>
                  </a:lnTo>
                  <a:lnTo>
                    <a:pt x="1777999" y="1451455"/>
                  </a:lnTo>
                  <a:lnTo>
                    <a:pt x="1777999" y="1401319"/>
                  </a:lnTo>
                  <a:lnTo>
                    <a:pt x="1904999" y="1384456"/>
                  </a:lnTo>
                  <a:close/>
                </a:path>
                <a:path w="16002000" h="2130425">
                  <a:moveTo>
                    <a:pt x="1904999" y="302722"/>
                  </a:moveTo>
                  <a:lnTo>
                    <a:pt x="1904999" y="337501"/>
                  </a:lnTo>
                  <a:lnTo>
                    <a:pt x="1777999" y="320638"/>
                  </a:lnTo>
                  <a:lnTo>
                    <a:pt x="1777999" y="286911"/>
                  </a:lnTo>
                  <a:lnTo>
                    <a:pt x="1904999" y="302722"/>
                  </a:lnTo>
                  <a:close/>
                </a:path>
                <a:path w="16002000" h="2130425">
                  <a:moveTo>
                    <a:pt x="2031999" y="1970419"/>
                  </a:moveTo>
                  <a:lnTo>
                    <a:pt x="2031999" y="2010313"/>
                  </a:lnTo>
                  <a:lnTo>
                    <a:pt x="1904999" y="1999811"/>
                  </a:lnTo>
                  <a:lnTo>
                    <a:pt x="1904999" y="1959692"/>
                  </a:lnTo>
                  <a:lnTo>
                    <a:pt x="2031999" y="1970419"/>
                  </a:lnTo>
                  <a:close/>
                </a:path>
                <a:path w="16002000" h="2130425">
                  <a:moveTo>
                    <a:pt x="2031999" y="1364720"/>
                  </a:moveTo>
                  <a:lnTo>
                    <a:pt x="2031999" y="1417671"/>
                  </a:lnTo>
                  <a:lnTo>
                    <a:pt x="1904999" y="1424268"/>
                  </a:lnTo>
                  <a:lnTo>
                    <a:pt x="1904999" y="1372199"/>
                  </a:lnTo>
                  <a:lnTo>
                    <a:pt x="2031999" y="1364720"/>
                  </a:lnTo>
                  <a:close/>
                </a:path>
                <a:path w="16002000" h="2130425">
                  <a:moveTo>
                    <a:pt x="2158999" y="864533"/>
                  </a:moveTo>
                  <a:lnTo>
                    <a:pt x="2158999" y="907189"/>
                  </a:lnTo>
                  <a:lnTo>
                    <a:pt x="1904999" y="907189"/>
                  </a:lnTo>
                  <a:lnTo>
                    <a:pt x="1904999" y="864533"/>
                  </a:lnTo>
                  <a:lnTo>
                    <a:pt x="2158999" y="864533"/>
                  </a:lnTo>
                  <a:close/>
                </a:path>
                <a:path w="16002000" h="2130425">
                  <a:moveTo>
                    <a:pt x="2158999" y="814768"/>
                  </a:moveTo>
                  <a:lnTo>
                    <a:pt x="2158999" y="864533"/>
                  </a:lnTo>
                  <a:lnTo>
                    <a:pt x="1904999" y="864533"/>
                  </a:lnTo>
                  <a:lnTo>
                    <a:pt x="1904999" y="814768"/>
                  </a:lnTo>
                  <a:lnTo>
                    <a:pt x="2158999" y="814768"/>
                  </a:lnTo>
                  <a:close/>
                </a:path>
                <a:path w="16002000" h="2130425">
                  <a:moveTo>
                    <a:pt x="2031999" y="321718"/>
                  </a:moveTo>
                  <a:lnTo>
                    <a:pt x="2031999" y="357237"/>
                  </a:lnTo>
                  <a:lnTo>
                    <a:pt x="1904999" y="349758"/>
                  </a:lnTo>
                  <a:lnTo>
                    <a:pt x="1904999" y="314438"/>
                  </a:lnTo>
                  <a:lnTo>
                    <a:pt x="2031999" y="321718"/>
                  </a:lnTo>
                  <a:close/>
                </a:path>
                <a:path w="16002000" h="2130425">
                  <a:moveTo>
                    <a:pt x="2158999" y="1989602"/>
                  </a:moveTo>
                  <a:lnTo>
                    <a:pt x="2158999" y="2037654"/>
                  </a:lnTo>
                  <a:lnTo>
                    <a:pt x="2031999" y="2029227"/>
                  </a:lnTo>
                  <a:lnTo>
                    <a:pt x="2031999" y="1980389"/>
                  </a:lnTo>
                  <a:lnTo>
                    <a:pt x="2158999" y="1989602"/>
                  </a:lnTo>
                  <a:close/>
                </a:path>
                <a:path w="16002000" h="2130425">
                  <a:moveTo>
                    <a:pt x="2158999" y="1362189"/>
                  </a:moveTo>
                  <a:lnTo>
                    <a:pt x="2158999" y="1415510"/>
                  </a:lnTo>
                  <a:lnTo>
                    <a:pt x="2031999" y="1415510"/>
                  </a:lnTo>
                  <a:lnTo>
                    <a:pt x="2031999" y="1362189"/>
                  </a:lnTo>
                  <a:lnTo>
                    <a:pt x="2158999" y="1362189"/>
                  </a:lnTo>
                  <a:close/>
                </a:path>
                <a:path w="16002000" h="2130425">
                  <a:moveTo>
                    <a:pt x="2158999" y="324221"/>
                  </a:moveTo>
                  <a:lnTo>
                    <a:pt x="2158999" y="359768"/>
                  </a:lnTo>
                  <a:lnTo>
                    <a:pt x="2031999" y="359768"/>
                  </a:lnTo>
                  <a:lnTo>
                    <a:pt x="2031999" y="324221"/>
                  </a:lnTo>
                  <a:lnTo>
                    <a:pt x="2158999" y="324221"/>
                  </a:lnTo>
                  <a:close/>
                </a:path>
                <a:path w="16002000" h="2130425">
                  <a:moveTo>
                    <a:pt x="2285999" y="2012697"/>
                  </a:moveTo>
                  <a:lnTo>
                    <a:pt x="2285999" y="2052486"/>
                  </a:lnTo>
                  <a:lnTo>
                    <a:pt x="2158999" y="2045404"/>
                  </a:lnTo>
                  <a:lnTo>
                    <a:pt x="2158999" y="2005756"/>
                  </a:lnTo>
                  <a:lnTo>
                    <a:pt x="2285999" y="2012697"/>
                  </a:lnTo>
                  <a:close/>
                </a:path>
                <a:path w="16002000" h="2130425">
                  <a:moveTo>
                    <a:pt x="2285999" y="25627"/>
                  </a:moveTo>
                  <a:lnTo>
                    <a:pt x="2285999" y="1714103"/>
                  </a:lnTo>
                  <a:lnTo>
                    <a:pt x="2158999" y="1664338"/>
                  </a:lnTo>
                  <a:lnTo>
                    <a:pt x="2158999" y="75393"/>
                  </a:lnTo>
                  <a:lnTo>
                    <a:pt x="2285999" y="25627"/>
                  </a:lnTo>
                  <a:close/>
                </a:path>
                <a:path w="16002000" h="2130425">
                  <a:moveTo>
                    <a:pt x="16001999" y="2087345"/>
                  </a:moveTo>
                  <a:lnTo>
                    <a:pt x="16001999" y="2130001"/>
                  </a:lnTo>
                  <a:lnTo>
                    <a:pt x="2285999" y="2130001"/>
                  </a:lnTo>
                  <a:lnTo>
                    <a:pt x="2285999" y="2087345"/>
                  </a:lnTo>
                  <a:lnTo>
                    <a:pt x="16001999" y="2087345"/>
                  </a:lnTo>
                  <a:close/>
                </a:path>
                <a:path w="16002000" h="2130425">
                  <a:moveTo>
                    <a:pt x="2412999" y="1828558"/>
                  </a:moveTo>
                  <a:lnTo>
                    <a:pt x="2412999" y="1874769"/>
                  </a:lnTo>
                  <a:lnTo>
                    <a:pt x="2285999" y="1874261"/>
                  </a:lnTo>
                  <a:lnTo>
                    <a:pt x="2285999" y="1828050"/>
                  </a:lnTo>
                  <a:lnTo>
                    <a:pt x="2412999" y="1828558"/>
                  </a:lnTo>
                  <a:close/>
                </a:path>
                <a:path w="16002000" h="2130425">
                  <a:moveTo>
                    <a:pt x="2539999" y="1830009"/>
                  </a:moveTo>
                  <a:lnTo>
                    <a:pt x="2539999" y="1876220"/>
                  </a:lnTo>
                  <a:lnTo>
                    <a:pt x="2412999" y="1875463"/>
                  </a:lnTo>
                  <a:lnTo>
                    <a:pt x="2412999" y="1829252"/>
                  </a:lnTo>
                  <a:lnTo>
                    <a:pt x="2539999" y="1830009"/>
                  </a:lnTo>
                  <a:close/>
                </a:path>
                <a:path w="16002000" h="2130425">
                  <a:moveTo>
                    <a:pt x="16001999" y="1857662"/>
                  </a:moveTo>
                  <a:lnTo>
                    <a:pt x="16001999" y="1894319"/>
                  </a:lnTo>
                  <a:lnTo>
                    <a:pt x="15747999" y="1896986"/>
                  </a:lnTo>
                  <a:lnTo>
                    <a:pt x="15493999" y="1899557"/>
                  </a:lnTo>
                  <a:lnTo>
                    <a:pt x="15366999" y="1902030"/>
                  </a:lnTo>
                  <a:lnTo>
                    <a:pt x="15112999" y="1904406"/>
                  </a:lnTo>
                  <a:lnTo>
                    <a:pt x="14858999" y="1906685"/>
                  </a:lnTo>
                  <a:lnTo>
                    <a:pt x="14604999" y="1908866"/>
                  </a:lnTo>
                  <a:lnTo>
                    <a:pt x="14477999" y="1910949"/>
                  </a:lnTo>
                  <a:lnTo>
                    <a:pt x="14223999" y="1912934"/>
                  </a:lnTo>
                  <a:lnTo>
                    <a:pt x="13969999" y="1914821"/>
                  </a:lnTo>
                  <a:lnTo>
                    <a:pt x="13715999" y="1916609"/>
                  </a:lnTo>
                  <a:lnTo>
                    <a:pt x="13588999" y="1918300"/>
                  </a:lnTo>
                  <a:lnTo>
                    <a:pt x="13334999" y="1919892"/>
                  </a:lnTo>
                  <a:lnTo>
                    <a:pt x="13080999" y="1921385"/>
                  </a:lnTo>
                  <a:lnTo>
                    <a:pt x="12826999" y="1922779"/>
                  </a:lnTo>
                  <a:lnTo>
                    <a:pt x="12699999" y="1924075"/>
                  </a:lnTo>
                  <a:lnTo>
                    <a:pt x="12445999" y="1925271"/>
                  </a:lnTo>
                  <a:lnTo>
                    <a:pt x="12191999" y="1926368"/>
                  </a:lnTo>
                  <a:lnTo>
                    <a:pt x="11937999" y="1927366"/>
                  </a:lnTo>
                  <a:lnTo>
                    <a:pt x="11810999" y="1928264"/>
                  </a:lnTo>
                  <a:lnTo>
                    <a:pt x="11556999" y="1929062"/>
                  </a:lnTo>
                  <a:lnTo>
                    <a:pt x="11302999" y="1929761"/>
                  </a:lnTo>
                  <a:lnTo>
                    <a:pt x="11048999" y="1930360"/>
                  </a:lnTo>
                  <a:lnTo>
                    <a:pt x="10921999" y="1930858"/>
                  </a:lnTo>
                  <a:lnTo>
                    <a:pt x="10667999" y="1931257"/>
                  </a:lnTo>
                  <a:lnTo>
                    <a:pt x="10413999" y="1931555"/>
                  </a:lnTo>
                  <a:lnTo>
                    <a:pt x="10286999" y="1931653"/>
                  </a:lnTo>
                  <a:lnTo>
                    <a:pt x="9524999" y="1931740"/>
                  </a:lnTo>
                  <a:lnTo>
                    <a:pt x="9270999" y="1931534"/>
                  </a:lnTo>
                  <a:lnTo>
                    <a:pt x="9143999" y="1931226"/>
                  </a:lnTo>
                  <a:lnTo>
                    <a:pt x="8889999" y="1930818"/>
                  </a:lnTo>
                  <a:lnTo>
                    <a:pt x="8635999" y="1930307"/>
                  </a:lnTo>
                  <a:lnTo>
                    <a:pt x="8381999" y="1929695"/>
                  </a:lnTo>
                  <a:lnTo>
                    <a:pt x="8254999" y="1928981"/>
                  </a:lnTo>
                  <a:lnTo>
                    <a:pt x="8000999" y="1928166"/>
                  </a:lnTo>
                  <a:lnTo>
                    <a:pt x="7746999" y="1927248"/>
                  </a:lnTo>
                  <a:lnTo>
                    <a:pt x="7492999" y="1926227"/>
                  </a:lnTo>
                  <a:lnTo>
                    <a:pt x="7365999" y="1925105"/>
                  </a:lnTo>
                  <a:lnTo>
                    <a:pt x="7111999" y="1923880"/>
                  </a:lnTo>
                  <a:lnTo>
                    <a:pt x="6857999" y="1922552"/>
                  </a:lnTo>
                  <a:lnTo>
                    <a:pt x="6603999" y="1921121"/>
                  </a:lnTo>
                  <a:lnTo>
                    <a:pt x="6476999" y="1919587"/>
                  </a:lnTo>
                  <a:lnTo>
                    <a:pt x="6222999" y="1917951"/>
                  </a:lnTo>
                  <a:lnTo>
                    <a:pt x="5968999" y="1916210"/>
                  </a:lnTo>
                  <a:lnTo>
                    <a:pt x="5714999" y="1914367"/>
                  </a:lnTo>
                  <a:lnTo>
                    <a:pt x="5587999" y="1912420"/>
                  </a:lnTo>
                  <a:lnTo>
                    <a:pt x="5333999" y="1910369"/>
                  </a:lnTo>
                  <a:lnTo>
                    <a:pt x="5079999" y="1908215"/>
                  </a:lnTo>
                  <a:lnTo>
                    <a:pt x="4825999" y="1905956"/>
                  </a:lnTo>
                  <a:lnTo>
                    <a:pt x="4698999" y="1903593"/>
                  </a:lnTo>
                  <a:lnTo>
                    <a:pt x="4444999" y="1901126"/>
                  </a:lnTo>
                  <a:lnTo>
                    <a:pt x="4190999" y="1898555"/>
                  </a:lnTo>
                  <a:lnTo>
                    <a:pt x="3936999" y="1895879"/>
                  </a:lnTo>
                  <a:lnTo>
                    <a:pt x="3809999" y="1893098"/>
                  </a:lnTo>
                  <a:lnTo>
                    <a:pt x="3555999" y="1890213"/>
                  </a:lnTo>
                  <a:lnTo>
                    <a:pt x="3301999" y="1887222"/>
                  </a:lnTo>
                  <a:lnTo>
                    <a:pt x="3047999" y="1884126"/>
                  </a:lnTo>
                  <a:lnTo>
                    <a:pt x="2920999" y="1880925"/>
                  </a:lnTo>
                  <a:lnTo>
                    <a:pt x="2666999" y="1877619"/>
                  </a:lnTo>
                  <a:lnTo>
                    <a:pt x="2539999" y="1877422"/>
                  </a:lnTo>
                  <a:lnTo>
                    <a:pt x="2539999" y="1831211"/>
                  </a:lnTo>
                  <a:lnTo>
                    <a:pt x="2666999" y="1831408"/>
                  </a:lnTo>
                  <a:lnTo>
                    <a:pt x="2793999" y="1832469"/>
                  </a:lnTo>
                  <a:lnTo>
                    <a:pt x="2920999" y="1835588"/>
                  </a:lnTo>
                  <a:lnTo>
                    <a:pt x="3174999" y="1838612"/>
                  </a:lnTo>
                  <a:lnTo>
                    <a:pt x="3428999" y="1841540"/>
                  </a:lnTo>
                  <a:lnTo>
                    <a:pt x="3682999" y="1844373"/>
                  </a:lnTo>
                  <a:lnTo>
                    <a:pt x="3809999" y="1847111"/>
                  </a:lnTo>
                  <a:lnTo>
                    <a:pt x="4063999" y="1849754"/>
                  </a:lnTo>
                  <a:lnTo>
                    <a:pt x="4317999" y="1852302"/>
                  </a:lnTo>
                  <a:lnTo>
                    <a:pt x="4571999" y="1854756"/>
                  </a:lnTo>
                  <a:lnTo>
                    <a:pt x="4698999" y="1857116"/>
                  </a:lnTo>
                  <a:lnTo>
                    <a:pt x="4952999" y="1859382"/>
                  </a:lnTo>
                  <a:lnTo>
                    <a:pt x="5206999" y="1861554"/>
                  </a:lnTo>
                  <a:lnTo>
                    <a:pt x="5460999" y="1863633"/>
                  </a:lnTo>
                  <a:lnTo>
                    <a:pt x="5587999" y="1865618"/>
                  </a:lnTo>
                  <a:lnTo>
                    <a:pt x="5841999" y="1867510"/>
                  </a:lnTo>
                  <a:lnTo>
                    <a:pt x="6095999" y="1869310"/>
                  </a:lnTo>
                  <a:lnTo>
                    <a:pt x="6349999" y="1871016"/>
                  </a:lnTo>
                  <a:lnTo>
                    <a:pt x="6476999" y="1872631"/>
                  </a:lnTo>
                  <a:lnTo>
                    <a:pt x="6730999" y="1874153"/>
                  </a:lnTo>
                  <a:lnTo>
                    <a:pt x="6984999" y="1875583"/>
                  </a:lnTo>
                  <a:lnTo>
                    <a:pt x="7238999" y="1876921"/>
                  </a:lnTo>
                  <a:lnTo>
                    <a:pt x="7365999" y="1878167"/>
                  </a:lnTo>
                  <a:lnTo>
                    <a:pt x="7619999" y="1879323"/>
                  </a:lnTo>
                  <a:lnTo>
                    <a:pt x="7873999" y="1880387"/>
                  </a:lnTo>
                  <a:lnTo>
                    <a:pt x="8127999" y="1881360"/>
                  </a:lnTo>
                  <a:lnTo>
                    <a:pt x="8254999" y="1882242"/>
                  </a:lnTo>
                  <a:lnTo>
                    <a:pt x="8508999" y="1883034"/>
                  </a:lnTo>
                  <a:lnTo>
                    <a:pt x="8762999" y="1883736"/>
                  </a:lnTo>
                  <a:lnTo>
                    <a:pt x="9016999" y="1884347"/>
                  </a:lnTo>
                  <a:lnTo>
                    <a:pt x="9143999" y="1884869"/>
                  </a:lnTo>
                  <a:lnTo>
                    <a:pt x="9397999" y="1885301"/>
                  </a:lnTo>
                  <a:lnTo>
                    <a:pt x="9651999" y="1885644"/>
                  </a:lnTo>
                  <a:lnTo>
                    <a:pt x="9905999" y="1885897"/>
                  </a:lnTo>
                  <a:lnTo>
                    <a:pt x="10032999" y="1886061"/>
                  </a:lnTo>
                  <a:lnTo>
                    <a:pt x="10794999" y="1886023"/>
                  </a:lnTo>
                  <a:lnTo>
                    <a:pt x="10921999" y="1885833"/>
                  </a:lnTo>
                  <a:lnTo>
                    <a:pt x="11175999" y="1885556"/>
                  </a:lnTo>
                  <a:lnTo>
                    <a:pt x="11429999" y="1885191"/>
                  </a:lnTo>
                  <a:lnTo>
                    <a:pt x="11683999" y="1884738"/>
                  </a:lnTo>
                  <a:lnTo>
                    <a:pt x="11810999" y="1884199"/>
                  </a:lnTo>
                  <a:lnTo>
                    <a:pt x="12064999" y="1883572"/>
                  </a:lnTo>
                  <a:lnTo>
                    <a:pt x="12318999" y="1882858"/>
                  </a:lnTo>
                  <a:lnTo>
                    <a:pt x="12572999" y="1882058"/>
                  </a:lnTo>
                  <a:lnTo>
                    <a:pt x="12699999" y="1881171"/>
                  </a:lnTo>
                  <a:lnTo>
                    <a:pt x="12953999" y="1880198"/>
                  </a:lnTo>
                  <a:lnTo>
                    <a:pt x="13207999" y="1879139"/>
                  </a:lnTo>
                  <a:lnTo>
                    <a:pt x="13461999" y="1877995"/>
                  </a:lnTo>
                  <a:lnTo>
                    <a:pt x="13588999" y="1876765"/>
                  </a:lnTo>
                  <a:lnTo>
                    <a:pt x="13842999" y="1875449"/>
                  </a:lnTo>
                  <a:lnTo>
                    <a:pt x="14096999" y="1874049"/>
                  </a:lnTo>
                  <a:lnTo>
                    <a:pt x="14350999" y="1872563"/>
                  </a:lnTo>
                  <a:lnTo>
                    <a:pt x="14477999" y="1870993"/>
                  </a:lnTo>
                  <a:lnTo>
                    <a:pt x="14731999" y="1869338"/>
                  </a:lnTo>
                  <a:lnTo>
                    <a:pt x="14985999" y="1867600"/>
                  </a:lnTo>
                  <a:lnTo>
                    <a:pt x="15112999" y="1865777"/>
                  </a:lnTo>
                  <a:lnTo>
                    <a:pt x="15366999" y="1863870"/>
                  </a:lnTo>
                  <a:lnTo>
                    <a:pt x="15620999" y="1861880"/>
                  </a:lnTo>
                  <a:lnTo>
                    <a:pt x="15874999" y="1859806"/>
                  </a:lnTo>
                  <a:lnTo>
                    <a:pt x="16001999" y="1857662"/>
                  </a:lnTo>
                  <a:close/>
                </a:path>
              </a:pathLst>
            </a:custGeom>
            <a:solidFill>
              <a:srgbClr val="6538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97016" y="133604"/>
            <a:ext cx="7167245" cy="13544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700" spc="990"/>
              <a:t>Future</a:t>
            </a:r>
            <a:r>
              <a:rPr dirty="0" sz="8700" spc="280"/>
              <a:t> </a:t>
            </a:r>
            <a:r>
              <a:rPr dirty="0" sz="8700" spc="750"/>
              <a:t>Scope</a:t>
            </a:r>
            <a:endParaRPr sz="8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57" y="1575813"/>
            <a:ext cx="10821670" cy="2312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0" spc="1855">
                <a:solidFill>
                  <a:srgbClr val="EFE8CF"/>
                </a:solidFill>
              </a:rPr>
              <a:t>Thank</a:t>
            </a:r>
            <a:r>
              <a:rPr dirty="0" sz="15000" spc="530">
                <a:solidFill>
                  <a:srgbClr val="EFE8CF"/>
                </a:solidFill>
              </a:rPr>
              <a:t> </a:t>
            </a:r>
            <a:r>
              <a:rPr dirty="0" sz="15000" spc="550">
                <a:solidFill>
                  <a:srgbClr val="EFE8CF"/>
                </a:solidFill>
              </a:rPr>
              <a:t>You!</a:t>
            </a:r>
            <a:endParaRPr sz="15000"/>
          </a:p>
        </p:txBody>
      </p:sp>
      <p:grpSp>
        <p:nvGrpSpPr>
          <p:cNvPr id="3" name="object 3"/>
          <p:cNvGrpSpPr/>
          <p:nvPr/>
        </p:nvGrpSpPr>
        <p:grpSpPr>
          <a:xfrm>
            <a:off x="0" y="4570133"/>
            <a:ext cx="4602480" cy="5716905"/>
            <a:chOff x="0" y="4570133"/>
            <a:chExt cx="4602480" cy="5716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20056"/>
              <a:ext cx="1268915" cy="10084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15340"/>
              <a:ext cx="178989" cy="680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723998"/>
              <a:ext cx="1273810" cy="2102485"/>
            </a:xfrm>
            <a:custGeom>
              <a:avLst/>
              <a:gdLst/>
              <a:ahLst/>
              <a:cxnLst/>
              <a:rect l="l" t="t" r="r" b="b"/>
              <a:pathLst>
                <a:path w="1273810" h="2102484">
                  <a:moveTo>
                    <a:pt x="1268915" y="2102417"/>
                  </a:moveTo>
                  <a:lnTo>
                    <a:pt x="483348" y="2096057"/>
                  </a:lnTo>
                  <a:lnTo>
                    <a:pt x="487737" y="1529049"/>
                  </a:lnTo>
                  <a:lnTo>
                    <a:pt x="491172" y="1479738"/>
                  </a:lnTo>
                  <a:lnTo>
                    <a:pt x="500465" y="1432326"/>
                  </a:lnTo>
                  <a:lnTo>
                    <a:pt x="515245" y="1387173"/>
                  </a:lnTo>
                  <a:lnTo>
                    <a:pt x="535145" y="1344640"/>
                  </a:lnTo>
                  <a:lnTo>
                    <a:pt x="559794" y="1305090"/>
                  </a:lnTo>
                  <a:lnTo>
                    <a:pt x="588824" y="1268884"/>
                  </a:lnTo>
                  <a:lnTo>
                    <a:pt x="621867" y="1236384"/>
                  </a:lnTo>
                  <a:lnTo>
                    <a:pt x="658552" y="1207951"/>
                  </a:lnTo>
                  <a:lnTo>
                    <a:pt x="698510" y="1183946"/>
                  </a:lnTo>
                  <a:lnTo>
                    <a:pt x="741374" y="1164731"/>
                  </a:lnTo>
                  <a:lnTo>
                    <a:pt x="786772" y="1150669"/>
                  </a:lnTo>
                  <a:lnTo>
                    <a:pt x="834338" y="1142119"/>
                  </a:lnTo>
                  <a:lnTo>
                    <a:pt x="883701" y="1139445"/>
                  </a:lnTo>
                  <a:lnTo>
                    <a:pt x="933011" y="1142880"/>
                  </a:lnTo>
                  <a:lnTo>
                    <a:pt x="980424" y="1152172"/>
                  </a:lnTo>
                  <a:lnTo>
                    <a:pt x="1025577" y="1166953"/>
                  </a:lnTo>
                  <a:lnTo>
                    <a:pt x="1068109" y="1186852"/>
                  </a:lnTo>
                  <a:lnTo>
                    <a:pt x="1107659" y="1211502"/>
                  </a:lnTo>
                  <a:lnTo>
                    <a:pt x="1143865" y="1240532"/>
                  </a:lnTo>
                  <a:lnTo>
                    <a:pt x="1176366" y="1273574"/>
                  </a:lnTo>
                  <a:lnTo>
                    <a:pt x="1204799" y="1310259"/>
                  </a:lnTo>
                  <a:lnTo>
                    <a:pt x="1228804" y="1350218"/>
                  </a:lnTo>
                  <a:lnTo>
                    <a:pt x="1248018" y="1393081"/>
                  </a:lnTo>
                  <a:lnTo>
                    <a:pt x="1262081" y="1438480"/>
                  </a:lnTo>
                  <a:lnTo>
                    <a:pt x="1270630" y="1486046"/>
                  </a:lnTo>
                  <a:lnTo>
                    <a:pt x="1273305" y="1535408"/>
                  </a:lnTo>
                  <a:lnTo>
                    <a:pt x="1268915" y="2102417"/>
                  </a:lnTo>
                  <a:close/>
                </a:path>
                <a:path w="1273810" h="2102484">
                  <a:moveTo>
                    <a:pt x="179371" y="1039976"/>
                  </a:moveTo>
                  <a:lnTo>
                    <a:pt x="0" y="990914"/>
                  </a:lnTo>
                  <a:lnTo>
                    <a:pt x="0" y="0"/>
                  </a:lnTo>
                  <a:lnTo>
                    <a:pt x="4807" y="395"/>
                  </a:lnTo>
                  <a:lnTo>
                    <a:pt x="53106" y="10518"/>
                  </a:lnTo>
                  <a:lnTo>
                    <a:pt x="99867" y="26445"/>
                  </a:lnTo>
                  <a:lnTo>
                    <a:pt x="143303" y="47550"/>
                  </a:lnTo>
                  <a:lnTo>
                    <a:pt x="183156" y="73382"/>
                  </a:lnTo>
                  <a:lnTo>
                    <a:pt x="219172" y="103492"/>
                  </a:lnTo>
                  <a:lnTo>
                    <a:pt x="251094" y="137430"/>
                  </a:lnTo>
                  <a:lnTo>
                    <a:pt x="278667" y="174746"/>
                  </a:lnTo>
                  <a:lnTo>
                    <a:pt x="301635" y="214991"/>
                  </a:lnTo>
                  <a:lnTo>
                    <a:pt x="319742" y="257716"/>
                  </a:lnTo>
                  <a:lnTo>
                    <a:pt x="332733" y="302469"/>
                  </a:lnTo>
                  <a:lnTo>
                    <a:pt x="340351" y="348803"/>
                  </a:lnTo>
                  <a:lnTo>
                    <a:pt x="342341" y="396266"/>
                  </a:lnTo>
                  <a:lnTo>
                    <a:pt x="338447" y="444409"/>
                  </a:lnTo>
                  <a:lnTo>
                    <a:pt x="328414" y="492783"/>
                  </a:lnTo>
                  <a:lnTo>
                    <a:pt x="179371" y="1039976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6736279"/>
              <a:ext cx="1286510" cy="2696845"/>
            </a:xfrm>
            <a:custGeom>
              <a:avLst/>
              <a:gdLst/>
              <a:ahLst/>
              <a:cxnLst/>
              <a:rect l="l" t="t" r="r" b="b"/>
              <a:pathLst>
                <a:path w="1286510" h="2696845">
                  <a:moveTo>
                    <a:pt x="1279220" y="2695463"/>
                  </a:moveTo>
                  <a:lnTo>
                    <a:pt x="1266816" y="2640836"/>
                  </a:lnTo>
                  <a:lnTo>
                    <a:pt x="1265288" y="2590748"/>
                  </a:lnTo>
                  <a:lnTo>
                    <a:pt x="1259690" y="2340475"/>
                  </a:lnTo>
                  <a:lnTo>
                    <a:pt x="1245074" y="1876396"/>
                  </a:lnTo>
                  <a:lnTo>
                    <a:pt x="1243083" y="1772834"/>
                  </a:lnTo>
                  <a:lnTo>
                    <a:pt x="1242118" y="1669197"/>
                  </a:lnTo>
                  <a:lnTo>
                    <a:pt x="1242100" y="1617341"/>
                  </a:lnTo>
                  <a:lnTo>
                    <a:pt x="1242435" y="1565456"/>
                  </a:lnTo>
                  <a:lnTo>
                    <a:pt x="1242141" y="1521411"/>
                  </a:lnTo>
                  <a:lnTo>
                    <a:pt x="1239801" y="1477467"/>
                  </a:lnTo>
                  <a:lnTo>
                    <a:pt x="1234022" y="1433981"/>
                  </a:lnTo>
                  <a:lnTo>
                    <a:pt x="1223415" y="1391313"/>
                  </a:lnTo>
                  <a:lnTo>
                    <a:pt x="1193825" y="1324126"/>
                  </a:lnTo>
                  <a:lnTo>
                    <a:pt x="1151606" y="1264367"/>
                  </a:lnTo>
                  <a:lnTo>
                    <a:pt x="1116186" y="1229230"/>
                  </a:lnTo>
                  <a:lnTo>
                    <a:pt x="1076410" y="1199052"/>
                  </a:lnTo>
                  <a:lnTo>
                    <a:pt x="1033031" y="1174553"/>
                  </a:lnTo>
                  <a:lnTo>
                    <a:pt x="986804" y="1156452"/>
                  </a:lnTo>
                  <a:lnTo>
                    <a:pt x="938483" y="1145466"/>
                  </a:lnTo>
                  <a:lnTo>
                    <a:pt x="888820" y="1142315"/>
                  </a:lnTo>
                  <a:lnTo>
                    <a:pt x="883609" y="1140353"/>
                  </a:lnTo>
                  <a:lnTo>
                    <a:pt x="881438" y="1135635"/>
                  </a:lnTo>
                  <a:lnTo>
                    <a:pt x="882646" y="1130701"/>
                  </a:lnTo>
                  <a:lnTo>
                    <a:pt x="887576" y="1128089"/>
                  </a:lnTo>
                  <a:lnTo>
                    <a:pt x="935174" y="1129842"/>
                  </a:lnTo>
                  <a:lnTo>
                    <a:pt x="981476" y="1138442"/>
                  </a:lnTo>
                  <a:lnTo>
                    <a:pt x="1025982" y="1153334"/>
                  </a:lnTo>
                  <a:lnTo>
                    <a:pt x="1068195" y="1173966"/>
                  </a:lnTo>
                  <a:lnTo>
                    <a:pt x="1107617" y="1199783"/>
                  </a:lnTo>
                  <a:lnTo>
                    <a:pt x="1143748" y="1230231"/>
                  </a:lnTo>
                  <a:lnTo>
                    <a:pt x="1176092" y="1264756"/>
                  </a:lnTo>
                  <a:lnTo>
                    <a:pt x="1217972" y="1326653"/>
                  </a:lnTo>
                  <a:lnTo>
                    <a:pt x="1246593" y="1396032"/>
                  </a:lnTo>
                  <a:lnTo>
                    <a:pt x="1256486" y="1439712"/>
                  </a:lnTo>
                  <a:lnTo>
                    <a:pt x="1261784" y="1484188"/>
                  </a:lnTo>
                  <a:lnTo>
                    <a:pt x="1263801" y="1529109"/>
                  </a:lnTo>
                  <a:lnTo>
                    <a:pt x="1263850" y="1574123"/>
                  </a:lnTo>
                  <a:lnTo>
                    <a:pt x="1263550" y="1626526"/>
                  </a:lnTo>
                  <a:lnTo>
                    <a:pt x="1263584" y="1678870"/>
                  </a:lnTo>
                  <a:lnTo>
                    <a:pt x="1264573" y="1783476"/>
                  </a:lnTo>
                  <a:lnTo>
                    <a:pt x="1266659" y="1888135"/>
                  </a:lnTo>
                  <a:lnTo>
                    <a:pt x="1284222" y="2430390"/>
                  </a:lnTo>
                  <a:lnTo>
                    <a:pt x="1285457" y="2482677"/>
                  </a:lnTo>
                  <a:lnTo>
                    <a:pt x="1286087" y="2534972"/>
                  </a:lnTo>
                  <a:lnTo>
                    <a:pt x="1285822" y="2587235"/>
                  </a:lnTo>
                  <a:lnTo>
                    <a:pt x="1284371" y="2639425"/>
                  </a:lnTo>
                  <a:lnTo>
                    <a:pt x="1281442" y="2691500"/>
                  </a:lnTo>
                  <a:lnTo>
                    <a:pt x="1279220" y="2695463"/>
                  </a:lnTo>
                  <a:close/>
                </a:path>
                <a:path w="1286510" h="2696845">
                  <a:moveTo>
                    <a:pt x="370389" y="2319021"/>
                  </a:moveTo>
                  <a:lnTo>
                    <a:pt x="316714" y="2308589"/>
                  </a:lnTo>
                  <a:lnTo>
                    <a:pt x="267765" y="2296736"/>
                  </a:lnTo>
                  <a:lnTo>
                    <a:pt x="218859" y="2284594"/>
                  </a:lnTo>
                  <a:lnTo>
                    <a:pt x="72259" y="2247574"/>
                  </a:lnTo>
                  <a:lnTo>
                    <a:pt x="23382" y="2235419"/>
                  </a:lnTo>
                  <a:lnTo>
                    <a:pt x="0" y="2229743"/>
                  </a:lnTo>
                  <a:lnTo>
                    <a:pt x="0" y="2207510"/>
                  </a:lnTo>
                  <a:lnTo>
                    <a:pt x="16421" y="2211449"/>
                  </a:lnTo>
                  <a:lnTo>
                    <a:pt x="67216" y="2223462"/>
                  </a:lnTo>
                  <a:lnTo>
                    <a:pt x="118056" y="2235649"/>
                  </a:lnTo>
                  <a:lnTo>
                    <a:pt x="168835" y="2248246"/>
                  </a:lnTo>
                  <a:lnTo>
                    <a:pt x="219450" y="2261492"/>
                  </a:lnTo>
                  <a:lnTo>
                    <a:pt x="269796" y="2275624"/>
                  </a:lnTo>
                  <a:lnTo>
                    <a:pt x="319769" y="2290881"/>
                  </a:lnTo>
                  <a:lnTo>
                    <a:pt x="369263" y="2307499"/>
                  </a:lnTo>
                  <a:lnTo>
                    <a:pt x="372991" y="2315184"/>
                  </a:lnTo>
                  <a:lnTo>
                    <a:pt x="370389" y="2319021"/>
                  </a:lnTo>
                  <a:close/>
                </a:path>
                <a:path w="1286510" h="2696845">
                  <a:moveTo>
                    <a:pt x="37349" y="1611796"/>
                  </a:moveTo>
                  <a:lnTo>
                    <a:pt x="34211" y="1615378"/>
                  </a:lnTo>
                  <a:lnTo>
                    <a:pt x="29665" y="1615525"/>
                  </a:lnTo>
                  <a:lnTo>
                    <a:pt x="25828" y="1612922"/>
                  </a:lnTo>
                  <a:lnTo>
                    <a:pt x="24814" y="1608255"/>
                  </a:lnTo>
                  <a:lnTo>
                    <a:pt x="35921" y="1558998"/>
                  </a:lnTo>
                  <a:lnTo>
                    <a:pt x="47435" y="1509863"/>
                  </a:lnTo>
                  <a:lnTo>
                    <a:pt x="95129" y="1313973"/>
                  </a:lnTo>
                  <a:lnTo>
                    <a:pt x="224698" y="760109"/>
                  </a:lnTo>
                  <a:lnTo>
                    <a:pt x="262793" y="608843"/>
                  </a:lnTo>
                  <a:lnTo>
                    <a:pt x="289533" y="508354"/>
                  </a:lnTo>
                  <a:lnTo>
                    <a:pt x="300109" y="465678"/>
                  </a:lnTo>
                  <a:lnTo>
                    <a:pt x="308584" y="422475"/>
                  </a:lnTo>
                  <a:lnTo>
                    <a:pt x="313539" y="378788"/>
                  </a:lnTo>
                  <a:lnTo>
                    <a:pt x="313555" y="334664"/>
                  </a:lnTo>
                  <a:lnTo>
                    <a:pt x="309416" y="298782"/>
                  </a:lnTo>
                  <a:lnTo>
                    <a:pt x="290123" y="229404"/>
                  </a:lnTo>
                  <a:lnTo>
                    <a:pt x="250271" y="154073"/>
                  </a:lnTo>
                  <a:lnTo>
                    <a:pt x="219810" y="115418"/>
                  </a:lnTo>
                  <a:lnTo>
                    <a:pt x="184470" y="81241"/>
                  </a:lnTo>
                  <a:lnTo>
                    <a:pt x="144784" y="52398"/>
                  </a:lnTo>
                  <a:lnTo>
                    <a:pt x="101282" y="29745"/>
                  </a:lnTo>
                  <a:lnTo>
                    <a:pt x="54496" y="14136"/>
                  </a:lnTo>
                  <a:lnTo>
                    <a:pt x="50172" y="10798"/>
                  </a:lnTo>
                  <a:lnTo>
                    <a:pt x="49334" y="5733"/>
                  </a:lnTo>
                  <a:lnTo>
                    <a:pt x="51716" y="1336"/>
                  </a:lnTo>
                  <a:lnTo>
                    <a:pt x="57054" y="0"/>
                  </a:lnTo>
                  <a:lnTo>
                    <a:pt x="101941" y="13493"/>
                  </a:lnTo>
                  <a:lnTo>
                    <a:pt x="143896" y="33099"/>
                  </a:lnTo>
                  <a:lnTo>
                    <a:pt x="182599" y="58195"/>
                  </a:lnTo>
                  <a:lnTo>
                    <a:pt x="217731" y="88162"/>
                  </a:lnTo>
                  <a:lnTo>
                    <a:pt x="248972" y="122377"/>
                  </a:lnTo>
                  <a:lnTo>
                    <a:pt x="276002" y="160220"/>
                  </a:lnTo>
                  <a:lnTo>
                    <a:pt x="298501" y="201070"/>
                  </a:lnTo>
                  <a:lnTo>
                    <a:pt x="324035" y="270087"/>
                  </a:lnTo>
                  <a:lnTo>
                    <a:pt x="335353" y="342877"/>
                  </a:lnTo>
                  <a:lnTo>
                    <a:pt x="334532" y="388639"/>
                  </a:lnTo>
                  <a:lnTo>
                    <a:pt x="328765" y="433885"/>
                  </a:lnTo>
                  <a:lnTo>
                    <a:pt x="319463" y="478492"/>
                  </a:lnTo>
                  <a:lnTo>
                    <a:pt x="308040" y="522335"/>
                  </a:lnTo>
                  <a:lnTo>
                    <a:pt x="280676" y="623959"/>
                  </a:lnTo>
                  <a:lnTo>
                    <a:pt x="254523" y="725949"/>
                  </a:lnTo>
                  <a:lnTo>
                    <a:pt x="229529" y="828368"/>
                  </a:lnTo>
                  <a:lnTo>
                    <a:pt x="107102" y="1360207"/>
                  </a:lnTo>
                  <a:lnTo>
                    <a:pt x="94820" y="1411058"/>
                  </a:lnTo>
                  <a:lnTo>
                    <a:pt x="81941" y="1461732"/>
                  </a:lnTo>
                  <a:lnTo>
                    <a:pt x="68227" y="1512140"/>
                  </a:lnTo>
                  <a:lnTo>
                    <a:pt x="53442" y="1562191"/>
                  </a:lnTo>
                  <a:lnTo>
                    <a:pt x="37349" y="1611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7584278"/>
              <a:ext cx="1218565" cy="2153920"/>
            </a:xfrm>
            <a:custGeom>
              <a:avLst/>
              <a:gdLst/>
              <a:ahLst/>
              <a:cxnLst/>
              <a:rect l="l" t="t" r="r" b="b"/>
              <a:pathLst>
                <a:path w="1218565" h="2153920">
                  <a:moveTo>
                    <a:pt x="738367" y="2107494"/>
                  </a:moveTo>
                  <a:lnTo>
                    <a:pt x="725278" y="2112623"/>
                  </a:lnTo>
                  <a:lnTo>
                    <a:pt x="712290" y="2111974"/>
                  </a:lnTo>
                  <a:lnTo>
                    <a:pt x="699227" y="2108208"/>
                  </a:lnTo>
                  <a:lnTo>
                    <a:pt x="658373" y="2085167"/>
                  </a:lnTo>
                  <a:lnTo>
                    <a:pt x="655007" y="2075896"/>
                  </a:lnTo>
                  <a:lnTo>
                    <a:pt x="655781" y="2065157"/>
                  </a:lnTo>
                  <a:lnTo>
                    <a:pt x="660427" y="2055911"/>
                  </a:lnTo>
                  <a:lnTo>
                    <a:pt x="668280" y="2048992"/>
                  </a:lnTo>
                  <a:lnTo>
                    <a:pt x="678018" y="2045545"/>
                  </a:lnTo>
                  <a:lnTo>
                    <a:pt x="688317" y="2046713"/>
                  </a:lnTo>
                  <a:lnTo>
                    <a:pt x="730782" y="2063158"/>
                  </a:lnTo>
                  <a:lnTo>
                    <a:pt x="748302" y="2085058"/>
                  </a:lnTo>
                  <a:lnTo>
                    <a:pt x="746567" y="2097535"/>
                  </a:lnTo>
                  <a:lnTo>
                    <a:pt x="738367" y="2107494"/>
                  </a:lnTo>
                  <a:close/>
                </a:path>
                <a:path w="1218565" h="2153920">
                  <a:moveTo>
                    <a:pt x="1215170" y="1805859"/>
                  </a:moveTo>
                  <a:lnTo>
                    <a:pt x="1077392" y="1970037"/>
                  </a:lnTo>
                  <a:lnTo>
                    <a:pt x="1108206" y="1930742"/>
                  </a:lnTo>
                  <a:lnTo>
                    <a:pt x="1130301" y="1888896"/>
                  </a:lnTo>
                  <a:lnTo>
                    <a:pt x="1145204" y="1844323"/>
                  </a:lnTo>
                  <a:lnTo>
                    <a:pt x="1154183" y="1797791"/>
                  </a:lnTo>
                  <a:lnTo>
                    <a:pt x="1158507" y="1750065"/>
                  </a:lnTo>
                  <a:lnTo>
                    <a:pt x="1159446" y="1701912"/>
                  </a:lnTo>
                  <a:lnTo>
                    <a:pt x="1158268" y="1654100"/>
                  </a:lnTo>
                  <a:lnTo>
                    <a:pt x="1156243" y="1607394"/>
                  </a:lnTo>
                  <a:lnTo>
                    <a:pt x="1163394" y="1588291"/>
                  </a:lnTo>
                  <a:lnTo>
                    <a:pt x="1208563" y="1607878"/>
                  </a:lnTo>
                  <a:lnTo>
                    <a:pt x="1213996" y="1657562"/>
                  </a:lnTo>
                  <a:lnTo>
                    <a:pt x="1217544" y="1707736"/>
                  </a:lnTo>
                  <a:lnTo>
                    <a:pt x="1218227" y="1757904"/>
                  </a:lnTo>
                  <a:lnTo>
                    <a:pt x="1215170" y="1805859"/>
                  </a:lnTo>
                  <a:close/>
                </a:path>
                <a:path w="1218565" h="2153920">
                  <a:moveTo>
                    <a:pt x="1144272" y="1991249"/>
                  </a:moveTo>
                  <a:lnTo>
                    <a:pt x="1113947" y="2025202"/>
                  </a:lnTo>
                  <a:lnTo>
                    <a:pt x="1079027" y="2056379"/>
                  </a:lnTo>
                  <a:lnTo>
                    <a:pt x="1040327" y="2084221"/>
                  </a:lnTo>
                  <a:lnTo>
                    <a:pt x="998662" y="2108167"/>
                  </a:lnTo>
                  <a:lnTo>
                    <a:pt x="954850" y="2127657"/>
                  </a:lnTo>
                  <a:lnTo>
                    <a:pt x="909704" y="2142130"/>
                  </a:lnTo>
                  <a:lnTo>
                    <a:pt x="864041" y="2151026"/>
                  </a:lnTo>
                  <a:lnTo>
                    <a:pt x="818677" y="2153784"/>
                  </a:lnTo>
                  <a:lnTo>
                    <a:pt x="801432" y="2146788"/>
                  </a:lnTo>
                  <a:lnTo>
                    <a:pt x="793991" y="2131227"/>
                  </a:lnTo>
                  <a:lnTo>
                    <a:pt x="797264" y="2114333"/>
                  </a:lnTo>
                  <a:lnTo>
                    <a:pt x="812159" y="2103341"/>
                  </a:lnTo>
                  <a:lnTo>
                    <a:pt x="859337" y="2090027"/>
                  </a:lnTo>
                  <a:lnTo>
                    <a:pt x="907084" y="2074031"/>
                  </a:lnTo>
                  <a:lnTo>
                    <a:pt x="954082" y="2054692"/>
                  </a:lnTo>
                  <a:lnTo>
                    <a:pt x="999012" y="2031353"/>
                  </a:lnTo>
                  <a:lnTo>
                    <a:pt x="1040555" y="2003355"/>
                  </a:lnTo>
                  <a:lnTo>
                    <a:pt x="1077392" y="1970037"/>
                  </a:lnTo>
                  <a:lnTo>
                    <a:pt x="1215170" y="1805859"/>
                  </a:lnTo>
                  <a:lnTo>
                    <a:pt x="1215061" y="1807568"/>
                  </a:lnTo>
                  <a:lnTo>
                    <a:pt x="1207065" y="1856232"/>
                  </a:lnTo>
                  <a:lnTo>
                    <a:pt x="1193256" y="1903398"/>
                  </a:lnTo>
                  <a:lnTo>
                    <a:pt x="1172653" y="1948570"/>
                  </a:lnTo>
                  <a:lnTo>
                    <a:pt x="1144272" y="1991249"/>
                  </a:lnTo>
                  <a:close/>
                </a:path>
                <a:path w="1218565" h="2153920">
                  <a:moveTo>
                    <a:pt x="1186960" y="1436511"/>
                  </a:moveTo>
                  <a:lnTo>
                    <a:pt x="1153465" y="1384644"/>
                  </a:lnTo>
                  <a:lnTo>
                    <a:pt x="1148033" y="1337866"/>
                  </a:lnTo>
                  <a:lnTo>
                    <a:pt x="1146589" y="1289213"/>
                  </a:lnTo>
                  <a:lnTo>
                    <a:pt x="1148238" y="1239831"/>
                  </a:lnTo>
                  <a:lnTo>
                    <a:pt x="1152084" y="1190870"/>
                  </a:lnTo>
                  <a:lnTo>
                    <a:pt x="1157233" y="1143477"/>
                  </a:lnTo>
                  <a:lnTo>
                    <a:pt x="1162788" y="1098798"/>
                  </a:lnTo>
                  <a:lnTo>
                    <a:pt x="1185521" y="1078524"/>
                  </a:lnTo>
                  <a:lnTo>
                    <a:pt x="1199459" y="1083557"/>
                  </a:lnTo>
                  <a:lnTo>
                    <a:pt x="1205831" y="1099251"/>
                  </a:lnTo>
                  <a:lnTo>
                    <a:pt x="1205827" y="1143130"/>
                  </a:lnTo>
                  <a:lnTo>
                    <a:pt x="1205224" y="1186943"/>
                  </a:lnTo>
                  <a:lnTo>
                    <a:pt x="1203021" y="1274459"/>
                  </a:lnTo>
                  <a:lnTo>
                    <a:pt x="1202068" y="1352169"/>
                  </a:lnTo>
                  <a:lnTo>
                    <a:pt x="1199369" y="1390684"/>
                  </a:lnTo>
                  <a:lnTo>
                    <a:pt x="1192451" y="1428422"/>
                  </a:lnTo>
                  <a:lnTo>
                    <a:pt x="1186960" y="1436511"/>
                  </a:lnTo>
                  <a:close/>
                </a:path>
                <a:path w="1218565" h="2153920">
                  <a:moveTo>
                    <a:pt x="534137" y="2001796"/>
                  </a:moveTo>
                  <a:lnTo>
                    <a:pt x="517237" y="2004914"/>
                  </a:lnTo>
                  <a:lnTo>
                    <a:pt x="501855" y="1997386"/>
                  </a:lnTo>
                  <a:lnTo>
                    <a:pt x="495306" y="1980113"/>
                  </a:lnTo>
                  <a:lnTo>
                    <a:pt x="495059" y="1931180"/>
                  </a:lnTo>
                  <a:lnTo>
                    <a:pt x="492305" y="1880985"/>
                  </a:lnTo>
                  <a:lnTo>
                    <a:pt x="486084" y="1830605"/>
                  </a:lnTo>
                  <a:lnTo>
                    <a:pt x="475434" y="1781122"/>
                  </a:lnTo>
                  <a:lnTo>
                    <a:pt x="459397" y="1733614"/>
                  </a:lnTo>
                  <a:lnTo>
                    <a:pt x="437012" y="1689161"/>
                  </a:lnTo>
                  <a:lnTo>
                    <a:pt x="407319" y="1648843"/>
                  </a:lnTo>
                  <a:lnTo>
                    <a:pt x="372841" y="1616596"/>
                  </a:lnTo>
                  <a:lnTo>
                    <a:pt x="333826" y="1590564"/>
                  </a:lnTo>
                  <a:lnTo>
                    <a:pt x="291348" y="1569710"/>
                  </a:lnTo>
                  <a:lnTo>
                    <a:pt x="246481" y="1552996"/>
                  </a:lnTo>
                  <a:lnTo>
                    <a:pt x="200299" y="1539383"/>
                  </a:lnTo>
                  <a:lnTo>
                    <a:pt x="153877" y="1527834"/>
                  </a:lnTo>
                  <a:lnTo>
                    <a:pt x="108290" y="1517311"/>
                  </a:lnTo>
                  <a:lnTo>
                    <a:pt x="91830" y="1505351"/>
                  </a:lnTo>
                  <a:lnTo>
                    <a:pt x="90798" y="1487221"/>
                  </a:lnTo>
                  <a:lnTo>
                    <a:pt x="102149" y="1471486"/>
                  </a:lnTo>
                  <a:lnTo>
                    <a:pt x="122838" y="1466712"/>
                  </a:lnTo>
                  <a:lnTo>
                    <a:pt x="172126" y="1475060"/>
                  </a:lnTo>
                  <a:lnTo>
                    <a:pt x="221389" y="1485203"/>
                  </a:lnTo>
                  <a:lnTo>
                    <a:pt x="269883" y="1497973"/>
                  </a:lnTo>
                  <a:lnTo>
                    <a:pt x="316866" y="1514199"/>
                  </a:lnTo>
                  <a:lnTo>
                    <a:pt x="361596" y="1534714"/>
                  </a:lnTo>
                  <a:lnTo>
                    <a:pt x="403330" y="1560347"/>
                  </a:lnTo>
                  <a:lnTo>
                    <a:pt x="441325" y="1591929"/>
                  </a:lnTo>
                  <a:lnTo>
                    <a:pt x="474838" y="1630292"/>
                  </a:lnTo>
                  <a:lnTo>
                    <a:pt x="499441" y="1668535"/>
                  </a:lnTo>
                  <a:lnTo>
                    <a:pt x="520224" y="1710432"/>
                  </a:lnTo>
                  <a:lnTo>
                    <a:pt x="536838" y="1755065"/>
                  </a:lnTo>
                  <a:lnTo>
                    <a:pt x="548938" y="1801516"/>
                  </a:lnTo>
                  <a:lnTo>
                    <a:pt x="556175" y="1848866"/>
                  </a:lnTo>
                  <a:lnTo>
                    <a:pt x="558204" y="1896197"/>
                  </a:lnTo>
                  <a:lnTo>
                    <a:pt x="554677" y="1942591"/>
                  </a:lnTo>
                  <a:lnTo>
                    <a:pt x="545246" y="1987130"/>
                  </a:lnTo>
                  <a:lnTo>
                    <a:pt x="534137" y="2001796"/>
                  </a:lnTo>
                  <a:close/>
                </a:path>
                <a:path w="1218565" h="2153920">
                  <a:moveTo>
                    <a:pt x="454164" y="2112297"/>
                  </a:moveTo>
                  <a:lnTo>
                    <a:pt x="446695" y="2119623"/>
                  </a:lnTo>
                  <a:lnTo>
                    <a:pt x="437753" y="2124113"/>
                  </a:lnTo>
                  <a:lnTo>
                    <a:pt x="427940" y="2124965"/>
                  </a:lnTo>
                  <a:lnTo>
                    <a:pt x="417857" y="2121374"/>
                  </a:lnTo>
                  <a:lnTo>
                    <a:pt x="410219" y="2114407"/>
                  </a:lnTo>
                  <a:lnTo>
                    <a:pt x="405726" y="2104991"/>
                  </a:lnTo>
                  <a:lnTo>
                    <a:pt x="405030" y="2094689"/>
                  </a:lnTo>
                  <a:lnTo>
                    <a:pt x="408780" y="2085067"/>
                  </a:lnTo>
                  <a:lnTo>
                    <a:pt x="426053" y="2060211"/>
                  </a:lnTo>
                  <a:lnTo>
                    <a:pt x="436026" y="2048832"/>
                  </a:lnTo>
                  <a:lnTo>
                    <a:pt x="447872" y="2040332"/>
                  </a:lnTo>
                  <a:lnTo>
                    <a:pt x="461851" y="2037852"/>
                  </a:lnTo>
                  <a:lnTo>
                    <a:pt x="473444" y="2042892"/>
                  </a:lnTo>
                  <a:lnTo>
                    <a:pt x="480841" y="2053280"/>
                  </a:lnTo>
                  <a:lnTo>
                    <a:pt x="482231" y="2066840"/>
                  </a:lnTo>
                  <a:lnTo>
                    <a:pt x="478137" y="2079312"/>
                  </a:lnTo>
                  <a:lnTo>
                    <a:pt x="471015" y="2091061"/>
                  </a:lnTo>
                  <a:lnTo>
                    <a:pt x="462485" y="2102064"/>
                  </a:lnTo>
                  <a:lnTo>
                    <a:pt x="454164" y="2112297"/>
                  </a:lnTo>
                  <a:close/>
                </a:path>
                <a:path w="1218565" h="2153920">
                  <a:moveTo>
                    <a:pt x="0" y="658752"/>
                  </a:moveTo>
                  <a:lnTo>
                    <a:pt x="0" y="486643"/>
                  </a:lnTo>
                  <a:lnTo>
                    <a:pt x="7384" y="486162"/>
                  </a:lnTo>
                  <a:lnTo>
                    <a:pt x="23250" y="497357"/>
                  </a:lnTo>
                  <a:lnTo>
                    <a:pt x="28083" y="517975"/>
                  </a:lnTo>
                  <a:lnTo>
                    <a:pt x="20326" y="567250"/>
                  </a:lnTo>
                  <a:lnTo>
                    <a:pt x="10697" y="616580"/>
                  </a:lnTo>
                  <a:lnTo>
                    <a:pt x="0" y="658752"/>
                  </a:lnTo>
                  <a:close/>
                </a:path>
                <a:path w="1218565" h="2153920">
                  <a:moveTo>
                    <a:pt x="56833" y="340499"/>
                  </a:moveTo>
                  <a:lnTo>
                    <a:pt x="49310" y="346749"/>
                  </a:lnTo>
                  <a:lnTo>
                    <a:pt x="40261" y="346849"/>
                  </a:lnTo>
                  <a:lnTo>
                    <a:pt x="32584" y="341848"/>
                  </a:lnTo>
                  <a:lnTo>
                    <a:pt x="29178" y="332798"/>
                  </a:lnTo>
                  <a:lnTo>
                    <a:pt x="30612" y="287781"/>
                  </a:lnTo>
                  <a:lnTo>
                    <a:pt x="37490" y="241174"/>
                  </a:lnTo>
                  <a:lnTo>
                    <a:pt x="48654" y="193824"/>
                  </a:lnTo>
                  <a:lnTo>
                    <a:pt x="62946" y="146576"/>
                  </a:lnTo>
                  <a:lnTo>
                    <a:pt x="79210" y="100277"/>
                  </a:lnTo>
                  <a:lnTo>
                    <a:pt x="96287" y="55772"/>
                  </a:lnTo>
                  <a:lnTo>
                    <a:pt x="113019" y="13909"/>
                  </a:lnTo>
                  <a:lnTo>
                    <a:pt x="140103" y="0"/>
                  </a:lnTo>
                  <a:lnTo>
                    <a:pt x="152329" y="8515"/>
                  </a:lnTo>
                  <a:lnTo>
                    <a:pt x="154502" y="25459"/>
                  </a:lnTo>
                  <a:lnTo>
                    <a:pt x="143408" y="67713"/>
                  </a:lnTo>
                  <a:lnTo>
                    <a:pt x="131473" y="109842"/>
                  </a:lnTo>
                  <a:lnTo>
                    <a:pt x="106846" y="194048"/>
                  </a:lnTo>
                  <a:lnTo>
                    <a:pt x="86254" y="268943"/>
                  </a:lnTo>
                  <a:lnTo>
                    <a:pt x="73619" y="305626"/>
                  </a:lnTo>
                  <a:lnTo>
                    <a:pt x="56833" y="340499"/>
                  </a:lnTo>
                  <a:close/>
                </a:path>
                <a:path w="1218565" h="2153920">
                  <a:moveTo>
                    <a:pt x="748738" y="651970"/>
                  </a:moveTo>
                  <a:lnTo>
                    <a:pt x="724268" y="677389"/>
                  </a:lnTo>
                  <a:lnTo>
                    <a:pt x="692884" y="694243"/>
                  </a:lnTo>
                  <a:lnTo>
                    <a:pt x="657975" y="701525"/>
                  </a:lnTo>
                  <a:lnTo>
                    <a:pt x="648678" y="701125"/>
                  </a:lnTo>
                  <a:lnTo>
                    <a:pt x="639895" y="698468"/>
                  </a:lnTo>
                  <a:lnTo>
                    <a:pt x="632046" y="693831"/>
                  </a:lnTo>
                  <a:lnTo>
                    <a:pt x="625550" y="687496"/>
                  </a:lnTo>
                  <a:lnTo>
                    <a:pt x="615724" y="684969"/>
                  </a:lnTo>
                  <a:lnTo>
                    <a:pt x="606563" y="680092"/>
                  </a:lnTo>
                  <a:lnTo>
                    <a:pt x="598779" y="672880"/>
                  </a:lnTo>
                  <a:lnTo>
                    <a:pt x="593084" y="663352"/>
                  </a:lnTo>
                  <a:lnTo>
                    <a:pt x="584275" y="628372"/>
                  </a:lnTo>
                  <a:lnTo>
                    <a:pt x="585144" y="592428"/>
                  </a:lnTo>
                  <a:lnTo>
                    <a:pt x="611356" y="525158"/>
                  </a:lnTo>
                  <a:lnTo>
                    <a:pt x="660125" y="477786"/>
                  </a:lnTo>
                  <a:lnTo>
                    <a:pt x="691908" y="465942"/>
                  </a:lnTo>
                  <a:lnTo>
                    <a:pt x="725012" y="470110"/>
                  </a:lnTo>
                  <a:lnTo>
                    <a:pt x="747777" y="488257"/>
                  </a:lnTo>
                  <a:lnTo>
                    <a:pt x="760551" y="515539"/>
                  </a:lnTo>
                  <a:lnTo>
                    <a:pt x="764796" y="547439"/>
                  </a:lnTo>
                  <a:lnTo>
                    <a:pt x="761975" y="579444"/>
                  </a:lnTo>
                  <a:lnTo>
                    <a:pt x="763851" y="589148"/>
                  </a:lnTo>
                  <a:lnTo>
                    <a:pt x="764636" y="599026"/>
                  </a:lnTo>
                  <a:lnTo>
                    <a:pt x="764322" y="609001"/>
                  </a:lnTo>
                  <a:lnTo>
                    <a:pt x="762903" y="618993"/>
                  </a:lnTo>
                  <a:lnTo>
                    <a:pt x="748738" y="651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929" y="6669750"/>
              <a:ext cx="1695788" cy="10084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940" y="5406330"/>
              <a:ext cx="926851" cy="10655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20270" y="4570133"/>
              <a:ext cx="2533015" cy="2933700"/>
            </a:xfrm>
            <a:custGeom>
              <a:avLst/>
              <a:gdLst/>
              <a:ahLst/>
              <a:cxnLst/>
              <a:rect l="l" t="t" r="r" b="b"/>
              <a:pathLst>
                <a:path w="2533015" h="2933700">
                  <a:moveTo>
                    <a:pt x="2528447" y="2105976"/>
                  </a:moveTo>
                  <a:lnTo>
                    <a:pt x="1742880" y="2099616"/>
                  </a:lnTo>
                  <a:lnTo>
                    <a:pt x="1747269" y="1532608"/>
                  </a:lnTo>
                  <a:lnTo>
                    <a:pt x="1750704" y="1483298"/>
                  </a:lnTo>
                  <a:lnTo>
                    <a:pt x="1759997" y="1435885"/>
                  </a:lnTo>
                  <a:lnTo>
                    <a:pt x="1774777" y="1390732"/>
                  </a:lnTo>
                  <a:lnTo>
                    <a:pt x="1794676" y="1348200"/>
                  </a:lnTo>
                  <a:lnTo>
                    <a:pt x="1819326" y="1308650"/>
                  </a:lnTo>
                  <a:lnTo>
                    <a:pt x="1848356" y="1272444"/>
                  </a:lnTo>
                  <a:lnTo>
                    <a:pt x="1881398" y="1239943"/>
                  </a:lnTo>
                  <a:lnTo>
                    <a:pt x="1918083" y="1211510"/>
                  </a:lnTo>
                  <a:lnTo>
                    <a:pt x="1958042" y="1187505"/>
                  </a:lnTo>
                  <a:lnTo>
                    <a:pt x="2000905" y="1168291"/>
                  </a:lnTo>
                  <a:lnTo>
                    <a:pt x="2046304" y="1154228"/>
                  </a:lnTo>
                  <a:lnTo>
                    <a:pt x="2093870" y="1145679"/>
                  </a:lnTo>
                  <a:lnTo>
                    <a:pt x="2143233" y="1143004"/>
                  </a:lnTo>
                  <a:lnTo>
                    <a:pt x="2192543" y="1146440"/>
                  </a:lnTo>
                  <a:lnTo>
                    <a:pt x="2239955" y="1155732"/>
                  </a:lnTo>
                  <a:lnTo>
                    <a:pt x="2285109" y="1170512"/>
                  </a:lnTo>
                  <a:lnTo>
                    <a:pt x="2327641" y="1190412"/>
                  </a:lnTo>
                  <a:lnTo>
                    <a:pt x="2367191" y="1215061"/>
                  </a:lnTo>
                  <a:lnTo>
                    <a:pt x="2403397" y="1244092"/>
                  </a:lnTo>
                  <a:lnTo>
                    <a:pt x="2435897" y="1277134"/>
                  </a:lnTo>
                  <a:lnTo>
                    <a:pt x="2464331" y="1313819"/>
                  </a:lnTo>
                  <a:lnTo>
                    <a:pt x="2488335" y="1353777"/>
                  </a:lnTo>
                  <a:lnTo>
                    <a:pt x="2507550" y="1396641"/>
                  </a:lnTo>
                  <a:lnTo>
                    <a:pt x="2521613" y="1442040"/>
                  </a:lnTo>
                  <a:lnTo>
                    <a:pt x="2530162" y="1489605"/>
                  </a:lnTo>
                  <a:lnTo>
                    <a:pt x="2532836" y="1538968"/>
                  </a:lnTo>
                  <a:lnTo>
                    <a:pt x="2528447" y="2105976"/>
                  </a:lnTo>
                  <a:close/>
                </a:path>
                <a:path w="2533015" h="2933700">
                  <a:moveTo>
                    <a:pt x="832203" y="2933474"/>
                  </a:moveTo>
                  <a:lnTo>
                    <a:pt x="286245" y="2779264"/>
                  </a:lnTo>
                  <a:lnTo>
                    <a:pt x="239583" y="2763037"/>
                  </a:lnTo>
                  <a:lnTo>
                    <a:pt x="196301" y="2741636"/>
                  </a:lnTo>
                  <a:lnTo>
                    <a:pt x="156647" y="2715516"/>
                  </a:lnTo>
                  <a:lnTo>
                    <a:pt x="120872" y="2685136"/>
                  </a:lnTo>
                  <a:lnTo>
                    <a:pt x="89225" y="2650952"/>
                  </a:lnTo>
                  <a:lnTo>
                    <a:pt x="61955" y="2613422"/>
                  </a:lnTo>
                  <a:lnTo>
                    <a:pt x="39312" y="2573003"/>
                  </a:lnTo>
                  <a:lnTo>
                    <a:pt x="21545" y="2530151"/>
                  </a:lnTo>
                  <a:lnTo>
                    <a:pt x="8905" y="2485325"/>
                  </a:lnTo>
                  <a:lnTo>
                    <a:pt x="1640" y="2438981"/>
                  </a:lnTo>
                  <a:lnTo>
                    <a:pt x="0" y="2391576"/>
                  </a:lnTo>
                  <a:lnTo>
                    <a:pt x="4234" y="2343568"/>
                  </a:lnTo>
                  <a:lnTo>
                    <a:pt x="14592" y="2295414"/>
                  </a:lnTo>
                  <a:lnTo>
                    <a:pt x="30915" y="2248820"/>
                  </a:lnTo>
                  <a:lnTo>
                    <a:pt x="52397" y="2205568"/>
                  </a:lnTo>
                  <a:lnTo>
                    <a:pt x="78584" y="2165916"/>
                  </a:lnTo>
                  <a:lnTo>
                    <a:pt x="109021" y="2130119"/>
                  </a:lnTo>
                  <a:lnTo>
                    <a:pt x="143255" y="2098432"/>
                  </a:lnTo>
                  <a:lnTo>
                    <a:pt x="180831" y="2071114"/>
                  </a:lnTo>
                  <a:lnTo>
                    <a:pt x="221294" y="2048418"/>
                  </a:lnTo>
                  <a:lnTo>
                    <a:pt x="264191" y="2030603"/>
                  </a:lnTo>
                  <a:lnTo>
                    <a:pt x="309067" y="2017923"/>
                  </a:lnTo>
                  <a:lnTo>
                    <a:pt x="355469" y="2010636"/>
                  </a:lnTo>
                  <a:lnTo>
                    <a:pt x="402941" y="2008997"/>
                  </a:lnTo>
                  <a:lnTo>
                    <a:pt x="451029" y="2013262"/>
                  </a:lnTo>
                  <a:lnTo>
                    <a:pt x="499279" y="2023689"/>
                  </a:lnTo>
                  <a:lnTo>
                    <a:pt x="1045619" y="2177443"/>
                  </a:lnTo>
                  <a:lnTo>
                    <a:pt x="832203" y="2933474"/>
                  </a:lnTo>
                  <a:close/>
                </a:path>
                <a:path w="2533015" h="2933700">
                  <a:moveTo>
                    <a:pt x="1438903" y="1043536"/>
                  </a:moveTo>
                  <a:lnTo>
                    <a:pt x="680874" y="836197"/>
                  </a:lnTo>
                  <a:lnTo>
                    <a:pt x="830372" y="289386"/>
                  </a:lnTo>
                  <a:lnTo>
                    <a:pt x="846305" y="242616"/>
                  </a:lnTo>
                  <a:lnTo>
                    <a:pt x="867427" y="199161"/>
                  </a:lnTo>
                  <a:lnTo>
                    <a:pt x="893283" y="159279"/>
                  </a:lnTo>
                  <a:lnTo>
                    <a:pt x="923421" y="123230"/>
                  </a:lnTo>
                  <a:lnTo>
                    <a:pt x="957388" y="91273"/>
                  </a:lnTo>
                  <a:lnTo>
                    <a:pt x="994732" y="63667"/>
                  </a:lnTo>
                  <a:lnTo>
                    <a:pt x="1034999" y="40673"/>
                  </a:lnTo>
                  <a:lnTo>
                    <a:pt x="1077737" y="22550"/>
                  </a:lnTo>
                  <a:lnTo>
                    <a:pt x="1122492" y="9557"/>
                  </a:lnTo>
                  <a:lnTo>
                    <a:pt x="1168813" y="1954"/>
                  </a:lnTo>
                  <a:lnTo>
                    <a:pt x="1216246" y="0"/>
                  </a:lnTo>
                  <a:lnTo>
                    <a:pt x="1264339" y="3954"/>
                  </a:lnTo>
                  <a:lnTo>
                    <a:pt x="1312638" y="14077"/>
                  </a:lnTo>
                  <a:lnTo>
                    <a:pt x="1359399" y="30005"/>
                  </a:lnTo>
                  <a:lnTo>
                    <a:pt x="1402835" y="51109"/>
                  </a:lnTo>
                  <a:lnTo>
                    <a:pt x="1442688" y="76941"/>
                  </a:lnTo>
                  <a:lnTo>
                    <a:pt x="1478704" y="107051"/>
                  </a:lnTo>
                  <a:lnTo>
                    <a:pt x="1510626" y="140989"/>
                  </a:lnTo>
                  <a:lnTo>
                    <a:pt x="1538199" y="178306"/>
                  </a:lnTo>
                  <a:lnTo>
                    <a:pt x="1561167" y="218551"/>
                  </a:lnTo>
                  <a:lnTo>
                    <a:pt x="1579274" y="261275"/>
                  </a:lnTo>
                  <a:lnTo>
                    <a:pt x="1592265" y="306029"/>
                  </a:lnTo>
                  <a:lnTo>
                    <a:pt x="1599883" y="352362"/>
                  </a:lnTo>
                  <a:lnTo>
                    <a:pt x="1601873" y="399825"/>
                  </a:lnTo>
                  <a:lnTo>
                    <a:pt x="1597979" y="447969"/>
                  </a:lnTo>
                  <a:lnTo>
                    <a:pt x="1587946" y="496343"/>
                  </a:lnTo>
                  <a:lnTo>
                    <a:pt x="1438903" y="1043536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37463" y="4585974"/>
              <a:ext cx="2528570" cy="2696845"/>
            </a:xfrm>
            <a:custGeom>
              <a:avLst/>
              <a:gdLst/>
              <a:ahLst/>
              <a:cxnLst/>
              <a:rect l="l" t="t" r="r" b="b"/>
              <a:pathLst>
                <a:path w="2528570" h="2696845">
                  <a:moveTo>
                    <a:pt x="2521559" y="2695463"/>
                  </a:moveTo>
                  <a:lnTo>
                    <a:pt x="2509156" y="2640836"/>
                  </a:lnTo>
                  <a:lnTo>
                    <a:pt x="2507628" y="2590748"/>
                  </a:lnTo>
                  <a:lnTo>
                    <a:pt x="2502029" y="2340475"/>
                  </a:lnTo>
                  <a:lnTo>
                    <a:pt x="2487413" y="1876396"/>
                  </a:lnTo>
                  <a:lnTo>
                    <a:pt x="2485422" y="1772834"/>
                  </a:lnTo>
                  <a:lnTo>
                    <a:pt x="2484457" y="1669197"/>
                  </a:lnTo>
                  <a:lnTo>
                    <a:pt x="2484440" y="1617341"/>
                  </a:lnTo>
                  <a:lnTo>
                    <a:pt x="2484774" y="1565456"/>
                  </a:lnTo>
                  <a:lnTo>
                    <a:pt x="2484480" y="1521411"/>
                  </a:lnTo>
                  <a:lnTo>
                    <a:pt x="2482140" y="1477467"/>
                  </a:lnTo>
                  <a:lnTo>
                    <a:pt x="2476362" y="1433981"/>
                  </a:lnTo>
                  <a:lnTo>
                    <a:pt x="2465754" y="1391313"/>
                  </a:lnTo>
                  <a:lnTo>
                    <a:pt x="2436165" y="1324126"/>
                  </a:lnTo>
                  <a:lnTo>
                    <a:pt x="2393945" y="1264367"/>
                  </a:lnTo>
                  <a:lnTo>
                    <a:pt x="2358525" y="1229230"/>
                  </a:lnTo>
                  <a:lnTo>
                    <a:pt x="2318749" y="1199052"/>
                  </a:lnTo>
                  <a:lnTo>
                    <a:pt x="2275371" y="1174553"/>
                  </a:lnTo>
                  <a:lnTo>
                    <a:pt x="2229144" y="1156452"/>
                  </a:lnTo>
                  <a:lnTo>
                    <a:pt x="2180822" y="1145466"/>
                  </a:lnTo>
                  <a:lnTo>
                    <a:pt x="2131159" y="1142315"/>
                  </a:lnTo>
                  <a:lnTo>
                    <a:pt x="2125948" y="1140353"/>
                  </a:lnTo>
                  <a:lnTo>
                    <a:pt x="2123777" y="1135635"/>
                  </a:lnTo>
                  <a:lnTo>
                    <a:pt x="2124986" y="1130701"/>
                  </a:lnTo>
                  <a:lnTo>
                    <a:pt x="2129915" y="1128089"/>
                  </a:lnTo>
                  <a:lnTo>
                    <a:pt x="2177514" y="1129842"/>
                  </a:lnTo>
                  <a:lnTo>
                    <a:pt x="2223815" y="1138442"/>
                  </a:lnTo>
                  <a:lnTo>
                    <a:pt x="2268321" y="1153334"/>
                  </a:lnTo>
                  <a:lnTo>
                    <a:pt x="2310535" y="1173966"/>
                  </a:lnTo>
                  <a:lnTo>
                    <a:pt x="2349956" y="1199783"/>
                  </a:lnTo>
                  <a:lnTo>
                    <a:pt x="2386088" y="1230231"/>
                  </a:lnTo>
                  <a:lnTo>
                    <a:pt x="2418431" y="1264756"/>
                  </a:lnTo>
                  <a:lnTo>
                    <a:pt x="2460311" y="1326653"/>
                  </a:lnTo>
                  <a:lnTo>
                    <a:pt x="2488933" y="1396032"/>
                  </a:lnTo>
                  <a:lnTo>
                    <a:pt x="2498825" y="1439712"/>
                  </a:lnTo>
                  <a:lnTo>
                    <a:pt x="2504124" y="1484188"/>
                  </a:lnTo>
                  <a:lnTo>
                    <a:pt x="2506141" y="1529109"/>
                  </a:lnTo>
                  <a:lnTo>
                    <a:pt x="2506190" y="1574123"/>
                  </a:lnTo>
                  <a:lnTo>
                    <a:pt x="2505889" y="1626526"/>
                  </a:lnTo>
                  <a:lnTo>
                    <a:pt x="2505923" y="1678870"/>
                  </a:lnTo>
                  <a:lnTo>
                    <a:pt x="2506913" y="1783476"/>
                  </a:lnTo>
                  <a:lnTo>
                    <a:pt x="2508998" y="1888135"/>
                  </a:lnTo>
                  <a:lnTo>
                    <a:pt x="2526562" y="2430390"/>
                  </a:lnTo>
                  <a:lnTo>
                    <a:pt x="2527796" y="2482677"/>
                  </a:lnTo>
                  <a:lnTo>
                    <a:pt x="2528426" y="2534972"/>
                  </a:lnTo>
                  <a:lnTo>
                    <a:pt x="2528162" y="2587235"/>
                  </a:lnTo>
                  <a:lnTo>
                    <a:pt x="2526711" y="2639425"/>
                  </a:lnTo>
                  <a:lnTo>
                    <a:pt x="2523782" y="2691500"/>
                  </a:lnTo>
                  <a:lnTo>
                    <a:pt x="2521559" y="2695463"/>
                  </a:lnTo>
                  <a:close/>
                </a:path>
                <a:path w="2528570" h="2696845">
                  <a:moveTo>
                    <a:pt x="10126" y="2282196"/>
                  </a:moveTo>
                  <a:lnTo>
                    <a:pt x="5022" y="2282965"/>
                  </a:lnTo>
                  <a:lnTo>
                    <a:pt x="827" y="2280571"/>
                  </a:lnTo>
                  <a:lnTo>
                    <a:pt x="0" y="2275552"/>
                  </a:lnTo>
                  <a:lnTo>
                    <a:pt x="13709" y="2230806"/>
                  </a:lnTo>
                  <a:lnTo>
                    <a:pt x="33566" y="2188966"/>
                  </a:lnTo>
                  <a:lnTo>
                    <a:pt x="58936" y="2150384"/>
                  </a:lnTo>
                  <a:lnTo>
                    <a:pt x="89187" y="2115409"/>
                  </a:lnTo>
                  <a:lnTo>
                    <a:pt x="123685" y="2084392"/>
                  </a:lnTo>
                  <a:lnTo>
                    <a:pt x="152395" y="2064271"/>
                  </a:lnTo>
                  <a:lnTo>
                    <a:pt x="82030" y="2148119"/>
                  </a:lnTo>
                  <a:lnTo>
                    <a:pt x="52785" y="2187601"/>
                  </a:lnTo>
                  <a:lnTo>
                    <a:pt x="29712" y="2230970"/>
                  </a:lnTo>
                  <a:lnTo>
                    <a:pt x="13681" y="2277728"/>
                  </a:lnTo>
                  <a:lnTo>
                    <a:pt x="10126" y="2282196"/>
                  </a:lnTo>
                  <a:close/>
                </a:path>
                <a:path w="2528570" h="2696845">
                  <a:moveTo>
                    <a:pt x="1612728" y="2319021"/>
                  </a:moveTo>
                  <a:lnTo>
                    <a:pt x="1559053" y="2308589"/>
                  </a:lnTo>
                  <a:lnTo>
                    <a:pt x="1510104" y="2296736"/>
                  </a:lnTo>
                  <a:lnTo>
                    <a:pt x="1461199" y="2284594"/>
                  </a:lnTo>
                  <a:lnTo>
                    <a:pt x="1314599" y="2247574"/>
                  </a:lnTo>
                  <a:lnTo>
                    <a:pt x="1265722" y="2235419"/>
                  </a:lnTo>
                  <a:lnTo>
                    <a:pt x="1216816" y="2223548"/>
                  </a:lnTo>
                  <a:lnTo>
                    <a:pt x="1014569" y="2175487"/>
                  </a:lnTo>
                  <a:lnTo>
                    <a:pt x="913253" y="2151086"/>
                  </a:lnTo>
                  <a:lnTo>
                    <a:pt x="863013" y="2138807"/>
                  </a:lnTo>
                  <a:lnTo>
                    <a:pt x="812550" y="2126314"/>
                  </a:lnTo>
                  <a:lnTo>
                    <a:pt x="762125" y="2113643"/>
                  </a:lnTo>
                  <a:lnTo>
                    <a:pt x="711744" y="2100766"/>
                  </a:lnTo>
                  <a:lnTo>
                    <a:pt x="661413" y="2087656"/>
                  </a:lnTo>
                  <a:lnTo>
                    <a:pt x="611137" y="2074286"/>
                  </a:lnTo>
                  <a:lnTo>
                    <a:pt x="560922" y="2060628"/>
                  </a:lnTo>
                  <a:lnTo>
                    <a:pt x="510776" y="2046656"/>
                  </a:lnTo>
                  <a:lnTo>
                    <a:pt x="468056" y="2035582"/>
                  </a:lnTo>
                  <a:lnTo>
                    <a:pt x="424823" y="2026767"/>
                  </a:lnTo>
                  <a:lnTo>
                    <a:pt x="381107" y="2021472"/>
                  </a:lnTo>
                  <a:lnTo>
                    <a:pt x="336939" y="2020960"/>
                  </a:lnTo>
                  <a:lnTo>
                    <a:pt x="300985" y="2025026"/>
                  </a:lnTo>
                  <a:lnTo>
                    <a:pt x="231264" y="2043717"/>
                  </a:lnTo>
                  <a:lnTo>
                    <a:pt x="155557" y="2082808"/>
                  </a:lnTo>
                  <a:lnTo>
                    <a:pt x="116577" y="2113022"/>
                  </a:lnTo>
                  <a:lnTo>
                    <a:pt x="82030" y="2148119"/>
                  </a:lnTo>
                  <a:lnTo>
                    <a:pt x="152395" y="2064271"/>
                  </a:lnTo>
                  <a:lnTo>
                    <a:pt x="202890" y="2035631"/>
                  </a:lnTo>
                  <a:lnTo>
                    <a:pt x="272342" y="2010851"/>
                  </a:lnTo>
                  <a:lnTo>
                    <a:pt x="345225" y="1999999"/>
                  </a:lnTo>
                  <a:lnTo>
                    <a:pt x="390714" y="2001160"/>
                  </a:lnTo>
                  <a:lnTo>
                    <a:pt x="435765" y="2007260"/>
                  </a:lnTo>
                  <a:lnTo>
                    <a:pt x="480334" y="2016881"/>
                  </a:lnTo>
                  <a:lnTo>
                    <a:pt x="524375" y="2028603"/>
                  </a:lnTo>
                  <a:lnTo>
                    <a:pt x="575174" y="2042799"/>
                  </a:lnTo>
                  <a:lnTo>
                    <a:pt x="626042" y="2056687"/>
                  </a:lnTo>
                  <a:lnTo>
                    <a:pt x="676972" y="2070274"/>
                  </a:lnTo>
                  <a:lnTo>
                    <a:pt x="727957" y="2083569"/>
                  </a:lnTo>
                  <a:lnTo>
                    <a:pt x="778992" y="2096579"/>
                  </a:lnTo>
                  <a:lnTo>
                    <a:pt x="830069" y="2109312"/>
                  </a:lnTo>
                  <a:lnTo>
                    <a:pt x="881181" y="2121777"/>
                  </a:lnTo>
                  <a:lnTo>
                    <a:pt x="928609" y="2133153"/>
                  </a:lnTo>
                  <a:lnTo>
                    <a:pt x="1211588" y="2200134"/>
                  </a:lnTo>
                  <a:lnTo>
                    <a:pt x="1258760" y="2211449"/>
                  </a:lnTo>
                  <a:lnTo>
                    <a:pt x="1309555" y="2223462"/>
                  </a:lnTo>
                  <a:lnTo>
                    <a:pt x="1360395" y="2235649"/>
                  </a:lnTo>
                  <a:lnTo>
                    <a:pt x="1411175" y="2248246"/>
                  </a:lnTo>
                  <a:lnTo>
                    <a:pt x="1461790" y="2261492"/>
                  </a:lnTo>
                  <a:lnTo>
                    <a:pt x="1512136" y="2275624"/>
                  </a:lnTo>
                  <a:lnTo>
                    <a:pt x="1562108" y="2290881"/>
                  </a:lnTo>
                  <a:lnTo>
                    <a:pt x="1611602" y="2307499"/>
                  </a:lnTo>
                  <a:lnTo>
                    <a:pt x="1615331" y="2315184"/>
                  </a:lnTo>
                  <a:lnTo>
                    <a:pt x="1612728" y="2319021"/>
                  </a:lnTo>
                  <a:close/>
                </a:path>
                <a:path w="2528570" h="2696845">
                  <a:moveTo>
                    <a:pt x="1279689" y="1611796"/>
                  </a:moveTo>
                  <a:lnTo>
                    <a:pt x="1276550" y="1615378"/>
                  </a:lnTo>
                  <a:lnTo>
                    <a:pt x="1272005" y="1615525"/>
                  </a:lnTo>
                  <a:lnTo>
                    <a:pt x="1268167" y="1612922"/>
                  </a:lnTo>
                  <a:lnTo>
                    <a:pt x="1267153" y="1608255"/>
                  </a:lnTo>
                  <a:lnTo>
                    <a:pt x="1278261" y="1558998"/>
                  </a:lnTo>
                  <a:lnTo>
                    <a:pt x="1289775" y="1509863"/>
                  </a:lnTo>
                  <a:lnTo>
                    <a:pt x="1337468" y="1313973"/>
                  </a:lnTo>
                  <a:lnTo>
                    <a:pt x="1467037" y="760109"/>
                  </a:lnTo>
                  <a:lnTo>
                    <a:pt x="1505132" y="608843"/>
                  </a:lnTo>
                  <a:lnTo>
                    <a:pt x="1531872" y="508354"/>
                  </a:lnTo>
                  <a:lnTo>
                    <a:pt x="1542449" y="465678"/>
                  </a:lnTo>
                  <a:lnTo>
                    <a:pt x="1550924" y="422475"/>
                  </a:lnTo>
                  <a:lnTo>
                    <a:pt x="1555879" y="378788"/>
                  </a:lnTo>
                  <a:lnTo>
                    <a:pt x="1555894" y="334664"/>
                  </a:lnTo>
                  <a:lnTo>
                    <a:pt x="1551756" y="298782"/>
                  </a:lnTo>
                  <a:lnTo>
                    <a:pt x="1532462" y="229404"/>
                  </a:lnTo>
                  <a:lnTo>
                    <a:pt x="1492611" y="154073"/>
                  </a:lnTo>
                  <a:lnTo>
                    <a:pt x="1462149" y="115418"/>
                  </a:lnTo>
                  <a:lnTo>
                    <a:pt x="1426810" y="81241"/>
                  </a:lnTo>
                  <a:lnTo>
                    <a:pt x="1387123" y="52398"/>
                  </a:lnTo>
                  <a:lnTo>
                    <a:pt x="1343621" y="29745"/>
                  </a:lnTo>
                  <a:lnTo>
                    <a:pt x="1296835" y="14136"/>
                  </a:lnTo>
                  <a:lnTo>
                    <a:pt x="1292512" y="10798"/>
                  </a:lnTo>
                  <a:lnTo>
                    <a:pt x="1291674" y="5733"/>
                  </a:lnTo>
                  <a:lnTo>
                    <a:pt x="1294056" y="1336"/>
                  </a:lnTo>
                  <a:lnTo>
                    <a:pt x="1299393" y="0"/>
                  </a:lnTo>
                  <a:lnTo>
                    <a:pt x="1344280" y="13493"/>
                  </a:lnTo>
                  <a:lnTo>
                    <a:pt x="1386235" y="33099"/>
                  </a:lnTo>
                  <a:lnTo>
                    <a:pt x="1424939" y="58195"/>
                  </a:lnTo>
                  <a:lnTo>
                    <a:pt x="1460071" y="88162"/>
                  </a:lnTo>
                  <a:lnTo>
                    <a:pt x="1491312" y="122377"/>
                  </a:lnTo>
                  <a:lnTo>
                    <a:pt x="1518342" y="160220"/>
                  </a:lnTo>
                  <a:lnTo>
                    <a:pt x="1540841" y="201070"/>
                  </a:lnTo>
                  <a:lnTo>
                    <a:pt x="1566374" y="270087"/>
                  </a:lnTo>
                  <a:lnTo>
                    <a:pt x="1577692" y="342877"/>
                  </a:lnTo>
                  <a:lnTo>
                    <a:pt x="1576871" y="388639"/>
                  </a:lnTo>
                  <a:lnTo>
                    <a:pt x="1571104" y="433885"/>
                  </a:lnTo>
                  <a:lnTo>
                    <a:pt x="1561803" y="478492"/>
                  </a:lnTo>
                  <a:lnTo>
                    <a:pt x="1550380" y="522335"/>
                  </a:lnTo>
                  <a:lnTo>
                    <a:pt x="1523015" y="623959"/>
                  </a:lnTo>
                  <a:lnTo>
                    <a:pt x="1496862" y="725949"/>
                  </a:lnTo>
                  <a:lnTo>
                    <a:pt x="1471868" y="828368"/>
                  </a:lnTo>
                  <a:lnTo>
                    <a:pt x="1349441" y="1360207"/>
                  </a:lnTo>
                  <a:lnTo>
                    <a:pt x="1337160" y="1411058"/>
                  </a:lnTo>
                  <a:lnTo>
                    <a:pt x="1324280" y="1461732"/>
                  </a:lnTo>
                  <a:lnTo>
                    <a:pt x="1310566" y="1512140"/>
                  </a:lnTo>
                  <a:lnTo>
                    <a:pt x="1295781" y="1562191"/>
                  </a:lnTo>
                  <a:lnTo>
                    <a:pt x="1279689" y="1611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53095" y="4691971"/>
              <a:ext cx="2345055" cy="2896235"/>
            </a:xfrm>
            <a:custGeom>
              <a:avLst/>
              <a:gdLst/>
              <a:ahLst/>
              <a:cxnLst/>
              <a:rect l="l" t="t" r="r" b="b"/>
              <a:pathLst>
                <a:path w="2345054" h="2896234">
                  <a:moveTo>
                    <a:pt x="1865074" y="2849495"/>
                  </a:moveTo>
                  <a:lnTo>
                    <a:pt x="1851986" y="2854625"/>
                  </a:lnTo>
                  <a:lnTo>
                    <a:pt x="1838998" y="2853975"/>
                  </a:lnTo>
                  <a:lnTo>
                    <a:pt x="1825935" y="2850210"/>
                  </a:lnTo>
                  <a:lnTo>
                    <a:pt x="1785081" y="2827168"/>
                  </a:lnTo>
                  <a:lnTo>
                    <a:pt x="1781714" y="2817898"/>
                  </a:lnTo>
                  <a:lnTo>
                    <a:pt x="1782488" y="2807158"/>
                  </a:lnTo>
                  <a:lnTo>
                    <a:pt x="1787134" y="2797912"/>
                  </a:lnTo>
                  <a:lnTo>
                    <a:pt x="1794987" y="2790994"/>
                  </a:lnTo>
                  <a:lnTo>
                    <a:pt x="1804725" y="2787547"/>
                  </a:lnTo>
                  <a:lnTo>
                    <a:pt x="1815025" y="2788715"/>
                  </a:lnTo>
                  <a:lnTo>
                    <a:pt x="1857489" y="2805159"/>
                  </a:lnTo>
                  <a:lnTo>
                    <a:pt x="1875009" y="2827059"/>
                  </a:lnTo>
                  <a:lnTo>
                    <a:pt x="1873274" y="2839536"/>
                  </a:lnTo>
                  <a:lnTo>
                    <a:pt x="1865074" y="2849495"/>
                  </a:lnTo>
                  <a:close/>
                </a:path>
                <a:path w="2345054" h="2896234">
                  <a:moveTo>
                    <a:pt x="2341877" y="2547860"/>
                  </a:moveTo>
                  <a:lnTo>
                    <a:pt x="2204100" y="2712038"/>
                  </a:lnTo>
                  <a:lnTo>
                    <a:pt x="2234913" y="2672743"/>
                  </a:lnTo>
                  <a:lnTo>
                    <a:pt x="2257008" y="2630897"/>
                  </a:lnTo>
                  <a:lnTo>
                    <a:pt x="2271911" y="2586325"/>
                  </a:lnTo>
                  <a:lnTo>
                    <a:pt x="2280890" y="2539792"/>
                  </a:lnTo>
                  <a:lnTo>
                    <a:pt x="2285214" y="2492066"/>
                  </a:lnTo>
                  <a:lnTo>
                    <a:pt x="2286153" y="2443914"/>
                  </a:lnTo>
                  <a:lnTo>
                    <a:pt x="2284975" y="2396101"/>
                  </a:lnTo>
                  <a:lnTo>
                    <a:pt x="2282951" y="2349395"/>
                  </a:lnTo>
                  <a:lnTo>
                    <a:pt x="2290101" y="2330292"/>
                  </a:lnTo>
                  <a:lnTo>
                    <a:pt x="2335271" y="2349880"/>
                  </a:lnTo>
                  <a:lnTo>
                    <a:pt x="2340703" y="2399563"/>
                  </a:lnTo>
                  <a:lnTo>
                    <a:pt x="2344252" y="2449737"/>
                  </a:lnTo>
                  <a:lnTo>
                    <a:pt x="2344934" y="2499905"/>
                  </a:lnTo>
                  <a:lnTo>
                    <a:pt x="2341877" y="2547860"/>
                  </a:lnTo>
                  <a:close/>
                </a:path>
                <a:path w="2345054" h="2896234">
                  <a:moveTo>
                    <a:pt x="2270980" y="2733250"/>
                  </a:moveTo>
                  <a:lnTo>
                    <a:pt x="2240654" y="2767203"/>
                  </a:lnTo>
                  <a:lnTo>
                    <a:pt x="2205734" y="2798380"/>
                  </a:lnTo>
                  <a:lnTo>
                    <a:pt x="2167034" y="2826222"/>
                  </a:lnTo>
                  <a:lnTo>
                    <a:pt x="2125370" y="2850168"/>
                  </a:lnTo>
                  <a:lnTo>
                    <a:pt x="2081557" y="2869658"/>
                  </a:lnTo>
                  <a:lnTo>
                    <a:pt x="2036411" y="2884131"/>
                  </a:lnTo>
                  <a:lnTo>
                    <a:pt x="1990749" y="2893027"/>
                  </a:lnTo>
                  <a:lnTo>
                    <a:pt x="1945384" y="2895785"/>
                  </a:lnTo>
                  <a:lnTo>
                    <a:pt x="1928139" y="2888789"/>
                  </a:lnTo>
                  <a:lnTo>
                    <a:pt x="1920699" y="2873228"/>
                  </a:lnTo>
                  <a:lnTo>
                    <a:pt x="1923971" y="2856335"/>
                  </a:lnTo>
                  <a:lnTo>
                    <a:pt x="1938866" y="2845342"/>
                  </a:lnTo>
                  <a:lnTo>
                    <a:pt x="1986044" y="2832028"/>
                  </a:lnTo>
                  <a:lnTo>
                    <a:pt x="2033791" y="2816032"/>
                  </a:lnTo>
                  <a:lnTo>
                    <a:pt x="2080789" y="2796694"/>
                  </a:lnTo>
                  <a:lnTo>
                    <a:pt x="2125719" y="2773355"/>
                  </a:lnTo>
                  <a:lnTo>
                    <a:pt x="2167262" y="2745356"/>
                  </a:lnTo>
                  <a:lnTo>
                    <a:pt x="2204100" y="2712038"/>
                  </a:lnTo>
                  <a:lnTo>
                    <a:pt x="2341877" y="2547860"/>
                  </a:lnTo>
                  <a:lnTo>
                    <a:pt x="2341769" y="2549569"/>
                  </a:lnTo>
                  <a:lnTo>
                    <a:pt x="2333772" y="2598233"/>
                  </a:lnTo>
                  <a:lnTo>
                    <a:pt x="2319964" y="2645399"/>
                  </a:lnTo>
                  <a:lnTo>
                    <a:pt x="2299360" y="2690571"/>
                  </a:lnTo>
                  <a:lnTo>
                    <a:pt x="2270980" y="2733250"/>
                  </a:lnTo>
                  <a:close/>
                </a:path>
                <a:path w="2345054" h="2896234">
                  <a:moveTo>
                    <a:pt x="2313667" y="2178512"/>
                  </a:moveTo>
                  <a:lnTo>
                    <a:pt x="2280173" y="2126645"/>
                  </a:lnTo>
                  <a:lnTo>
                    <a:pt x="2274741" y="2079867"/>
                  </a:lnTo>
                  <a:lnTo>
                    <a:pt x="2273296" y="2031214"/>
                  </a:lnTo>
                  <a:lnTo>
                    <a:pt x="2274945" y="1981833"/>
                  </a:lnTo>
                  <a:lnTo>
                    <a:pt x="2278792" y="1932872"/>
                  </a:lnTo>
                  <a:lnTo>
                    <a:pt x="2283940" y="1885478"/>
                  </a:lnTo>
                  <a:lnTo>
                    <a:pt x="2289496" y="1840800"/>
                  </a:lnTo>
                  <a:lnTo>
                    <a:pt x="2312228" y="1820525"/>
                  </a:lnTo>
                  <a:lnTo>
                    <a:pt x="2326166" y="1825558"/>
                  </a:lnTo>
                  <a:lnTo>
                    <a:pt x="2332538" y="1841252"/>
                  </a:lnTo>
                  <a:lnTo>
                    <a:pt x="2332534" y="1885132"/>
                  </a:lnTo>
                  <a:lnTo>
                    <a:pt x="2331931" y="1928945"/>
                  </a:lnTo>
                  <a:lnTo>
                    <a:pt x="2329728" y="2016460"/>
                  </a:lnTo>
                  <a:lnTo>
                    <a:pt x="2328776" y="2094170"/>
                  </a:lnTo>
                  <a:lnTo>
                    <a:pt x="2326076" y="2132685"/>
                  </a:lnTo>
                  <a:lnTo>
                    <a:pt x="2319159" y="2170424"/>
                  </a:lnTo>
                  <a:lnTo>
                    <a:pt x="2313667" y="2178512"/>
                  </a:lnTo>
                  <a:close/>
                </a:path>
                <a:path w="2345054" h="2896234">
                  <a:moveTo>
                    <a:pt x="1660845" y="2743798"/>
                  </a:moveTo>
                  <a:lnTo>
                    <a:pt x="1643944" y="2746916"/>
                  </a:lnTo>
                  <a:lnTo>
                    <a:pt x="1628563" y="2739387"/>
                  </a:lnTo>
                  <a:lnTo>
                    <a:pt x="1622013" y="2722114"/>
                  </a:lnTo>
                  <a:lnTo>
                    <a:pt x="1621766" y="2673182"/>
                  </a:lnTo>
                  <a:lnTo>
                    <a:pt x="1619012" y="2622986"/>
                  </a:lnTo>
                  <a:lnTo>
                    <a:pt x="1612791" y="2572606"/>
                  </a:lnTo>
                  <a:lnTo>
                    <a:pt x="1602142" y="2523123"/>
                  </a:lnTo>
                  <a:lnTo>
                    <a:pt x="1586105" y="2475615"/>
                  </a:lnTo>
                  <a:lnTo>
                    <a:pt x="1563720" y="2431162"/>
                  </a:lnTo>
                  <a:lnTo>
                    <a:pt x="1534026" y="2390844"/>
                  </a:lnTo>
                  <a:lnTo>
                    <a:pt x="1499549" y="2358597"/>
                  </a:lnTo>
                  <a:lnTo>
                    <a:pt x="1460534" y="2332565"/>
                  </a:lnTo>
                  <a:lnTo>
                    <a:pt x="1418055" y="2311711"/>
                  </a:lnTo>
                  <a:lnTo>
                    <a:pt x="1373188" y="2294997"/>
                  </a:lnTo>
                  <a:lnTo>
                    <a:pt x="1327006" y="2281384"/>
                  </a:lnTo>
                  <a:lnTo>
                    <a:pt x="1280585" y="2269835"/>
                  </a:lnTo>
                  <a:lnTo>
                    <a:pt x="1234998" y="2259312"/>
                  </a:lnTo>
                  <a:lnTo>
                    <a:pt x="1218537" y="2247353"/>
                  </a:lnTo>
                  <a:lnTo>
                    <a:pt x="1217505" y="2229222"/>
                  </a:lnTo>
                  <a:lnTo>
                    <a:pt x="1228857" y="2213487"/>
                  </a:lnTo>
                  <a:lnTo>
                    <a:pt x="1249545" y="2208714"/>
                  </a:lnTo>
                  <a:lnTo>
                    <a:pt x="1298834" y="2217061"/>
                  </a:lnTo>
                  <a:lnTo>
                    <a:pt x="1348096" y="2227204"/>
                  </a:lnTo>
                  <a:lnTo>
                    <a:pt x="1396590" y="2239974"/>
                  </a:lnTo>
                  <a:lnTo>
                    <a:pt x="1443573" y="2256201"/>
                  </a:lnTo>
                  <a:lnTo>
                    <a:pt x="1488303" y="2276715"/>
                  </a:lnTo>
                  <a:lnTo>
                    <a:pt x="1530037" y="2302348"/>
                  </a:lnTo>
                  <a:lnTo>
                    <a:pt x="1568032" y="2333931"/>
                  </a:lnTo>
                  <a:lnTo>
                    <a:pt x="1601546" y="2372293"/>
                  </a:lnTo>
                  <a:lnTo>
                    <a:pt x="1626149" y="2410536"/>
                  </a:lnTo>
                  <a:lnTo>
                    <a:pt x="1646931" y="2452433"/>
                  </a:lnTo>
                  <a:lnTo>
                    <a:pt x="1663545" y="2497066"/>
                  </a:lnTo>
                  <a:lnTo>
                    <a:pt x="1675645" y="2543517"/>
                  </a:lnTo>
                  <a:lnTo>
                    <a:pt x="1682883" y="2590867"/>
                  </a:lnTo>
                  <a:lnTo>
                    <a:pt x="1684911" y="2638198"/>
                  </a:lnTo>
                  <a:lnTo>
                    <a:pt x="1681384" y="2684592"/>
                  </a:lnTo>
                  <a:lnTo>
                    <a:pt x="1671953" y="2729131"/>
                  </a:lnTo>
                  <a:lnTo>
                    <a:pt x="1660845" y="2743798"/>
                  </a:lnTo>
                  <a:close/>
                </a:path>
                <a:path w="2345054" h="2896234">
                  <a:moveTo>
                    <a:pt x="1580871" y="2854298"/>
                  </a:moveTo>
                  <a:lnTo>
                    <a:pt x="1573402" y="2861624"/>
                  </a:lnTo>
                  <a:lnTo>
                    <a:pt x="1564461" y="2866115"/>
                  </a:lnTo>
                  <a:lnTo>
                    <a:pt x="1554647" y="2866966"/>
                  </a:lnTo>
                  <a:lnTo>
                    <a:pt x="1544564" y="2863375"/>
                  </a:lnTo>
                  <a:lnTo>
                    <a:pt x="1536926" y="2856408"/>
                  </a:lnTo>
                  <a:lnTo>
                    <a:pt x="1532434" y="2846992"/>
                  </a:lnTo>
                  <a:lnTo>
                    <a:pt x="1531737" y="2836691"/>
                  </a:lnTo>
                  <a:lnTo>
                    <a:pt x="1535487" y="2827068"/>
                  </a:lnTo>
                  <a:lnTo>
                    <a:pt x="1552760" y="2802212"/>
                  </a:lnTo>
                  <a:lnTo>
                    <a:pt x="1562733" y="2790833"/>
                  </a:lnTo>
                  <a:lnTo>
                    <a:pt x="1574579" y="2782334"/>
                  </a:lnTo>
                  <a:lnTo>
                    <a:pt x="1588558" y="2779853"/>
                  </a:lnTo>
                  <a:lnTo>
                    <a:pt x="1600151" y="2784894"/>
                  </a:lnTo>
                  <a:lnTo>
                    <a:pt x="1607548" y="2795281"/>
                  </a:lnTo>
                  <a:lnTo>
                    <a:pt x="1608938" y="2808841"/>
                  </a:lnTo>
                  <a:lnTo>
                    <a:pt x="1604844" y="2821314"/>
                  </a:lnTo>
                  <a:lnTo>
                    <a:pt x="1597723" y="2833062"/>
                  </a:lnTo>
                  <a:lnTo>
                    <a:pt x="1589192" y="2844065"/>
                  </a:lnTo>
                  <a:lnTo>
                    <a:pt x="1580871" y="2854298"/>
                  </a:lnTo>
                  <a:close/>
                </a:path>
                <a:path w="2345054" h="2896234">
                  <a:moveTo>
                    <a:pt x="1073272" y="2202538"/>
                  </a:moveTo>
                  <a:lnTo>
                    <a:pt x="1064223" y="2205945"/>
                  </a:lnTo>
                  <a:lnTo>
                    <a:pt x="1019345" y="2204293"/>
                  </a:lnTo>
                  <a:lnTo>
                    <a:pt x="972844" y="2197157"/>
                  </a:lnTo>
                  <a:lnTo>
                    <a:pt x="925590" y="2185698"/>
                  </a:lnTo>
                  <a:lnTo>
                    <a:pt x="878450" y="2171080"/>
                  </a:lnTo>
                  <a:lnTo>
                    <a:pt x="832294" y="2154466"/>
                  </a:lnTo>
                  <a:lnTo>
                    <a:pt x="787989" y="2137019"/>
                  </a:lnTo>
                  <a:lnTo>
                    <a:pt x="746405" y="2119902"/>
                  </a:lnTo>
                  <a:lnTo>
                    <a:pt x="732469" y="2092504"/>
                  </a:lnTo>
                  <a:lnTo>
                    <a:pt x="741109" y="2080346"/>
                  </a:lnTo>
                  <a:lnTo>
                    <a:pt x="757956" y="2078419"/>
                  </a:lnTo>
                  <a:lnTo>
                    <a:pt x="800246" y="2090004"/>
                  </a:lnTo>
                  <a:lnTo>
                    <a:pt x="842355" y="2102237"/>
                  </a:lnTo>
                  <a:lnTo>
                    <a:pt x="926236" y="2127366"/>
                  </a:lnTo>
                  <a:lnTo>
                    <a:pt x="963450" y="2137854"/>
                  </a:lnTo>
                  <a:lnTo>
                    <a:pt x="1000920" y="2148557"/>
                  </a:lnTo>
                  <a:lnTo>
                    <a:pt x="1037469" y="2161395"/>
                  </a:lnTo>
                  <a:lnTo>
                    <a:pt x="1071923" y="2178290"/>
                  </a:lnTo>
                  <a:lnTo>
                    <a:pt x="1078273" y="2194862"/>
                  </a:lnTo>
                  <a:lnTo>
                    <a:pt x="1073272" y="2202538"/>
                  </a:lnTo>
                  <a:close/>
                </a:path>
                <a:path w="2345054" h="2896234">
                  <a:moveTo>
                    <a:pt x="1031907" y="1579913"/>
                  </a:moveTo>
                  <a:lnTo>
                    <a:pt x="993486" y="1613885"/>
                  </a:lnTo>
                  <a:lnTo>
                    <a:pt x="955420" y="1638928"/>
                  </a:lnTo>
                  <a:lnTo>
                    <a:pt x="913663" y="1660119"/>
                  </a:lnTo>
                  <a:lnTo>
                    <a:pt x="869139" y="1677115"/>
                  </a:lnTo>
                  <a:lnTo>
                    <a:pt x="822770" y="1689574"/>
                  </a:lnTo>
                  <a:lnTo>
                    <a:pt x="775480" y="1697153"/>
                  </a:lnTo>
                  <a:lnTo>
                    <a:pt x="728193" y="1699510"/>
                  </a:lnTo>
                  <a:lnTo>
                    <a:pt x="681833" y="1696301"/>
                  </a:lnTo>
                  <a:lnTo>
                    <a:pt x="637322" y="1687185"/>
                  </a:lnTo>
                  <a:lnTo>
                    <a:pt x="622457" y="1675909"/>
                  </a:lnTo>
                  <a:lnTo>
                    <a:pt x="619310" y="1658985"/>
                  </a:lnTo>
                  <a:lnTo>
                    <a:pt x="626810" y="1643580"/>
                  </a:lnTo>
                  <a:lnTo>
                    <a:pt x="643884" y="1636863"/>
                  </a:lnTo>
                  <a:lnTo>
                    <a:pt x="692924" y="1636090"/>
                  </a:lnTo>
                  <a:lnTo>
                    <a:pt x="743173" y="1632858"/>
                  </a:lnTo>
                  <a:lnTo>
                    <a:pt x="793542" y="1626201"/>
                  </a:lnTo>
                  <a:lnTo>
                    <a:pt x="842945" y="1615152"/>
                  </a:lnTo>
                  <a:lnTo>
                    <a:pt x="890294" y="1598744"/>
                  </a:lnTo>
                  <a:lnTo>
                    <a:pt x="934501" y="1576010"/>
                  </a:lnTo>
                  <a:lnTo>
                    <a:pt x="974479" y="1545984"/>
                  </a:lnTo>
                  <a:lnTo>
                    <a:pt x="1006626" y="1511180"/>
                  </a:lnTo>
                  <a:lnTo>
                    <a:pt x="1138229" y="1354359"/>
                  </a:lnTo>
                  <a:lnTo>
                    <a:pt x="1137404" y="1358582"/>
                  </a:lnTo>
                  <a:lnTo>
                    <a:pt x="1125066" y="1407220"/>
                  </a:lnTo>
                  <a:lnTo>
                    <a:pt x="1109184" y="1454419"/>
                  </a:lnTo>
                  <a:lnTo>
                    <a:pt x="1088921" y="1499432"/>
                  </a:lnTo>
                  <a:lnTo>
                    <a:pt x="1063440" y="1541513"/>
                  </a:lnTo>
                  <a:lnTo>
                    <a:pt x="1031907" y="1579913"/>
                  </a:lnTo>
                  <a:close/>
                </a:path>
                <a:path w="2345054" h="2896234">
                  <a:moveTo>
                    <a:pt x="1138229" y="1354359"/>
                  </a:moveTo>
                  <a:lnTo>
                    <a:pt x="1006626" y="1511180"/>
                  </a:lnTo>
                  <a:lnTo>
                    <a:pt x="1032436" y="1471900"/>
                  </a:lnTo>
                  <a:lnTo>
                    <a:pt x="1052979" y="1429217"/>
                  </a:lnTo>
                  <a:lnTo>
                    <a:pt x="1069320" y="1384201"/>
                  </a:lnTo>
                  <a:lnTo>
                    <a:pt x="1082527" y="1337926"/>
                  </a:lnTo>
                  <a:lnTo>
                    <a:pt x="1093668" y="1291463"/>
                  </a:lnTo>
                  <a:lnTo>
                    <a:pt x="1103810" y="1245883"/>
                  </a:lnTo>
                  <a:lnTo>
                    <a:pt x="1115829" y="1229352"/>
                  </a:lnTo>
                  <a:lnTo>
                    <a:pt x="1134091" y="1228163"/>
                  </a:lnTo>
                  <a:lnTo>
                    <a:pt x="1149957" y="1239358"/>
                  </a:lnTo>
                  <a:lnTo>
                    <a:pt x="1154790" y="1259976"/>
                  </a:lnTo>
                  <a:lnTo>
                    <a:pt x="1147034" y="1309251"/>
                  </a:lnTo>
                  <a:lnTo>
                    <a:pt x="1138229" y="1354359"/>
                  </a:lnTo>
                  <a:close/>
                </a:path>
                <a:path w="2345054" h="2896234">
                  <a:moveTo>
                    <a:pt x="581684" y="1615003"/>
                  </a:moveTo>
                  <a:lnTo>
                    <a:pt x="571027" y="1622549"/>
                  </a:lnTo>
                  <a:lnTo>
                    <a:pt x="556775" y="1624243"/>
                  </a:lnTo>
                  <a:lnTo>
                    <a:pt x="544356" y="1620085"/>
                  </a:lnTo>
                  <a:lnTo>
                    <a:pt x="511318" y="1596176"/>
                  </a:lnTo>
                  <a:lnTo>
                    <a:pt x="498650" y="1569952"/>
                  </a:lnTo>
                  <a:lnTo>
                    <a:pt x="502241" y="1559869"/>
                  </a:lnTo>
                  <a:lnTo>
                    <a:pt x="509239" y="1552584"/>
                  </a:lnTo>
                  <a:lnTo>
                    <a:pt x="518652" y="1548052"/>
                  </a:lnTo>
                  <a:lnTo>
                    <a:pt x="528936" y="1547160"/>
                  </a:lnTo>
                  <a:lnTo>
                    <a:pt x="538548" y="1550792"/>
                  </a:lnTo>
                  <a:lnTo>
                    <a:pt x="575159" y="1577590"/>
                  </a:lnTo>
                  <a:lnTo>
                    <a:pt x="586609" y="1603374"/>
                  </a:lnTo>
                  <a:lnTo>
                    <a:pt x="581684" y="1615003"/>
                  </a:lnTo>
                  <a:close/>
                </a:path>
                <a:path w="2345054" h="2896234">
                  <a:moveTo>
                    <a:pt x="1183540" y="1082500"/>
                  </a:moveTo>
                  <a:lnTo>
                    <a:pt x="1176017" y="1088750"/>
                  </a:lnTo>
                  <a:lnTo>
                    <a:pt x="1166968" y="1088850"/>
                  </a:lnTo>
                  <a:lnTo>
                    <a:pt x="1159291" y="1083849"/>
                  </a:lnTo>
                  <a:lnTo>
                    <a:pt x="1155885" y="1074800"/>
                  </a:lnTo>
                  <a:lnTo>
                    <a:pt x="1157319" y="1029782"/>
                  </a:lnTo>
                  <a:lnTo>
                    <a:pt x="1164197" y="983175"/>
                  </a:lnTo>
                  <a:lnTo>
                    <a:pt x="1175361" y="935825"/>
                  </a:lnTo>
                  <a:lnTo>
                    <a:pt x="1189654" y="888577"/>
                  </a:lnTo>
                  <a:lnTo>
                    <a:pt x="1205917" y="842278"/>
                  </a:lnTo>
                  <a:lnTo>
                    <a:pt x="1222994" y="797774"/>
                  </a:lnTo>
                  <a:lnTo>
                    <a:pt x="1239727" y="755910"/>
                  </a:lnTo>
                  <a:lnTo>
                    <a:pt x="1266810" y="742001"/>
                  </a:lnTo>
                  <a:lnTo>
                    <a:pt x="1279037" y="750516"/>
                  </a:lnTo>
                  <a:lnTo>
                    <a:pt x="1281210" y="767460"/>
                  </a:lnTo>
                  <a:lnTo>
                    <a:pt x="1270115" y="809714"/>
                  </a:lnTo>
                  <a:lnTo>
                    <a:pt x="1258180" y="851843"/>
                  </a:lnTo>
                  <a:lnTo>
                    <a:pt x="1233554" y="936049"/>
                  </a:lnTo>
                  <a:lnTo>
                    <a:pt x="1212962" y="1010944"/>
                  </a:lnTo>
                  <a:lnTo>
                    <a:pt x="1200326" y="1047627"/>
                  </a:lnTo>
                  <a:lnTo>
                    <a:pt x="1183540" y="1082500"/>
                  </a:lnTo>
                  <a:close/>
                </a:path>
                <a:path w="2345054" h="2896234">
                  <a:moveTo>
                    <a:pt x="226191" y="2561053"/>
                  </a:moveTo>
                  <a:lnTo>
                    <a:pt x="199350" y="2570356"/>
                  </a:lnTo>
                  <a:lnTo>
                    <a:pt x="151807" y="2566759"/>
                  </a:lnTo>
                  <a:lnTo>
                    <a:pt x="108566" y="2552890"/>
                  </a:lnTo>
                  <a:lnTo>
                    <a:pt x="70443" y="2529507"/>
                  </a:lnTo>
                  <a:lnTo>
                    <a:pt x="38253" y="2497370"/>
                  </a:lnTo>
                  <a:lnTo>
                    <a:pt x="12811" y="2457236"/>
                  </a:lnTo>
                  <a:lnTo>
                    <a:pt x="8821" y="2445358"/>
                  </a:lnTo>
                  <a:lnTo>
                    <a:pt x="9146" y="2439427"/>
                  </a:lnTo>
                  <a:lnTo>
                    <a:pt x="8618" y="2438209"/>
                  </a:lnTo>
                  <a:lnTo>
                    <a:pt x="7708" y="2437445"/>
                  </a:lnTo>
                  <a:lnTo>
                    <a:pt x="7180" y="2436227"/>
                  </a:lnTo>
                  <a:lnTo>
                    <a:pt x="0" y="2409556"/>
                  </a:lnTo>
                  <a:lnTo>
                    <a:pt x="7419" y="2383506"/>
                  </a:lnTo>
                  <a:lnTo>
                    <a:pt x="26589" y="2365283"/>
                  </a:lnTo>
                  <a:lnTo>
                    <a:pt x="54662" y="2362090"/>
                  </a:lnTo>
                  <a:lnTo>
                    <a:pt x="98601" y="2375193"/>
                  </a:lnTo>
                  <a:lnTo>
                    <a:pt x="139694" y="2394394"/>
                  </a:lnTo>
                  <a:lnTo>
                    <a:pt x="177270" y="2419426"/>
                  </a:lnTo>
                  <a:lnTo>
                    <a:pt x="210658" y="2450025"/>
                  </a:lnTo>
                  <a:lnTo>
                    <a:pt x="239187" y="2485927"/>
                  </a:lnTo>
                  <a:lnTo>
                    <a:pt x="248006" y="2512506"/>
                  </a:lnTo>
                  <a:lnTo>
                    <a:pt x="243042" y="2539659"/>
                  </a:lnTo>
                  <a:lnTo>
                    <a:pt x="226191" y="2561053"/>
                  </a:lnTo>
                  <a:close/>
                </a:path>
                <a:path w="2345054" h="2896234">
                  <a:moveTo>
                    <a:pt x="996143" y="125400"/>
                  </a:moveTo>
                  <a:lnTo>
                    <a:pt x="957105" y="152500"/>
                  </a:lnTo>
                  <a:lnTo>
                    <a:pt x="911122" y="164281"/>
                  </a:lnTo>
                  <a:lnTo>
                    <a:pt x="863560" y="159849"/>
                  </a:lnTo>
                  <a:lnTo>
                    <a:pt x="819783" y="138310"/>
                  </a:lnTo>
                  <a:lnTo>
                    <a:pt x="808360" y="124289"/>
                  </a:lnTo>
                  <a:lnTo>
                    <a:pt x="803751" y="106827"/>
                  </a:lnTo>
                  <a:lnTo>
                    <a:pt x="805731" y="88789"/>
                  </a:lnTo>
                  <a:lnTo>
                    <a:pt x="848058" y="32547"/>
                  </a:lnTo>
                  <a:lnTo>
                    <a:pt x="891921" y="6743"/>
                  </a:lnTo>
                  <a:lnTo>
                    <a:pt x="934011" y="0"/>
                  </a:lnTo>
                  <a:lnTo>
                    <a:pt x="975798" y="6958"/>
                  </a:lnTo>
                  <a:lnTo>
                    <a:pt x="1010364" y="27631"/>
                  </a:lnTo>
                  <a:lnTo>
                    <a:pt x="1020102" y="40007"/>
                  </a:lnTo>
                  <a:lnTo>
                    <a:pt x="1025608" y="53702"/>
                  </a:lnTo>
                  <a:lnTo>
                    <a:pt x="1026618" y="68422"/>
                  </a:lnTo>
                  <a:lnTo>
                    <a:pt x="1022871" y="83875"/>
                  </a:lnTo>
                  <a:lnTo>
                    <a:pt x="996143" y="125400"/>
                  </a:lnTo>
                  <a:close/>
                </a:path>
                <a:path w="2345054" h="2896234">
                  <a:moveTo>
                    <a:pt x="852265" y="312119"/>
                  </a:moveTo>
                  <a:lnTo>
                    <a:pt x="819668" y="332031"/>
                  </a:lnTo>
                  <a:lnTo>
                    <a:pt x="785802" y="327245"/>
                  </a:lnTo>
                  <a:lnTo>
                    <a:pt x="759271" y="304981"/>
                  </a:lnTo>
                  <a:lnTo>
                    <a:pt x="748681" y="272459"/>
                  </a:lnTo>
                  <a:lnTo>
                    <a:pt x="762634" y="236901"/>
                  </a:lnTo>
                  <a:lnTo>
                    <a:pt x="795232" y="216988"/>
                  </a:lnTo>
                  <a:lnTo>
                    <a:pt x="829098" y="221774"/>
                  </a:lnTo>
                  <a:lnTo>
                    <a:pt x="855629" y="244039"/>
                  </a:lnTo>
                  <a:lnTo>
                    <a:pt x="866219" y="276560"/>
                  </a:lnTo>
                  <a:lnTo>
                    <a:pt x="852265" y="312119"/>
                  </a:lnTo>
                  <a:close/>
                </a:path>
                <a:path w="2345054" h="2896234">
                  <a:moveTo>
                    <a:pt x="1875445" y="1393971"/>
                  </a:moveTo>
                  <a:lnTo>
                    <a:pt x="1850976" y="1419390"/>
                  </a:lnTo>
                  <a:lnTo>
                    <a:pt x="1819591" y="1436245"/>
                  </a:lnTo>
                  <a:lnTo>
                    <a:pt x="1784682" y="1443526"/>
                  </a:lnTo>
                  <a:lnTo>
                    <a:pt x="1775385" y="1443127"/>
                  </a:lnTo>
                  <a:lnTo>
                    <a:pt x="1766602" y="1440469"/>
                  </a:lnTo>
                  <a:lnTo>
                    <a:pt x="1758753" y="1435833"/>
                  </a:lnTo>
                  <a:lnTo>
                    <a:pt x="1752257" y="1429497"/>
                  </a:lnTo>
                  <a:lnTo>
                    <a:pt x="1742432" y="1426970"/>
                  </a:lnTo>
                  <a:lnTo>
                    <a:pt x="1733270" y="1422093"/>
                  </a:lnTo>
                  <a:lnTo>
                    <a:pt x="1725486" y="1414882"/>
                  </a:lnTo>
                  <a:lnTo>
                    <a:pt x="1719791" y="1405353"/>
                  </a:lnTo>
                  <a:lnTo>
                    <a:pt x="1710982" y="1370374"/>
                  </a:lnTo>
                  <a:lnTo>
                    <a:pt x="1711851" y="1334429"/>
                  </a:lnTo>
                  <a:lnTo>
                    <a:pt x="1738064" y="1267159"/>
                  </a:lnTo>
                  <a:lnTo>
                    <a:pt x="1786832" y="1219787"/>
                  </a:lnTo>
                  <a:lnTo>
                    <a:pt x="1818615" y="1207944"/>
                  </a:lnTo>
                  <a:lnTo>
                    <a:pt x="1851719" y="1212111"/>
                  </a:lnTo>
                  <a:lnTo>
                    <a:pt x="1874484" y="1230258"/>
                  </a:lnTo>
                  <a:lnTo>
                    <a:pt x="1887258" y="1257540"/>
                  </a:lnTo>
                  <a:lnTo>
                    <a:pt x="1891503" y="1289441"/>
                  </a:lnTo>
                  <a:lnTo>
                    <a:pt x="1888682" y="1321445"/>
                  </a:lnTo>
                  <a:lnTo>
                    <a:pt x="1890558" y="1331149"/>
                  </a:lnTo>
                  <a:lnTo>
                    <a:pt x="1891343" y="1341028"/>
                  </a:lnTo>
                  <a:lnTo>
                    <a:pt x="1891029" y="1351002"/>
                  </a:lnTo>
                  <a:lnTo>
                    <a:pt x="1889610" y="1360994"/>
                  </a:lnTo>
                  <a:lnTo>
                    <a:pt x="1875445" y="13939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2831" y="9459788"/>
              <a:ext cx="1589376" cy="8272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8166" y="9097406"/>
              <a:ext cx="926731" cy="10642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55812" y="8259833"/>
              <a:ext cx="2399030" cy="2027555"/>
            </a:xfrm>
            <a:custGeom>
              <a:avLst/>
              <a:gdLst/>
              <a:ahLst/>
              <a:cxnLst/>
              <a:rect l="l" t="t" r="r" b="b"/>
              <a:pathLst>
                <a:path w="2399029" h="2027554">
                  <a:moveTo>
                    <a:pt x="2398682" y="1199954"/>
                  </a:moveTo>
                  <a:lnTo>
                    <a:pt x="1718447" y="1592939"/>
                  </a:lnTo>
                  <a:lnTo>
                    <a:pt x="1434624" y="1102060"/>
                  </a:lnTo>
                  <a:lnTo>
                    <a:pt x="1412573" y="1057821"/>
                  </a:lnTo>
                  <a:lnTo>
                    <a:pt x="1396532" y="1012247"/>
                  </a:lnTo>
                  <a:lnTo>
                    <a:pt x="1386366" y="965837"/>
                  </a:lnTo>
                  <a:lnTo>
                    <a:pt x="1381942" y="919088"/>
                  </a:lnTo>
                  <a:lnTo>
                    <a:pt x="1383124" y="872501"/>
                  </a:lnTo>
                  <a:lnTo>
                    <a:pt x="1389778" y="826573"/>
                  </a:lnTo>
                  <a:lnTo>
                    <a:pt x="1401769" y="781804"/>
                  </a:lnTo>
                  <a:lnTo>
                    <a:pt x="1418962" y="738692"/>
                  </a:lnTo>
                  <a:lnTo>
                    <a:pt x="1441223" y="697736"/>
                  </a:lnTo>
                  <a:lnTo>
                    <a:pt x="1468416" y="659435"/>
                  </a:lnTo>
                  <a:lnTo>
                    <a:pt x="1500409" y="624288"/>
                  </a:lnTo>
                  <a:lnTo>
                    <a:pt x="1537064" y="592793"/>
                  </a:lnTo>
                  <a:lnTo>
                    <a:pt x="1578249" y="565450"/>
                  </a:lnTo>
                  <a:lnTo>
                    <a:pt x="1622488" y="543399"/>
                  </a:lnTo>
                  <a:lnTo>
                    <a:pt x="1668061" y="527358"/>
                  </a:lnTo>
                  <a:lnTo>
                    <a:pt x="1714472" y="517192"/>
                  </a:lnTo>
                  <a:lnTo>
                    <a:pt x="1761220" y="512768"/>
                  </a:lnTo>
                  <a:lnTo>
                    <a:pt x="1807808" y="513950"/>
                  </a:lnTo>
                  <a:lnTo>
                    <a:pt x="1853736" y="520604"/>
                  </a:lnTo>
                  <a:lnTo>
                    <a:pt x="1898505" y="532595"/>
                  </a:lnTo>
                  <a:lnTo>
                    <a:pt x="1941617" y="549788"/>
                  </a:lnTo>
                  <a:lnTo>
                    <a:pt x="1982573" y="572048"/>
                  </a:lnTo>
                  <a:lnTo>
                    <a:pt x="2020874" y="599242"/>
                  </a:lnTo>
                  <a:lnTo>
                    <a:pt x="2056021" y="631234"/>
                  </a:lnTo>
                  <a:lnTo>
                    <a:pt x="2087516" y="667890"/>
                  </a:lnTo>
                  <a:lnTo>
                    <a:pt x="2114859" y="709075"/>
                  </a:lnTo>
                  <a:lnTo>
                    <a:pt x="2398682" y="1199954"/>
                  </a:lnTo>
                  <a:close/>
                </a:path>
                <a:path w="2399029" h="2027554">
                  <a:moveTo>
                    <a:pt x="1160559" y="2027165"/>
                  </a:moveTo>
                  <a:lnTo>
                    <a:pt x="1105857" y="2027165"/>
                  </a:lnTo>
                  <a:lnTo>
                    <a:pt x="1157018" y="2013685"/>
                  </a:lnTo>
                  <a:lnTo>
                    <a:pt x="1160559" y="2027165"/>
                  </a:lnTo>
                  <a:close/>
                </a:path>
                <a:path w="2399029" h="2027554">
                  <a:moveTo>
                    <a:pt x="920798" y="836987"/>
                  </a:moveTo>
                  <a:lnTo>
                    <a:pt x="162353" y="1042797"/>
                  </a:lnTo>
                  <a:lnTo>
                    <a:pt x="13830" y="495720"/>
                  </a:lnTo>
                  <a:lnTo>
                    <a:pt x="3839" y="447332"/>
                  </a:lnTo>
                  <a:lnTo>
                    <a:pt x="0" y="399169"/>
                  </a:lnTo>
                  <a:lnTo>
                    <a:pt x="2053" y="351683"/>
                  </a:lnTo>
                  <a:lnTo>
                    <a:pt x="9741" y="305328"/>
                  </a:lnTo>
                  <a:lnTo>
                    <a:pt x="22804" y="260558"/>
                  </a:lnTo>
                  <a:lnTo>
                    <a:pt x="40985" y="217826"/>
                  </a:lnTo>
                  <a:lnTo>
                    <a:pt x="64024" y="177584"/>
                  </a:lnTo>
                  <a:lnTo>
                    <a:pt x="91663" y="140287"/>
                  </a:lnTo>
                  <a:lnTo>
                    <a:pt x="123644" y="106388"/>
                  </a:lnTo>
                  <a:lnTo>
                    <a:pt x="159707" y="76340"/>
                  </a:lnTo>
                  <a:lnTo>
                    <a:pt x="199594" y="50597"/>
                  </a:lnTo>
                  <a:lnTo>
                    <a:pt x="243046" y="29611"/>
                  </a:lnTo>
                  <a:lnTo>
                    <a:pt x="289806" y="13836"/>
                  </a:lnTo>
                  <a:lnTo>
                    <a:pt x="338184" y="3843"/>
                  </a:lnTo>
                  <a:lnTo>
                    <a:pt x="386322" y="0"/>
                  </a:lnTo>
                  <a:lnTo>
                    <a:pt x="433771" y="2047"/>
                  </a:lnTo>
                  <a:lnTo>
                    <a:pt x="480082" y="9727"/>
                  </a:lnTo>
                  <a:lnTo>
                    <a:pt x="524808" y="22783"/>
                  </a:lnTo>
                  <a:lnTo>
                    <a:pt x="567499" y="40957"/>
                  </a:lnTo>
                  <a:lnTo>
                    <a:pt x="607706" y="63991"/>
                  </a:lnTo>
                  <a:lnTo>
                    <a:pt x="644982" y="91626"/>
                  </a:lnTo>
                  <a:lnTo>
                    <a:pt x="678878" y="123606"/>
                  </a:lnTo>
                  <a:lnTo>
                    <a:pt x="708946" y="159672"/>
                  </a:lnTo>
                  <a:lnTo>
                    <a:pt x="734736" y="199567"/>
                  </a:lnTo>
                  <a:lnTo>
                    <a:pt x="755800" y="243033"/>
                  </a:lnTo>
                  <a:lnTo>
                    <a:pt x="771690" y="289811"/>
                  </a:lnTo>
                  <a:lnTo>
                    <a:pt x="920798" y="836987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45993" y="8257663"/>
              <a:ext cx="2424430" cy="2029460"/>
            </a:xfrm>
            <a:custGeom>
              <a:avLst/>
              <a:gdLst/>
              <a:ahLst/>
              <a:cxnLst/>
              <a:rect l="l" t="t" r="r" b="b"/>
              <a:pathLst>
                <a:path w="2424429" h="2029459">
                  <a:moveTo>
                    <a:pt x="2424424" y="1718574"/>
                  </a:moveTo>
                  <a:lnTo>
                    <a:pt x="2421306" y="1721731"/>
                  </a:lnTo>
                  <a:lnTo>
                    <a:pt x="2416891" y="1722524"/>
                  </a:lnTo>
                  <a:lnTo>
                    <a:pt x="2413093" y="1719976"/>
                  </a:lnTo>
                  <a:lnTo>
                    <a:pt x="2386026" y="1677788"/>
                  </a:lnTo>
                  <a:lnTo>
                    <a:pt x="2359303" y="1635397"/>
                  </a:lnTo>
                  <a:lnTo>
                    <a:pt x="2227531" y="1422549"/>
                  </a:lnTo>
                  <a:lnTo>
                    <a:pt x="1979538" y="1030015"/>
                  </a:lnTo>
                  <a:lnTo>
                    <a:pt x="1925292" y="941774"/>
                  </a:lnTo>
                  <a:lnTo>
                    <a:pt x="1871893" y="852949"/>
                  </a:lnTo>
                  <a:lnTo>
                    <a:pt x="1845575" y="808268"/>
                  </a:lnTo>
                  <a:lnTo>
                    <a:pt x="1819545" y="763383"/>
                  </a:lnTo>
                  <a:lnTo>
                    <a:pt x="1796951" y="725574"/>
                  </a:lnTo>
                  <a:lnTo>
                    <a:pt x="1772644" y="688889"/>
                  </a:lnTo>
                  <a:lnTo>
                    <a:pt x="1745607" y="654344"/>
                  </a:lnTo>
                  <a:lnTo>
                    <a:pt x="1714822" y="622953"/>
                  </a:lnTo>
                  <a:lnTo>
                    <a:pt x="1655243" y="580059"/>
                  </a:lnTo>
                  <a:lnTo>
                    <a:pt x="1588545" y="549974"/>
                  </a:lnTo>
                  <a:lnTo>
                    <a:pt x="1540197" y="537658"/>
                  </a:lnTo>
                  <a:lnTo>
                    <a:pt x="1490611" y="531827"/>
                  </a:lnTo>
                  <a:lnTo>
                    <a:pt x="1440800" y="532716"/>
                  </a:lnTo>
                  <a:lnTo>
                    <a:pt x="1391780" y="540564"/>
                  </a:lnTo>
                  <a:lnTo>
                    <a:pt x="1344563" y="555606"/>
                  </a:lnTo>
                  <a:lnTo>
                    <a:pt x="1300165" y="578082"/>
                  </a:lnTo>
                  <a:lnTo>
                    <a:pt x="1294679" y="579034"/>
                  </a:lnTo>
                  <a:lnTo>
                    <a:pt x="1290415" y="576069"/>
                  </a:lnTo>
                  <a:lnTo>
                    <a:pt x="1288954" y="571204"/>
                  </a:lnTo>
                  <a:lnTo>
                    <a:pt x="1291878" y="566453"/>
                  </a:lnTo>
                  <a:lnTo>
                    <a:pt x="1333787" y="543820"/>
                  </a:lnTo>
                  <a:lnTo>
                    <a:pt x="1378052" y="527746"/>
                  </a:lnTo>
                  <a:lnTo>
                    <a:pt x="1423962" y="518005"/>
                  </a:lnTo>
                  <a:lnTo>
                    <a:pt x="1470807" y="514373"/>
                  </a:lnTo>
                  <a:lnTo>
                    <a:pt x="1517876" y="516627"/>
                  </a:lnTo>
                  <a:lnTo>
                    <a:pt x="1564459" y="524540"/>
                  </a:lnTo>
                  <a:lnTo>
                    <a:pt x="1609845" y="537889"/>
                  </a:lnTo>
                  <a:lnTo>
                    <a:pt x="1677334" y="569989"/>
                  </a:lnTo>
                  <a:lnTo>
                    <a:pt x="1737191" y="615263"/>
                  </a:lnTo>
                  <a:lnTo>
                    <a:pt x="1767873" y="647888"/>
                  </a:lnTo>
                  <a:lnTo>
                    <a:pt x="1794999" y="683531"/>
                  </a:lnTo>
                  <a:lnTo>
                    <a:pt x="1819523" y="721221"/>
                  </a:lnTo>
                  <a:lnTo>
                    <a:pt x="1842398" y="759990"/>
                  </a:lnTo>
                  <a:lnTo>
                    <a:pt x="1868719" y="805303"/>
                  </a:lnTo>
                  <a:lnTo>
                    <a:pt x="1895298" y="850396"/>
                  </a:lnTo>
                  <a:lnTo>
                    <a:pt x="1949211" y="940046"/>
                  </a:lnTo>
                  <a:lnTo>
                    <a:pt x="2004095" y="1029183"/>
                  </a:lnTo>
                  <a:lnTo>
                    <a:pt x="2294281" y="1487595"/>
                  </a:lnTo>
                  <a:lnTo>
                    <a:pt x="2321867" y="1532030"/>
                  </a:lnTo>
                  <a:lnTo>
                    <a:pt x="2348936" y="1576779"/>
                  </a:lnTo>
                  <a:lnTo>
                    <a:pt x="2375217" y="1621954"/>
                  </a:lnTo>
                  <a:lnTo>
                    <a:pt x="2400439" y="1667667"/>
                  </a:lnTo>
                  <a:lnTo>
                    <a:pt x="2424329" y="1714032"/>
                  </a:lnTo>
                  <a:lnTo>
                    <a:pt x="2424424" y="1718574"/>
                  </a:lnTo>
                  <a:close/>
                </a:path>
                <a:path w="2424429" h="2029459">
                  <a:moveTo>
                    <a:pt x="1450241" y="1855143"/>
                  </a:moveTo>
                  <a:lnTo>
                    <a:pt x="1398692" y="1873378"/>
                  </a:lnTo>
                  <a:lnTo>
                    <a:pt x="1350495" y="1887992"/>
                  </a:lnTo>
                  <a:lnTo>
                    <a:pt x="1302189" y="1902334"/>
                  </a:lnTo>
                  <a:lnTo>
                    <a:pt x="1157070" y="1944790"/>
                  </a:lnTo>
                  <a:lnTo>
                    <a:pt x="1108782" y="1959107"/>
                  </a:lnTo>
                  <a:lnTo>
                    <a:pt x="1060613" y="1973683"/>
                  </a:lnTo>
                  <a:lnTo>
                    <a:pt x="879892" y="2029336"/>
                  </a:lnTo>
                  <a:lnTo>
                    <a:pt x="807441" y="2029336"/>
                  </a:lnTo>
                  <a:lnTo>
                    <a:pt x="1044232" y="1956156"/>
                  </a:lnTo>
                  <a:lnTo>
                    <a:pt x="1090625" y="1941980"/>
                  </a:lnTo>
                  <a:lnTo>
                    <a:pt x="1140494" y="1926569"/>
                  </a:lnTo>
                  <a:lnTo>
                    <a:pt x="1190489" y="1911284"/>
                  </a:lnTo>
                  <a:lnTo>
                    <a:pt x="1240641" y="1896383"/>
                  </a:lnTo>
                  <a:lnTo>
                    <a:pt x="1290981" y="1882125"/>
                  </a:lnTo>
                  <a:lnTo>
                    <a:pt x="1341538" y="1868767"/>
                  </a:lnTo>
                  <a:lnTo>
                    <a:pt x="1392343" y="1856568"/>
                  </a:lnTo>
                  <a:lnTo>
                    <a:pt x="1443427" y="1845784"/>
                  </a:lnTo>
                  <a:lnTo>
                    <a:pt x="1448105" y="1846673"/>
                  </a:lnTo>
                  <a:lnTo>
                    <a:pt x="1450538" y="1850516"/>
                  </a:lnTo>
                  <a:lnTo>
                    <a:pt x="1450241" y="1855143"/>
                  </a:lnTo>
                  <a:close/>
                </a:path>
                <a:path w="2424429" h="2029459">
                  <a:moveTo>
                    <a:pt x="804497" y="1414579"/>
                  </a:moveTo>
                  <a:lnTo>
                    <a:pt x="803609" y="1419257"/>
                  </a:lnTo>
                  <a:lnTo>
                    <a:pt x="799766" y="1421690"/>
                  </a:lnTo>
                  <a:lnTo>
                    <a:pt x="795139" y="1421394"/>
                  </a:lnTo>
                  <a:lnTo>
                    <a:pt x="791897" y="1417886"/>
                  </a:lnTo>
                  <a:lnTo>
                    <a:pt x="776485" y="1369801"/>
                  </a:lnTo>
                  <a:lnTo>
                    <a:pt x="761485" y="1321616"/>
                  </a:lnTo>
                  <a:lnTo>
                    <a:pt x="703226" y="1128604"/>
                  </a:lnTo>
                  <a:lnTo>
                    <a:pt x="533951" y="585559"/>
                  </a:lnTo>
                  <a:lnTo>
                    <a:pt x="490055" y="435873"/>
                  </a:lnTo>
                  <a:lnTo>
                    <a:pt x="462128" y="335707"/>
                  </a:lnTo>
                  <a:lnTo>
                    <a:pt x="449597" y="293564"/>
                  </a:lnTo>
                  <a:lnTo>
                    <a:pt x="434986" y="252032"/>
                  </a:lnTo>
                  <a:lnTo>
                    <a:pt x="417097" y="211869"/>
                  </a:lnTo>
                  <a:lnTo>
                    <a:pt x="394730" y="173835"/>
                  </a:lnTo>
                  <a:lnTo>
                    <a:pt x="348345" y="118700"/>
                  </a:lnTo>
                  <a:lnTo>
                    <a:pt x="291624" y="74028"/>
                  </a:lnTo>
                  <a:lnTo>
                    <a:pt x="248589" y="50299"/>
                  </a:lnTo>
                  <a:lnTo>
                    <a:pt x="202730" y="32437"/>
                  </a:lnTo>
                  <a:lnTo>
                    <a:pt x="154939" y="20908"/>
                  </a:lnTo>
                  <a:lnTo>
                    <a:pt x="106106" y="16182"/>
                  </a:lnTo>
                  <a:lnTo>
                    <a:pt x="57125" y="18725"/>
                  </a:lnTo>
                  <a:lnTo>
                    <a:pt x="8887" y="29004"/>
                  </a:lnTo>
                  <a:lnTo>
                    <a:pt x="3469" y="28320"/>
                  </a:lnTo>
                  <a:lnTo>
                    <a:pt x="177" y="24381"/>
                  </a:lnTo>
                  <a:lnTo>
                    <a:pt x="0" y="19382"/>
                  </a:lnTo>
                  <a:lnTo>
                    <a:pt x="3922" y="15523"/>
                  </a:lnTo>
                  <a:lnTo>
                    <a:pt x="49450" y="4384"/>
                  </a:lnTo>
                  <a:lnTo>
                    <a:pt x="95552" y="0"/>
                  </a:lnTo>
                  <a:lnTo>
                    <a:pt x="141637" y="1996"/>
                  </a:lnTo>
                  <a:lnTo>
                    <a:pt x="187114" y="10001"/>
                  </a:lnTo>
                  <a:lnTo>
                    <a:pt x="231393" y="23642"/>
                  </a:lnTo>
                  <a:lnTo>
                    <a:pt x="273882" y="42545"/>
                  </a:lnTo>
                  <a:lnTo>
                    <a:pt x="313993" y="66338"/>
                  </a:lnTo>
                  <a:lnTo>
                    <a:pt x="371005" y="112866"/>
                  </a:lnTo>
                  <a:lnTo>
                    <a:pt x="417681" y="169856"/>
                  </a:lnTo>
                  <a:lnTo>
                    <a:pt x="440185" y="209711"/>
                  </a:lnTo>
                  <a:lnTo>
                    <a:pt x="458166" y="251629"/>
                  </a:lnTo>
                  <a:lnTo>
                    <a:pt x="472776" y="294789"/>
                  </a:lnTo>
                  <a:lnTo>
                    <a:pt x="485170" y="338368"/>
                  </a:lnTo>
                  <a:lnTo>
                    <a:pt x="513134" y="439829"/>
                  </a:lnTo>
                  <a:lnTo>
                    <a:pt x="542328" y="540990"/>
                  </a:lnTo>
                  <a:lnTo>
                    <a:pt x="572738" y="641934"/>
                  </a:lnTo>
                  <a:lnTo>
                    <a:pt x="736996" y="1162377"/>
                  </a:lnTo>
                  <a:lnTo>
                    <a:pt x="752205" y="1212430"/>
                  </a:lnTo>
                  <a:lnTo>
                    <a:pt x="766809" y="1262634"/>
                  </a:lnTo>
                  <a:lnTo>
                    <a:pt x="780558" y="1313032"/>
                  </a:lnTo>
                  <a:lnTo>
                    <a:pt x="793204" y="1363666"/>
                  </a:lnTo>
                  <a:lnTo>
                    <a:pt x="804497" y="1414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922132" y="8476019"/>
              <a:ext cx="2607945" cy="1811020"/>
            </a:xfrm>
            <a:custGeom>
              <a:avLst/>
              <a:gdLst/>
              <a:ahLst/>
              <a:cxnLst/>
              <a:rect l="l" t="t" r="r" b="b"/>
              <a:pathLst>
                <a:path w="2607945" h="1811020">
                  <a:moveTo>
                    <a:pt x="2571983" y="1496850"/>
                  </a:moveTo>
                  <a:lnTo>
                    <a:pt x="2536521" y="1708226"/>
                  </a:lnTo>
                  <a:lnTo>
                    <a:pt x="2543144" y="1658731"/>
                  </a:lnTo>
                  <a:lnTo>
                    <a:pt x="2540961" y="1611460"/>
                  </a:lnTo>
                  <a:lnTo>
                    <a:pt x="2531196" y="1565488"/>
                  </a:lnTo>
                  <a:lnTo>
                    <a:pt x="2515331" y="1520832"/>
                  </a:lnTo>
                  <a:lnTo>
                    <a:pt x="2494849" y="1477508"/>
                  </a:lnTo>
                  <a:lnTo>
                    <a:pt x="2471234" y="1435533"/>
                  </a:lnTo>
                  <a:lnTo>
                    <a:pt x="2445967" y="1394925"/>
                  </a:lnTo>
                  <a:lnTo>
                    <a:pt x="2420531" y="1355700"/>
                  </a:lnTo>
                  <a:lnTo>
                    <a:pt x="2417004" y="1335610"/>
                  </a:lnTo>
                  <a:lnTo>
                    <a:pt x="2428867" y="1321716"/>
                  </a:lnTo>
                  <a:lnTo>
                    <a:pt x="2447897" y="1318284"/>
                  </a:lnTo>
                  <a:lnTo>
                    <a:pt x="2465867" y="1329580"/>
                  </a:lnTo>
                  <a:lnTo>
                    <a:pt x="2495750" y="1369642"/>
                  </a:lnTo>
                  <a:lnTo>
                    <a:pt x="2524258" y="1411082"/>
                  </a:lnTo>
                  <a:lnTo>
                    <a:pt x="2550293" y="1453971"/>
                  </a:lnTo>
                  <a:lnTo>
                    <a:pt x="2571983" y="1496850"/>
                  </a:lnTo>
                  <a:close/>
                </a:path>
                <a:path w="2607945" h="1811020">
                  <a:moveTo>
                    <a:pt x="2604918" y="1692583"/>
                  </a:moveTo>
                  <a:lnTo>
                    <a:pt x="2596006" y="1737225"/>
                  </a:lnTo>
                  <a:lnTo>
                    <a:pt x="2581725" y="1781807"/>
                  </a:lnTo>
                  <a:lnTo>
                    <a:pt x="2568866" y="1810979"/>
                  </a:lnTo>
                  <a:lnTo>
                    <a:pt x="2493712" y="1810979"/>
                  </a:lnTo>
                  <a:lnTo>
                    <a:pt x="2500074" y="1800826"/>
                  </a:lnTo>
                  <a:lnTo>
                    <a:pt x="2521674" y="1755624"/>
                  </a:lnTo>
                  <a:lnTo>
                    <a:pt x="2536521" y="1708226"/>
                  </a:lnTo>
                  <a:lnTo>
                    <a:pt x="2571983" y="1496850"/>
                  </a:lnTo>
                  <a:lnTo>
                    <a:pt x="2572756" y="1498378"/>
                  </a:lnTo>
                  <a:lnTo>
                    <a:pt x="2590549" y="1544373"/>
                  </a:lnTo>
                  <a:lnTo>
                    <a:pt x="2602572" y="1592025"/>
                  </a:lnTo>
                  <a:lnTo>
                    <a:pt x="2607729" y="1641405"/>
                  </a:lnTo>
                  <a:lnTo>
                    <a:pt x="2604918" y="1692583"/>
                  </a:lnTo>
                  <a:close/>
                </a:path>
                <a:path w="2607945" h="1811020">
                  <a:moveTo>
                    <a:pt x="2360325" y="1192852"/>
                  </a:moveTo>
                  <a:lnTo>
                    <a:pt x="2354078" y="1199407"/>
                  </a:lnTo>
                  <a:lnTo>
                    <a:pt x="2345089" y="1201437"/>
                  </a:lnTo>
                  <a:lnTo>
                    <a:pt x="2336235" y="1197618"/>
                  </a:lnTo>
                  <a:lnTo>
                    <a:pt x="2305151" y="1165142"/>
                  </a:lnTo>
                  <a:lnTo>
                    <a:pt x="2276742" y="1127584"/>
                  </a:lnTo>
                  <a:lnTo>
                    <a:pt x="2250819" y="1086386"/>
                  </a:lnTo>
                  <a:lnTo>
                    <a:pt x="2227192" y="1042993"/>
                  </a:lnTo>
                  <a:lnTo>
                    <a:pt x="2205672" y="998847"/>
                  </a:lnTo>
                  <a:lnTo>
                    <a:pt x="2186070" y="955391"/>
                  </a:lnTo>
                  <a:lnTo>
                    <a:pt x="2168195" y="914069"/>
                  </a:lnTo>
                  <a:lnTo>
                    <a:pt x="2167615" y="896939"/>
                  </a:lnTo>
                  <a:lnTo>
                    <a:pt x="2177503" y="885065"/>
                  </a:lnTo>
                  <a:lnTo>
                    <a:pt x="2192067" y="882333"/>
                  </a:lnTo>
                  <a:lnTo>
                    <a:pt x="2205519" y="892626"/>
                  </a:lnTo>
                  <a:lnTo>
                    <a:pt x="2227773" y="930444"/>
                  </a:lnTo>
                  <a:lnTo>
                    <a:pt x="2249477" y="968508"/>
                  </a:lnTo>
                  <a:lnTo>
                    <a:pt x="2291969" y="1045047"/>
                  </a:lnTo>
                  <a:lnTo>
                    <a:pt x="2330565" y="1112501"/>
                  </a:lnTo>
                  <a:lnTo>
                    <a:pt x="2347775" y="1147063"/>
                  </a:lnTo>
                  <a:lnTo>
                    <a:pt x="2360955" y="1183095"/>
                  </a:lnTo>
                  <a:lnTo>
                    <a:pt x="2360325" y="1192852"/>
                  </a:lnTo>
                  <a:close/>
                </a:path>
                <a:path w="2607945" h="1811020">
                  <a:moveTo>
                    <a:pt x="1975496" y="1810979"/>
                  </a:moveTo>
                  <a:lnTo>
                    <a:pt x="1873200" y="1810979"/>
                  </a:lnTo>
                  <a:lnTo>
                    <a:pt x="1842167" y="1790986"/>
                  </a:lnTo>
                  <a:lnTo>
                    <a:pt x="1796126" y="1771301"/>
                  </a:lnTo>
                  <a:lnTo>
                    <a:pt x="1750056" y="1760998"/>
                  </a:lnTo>
                  <a:lnTo>
                    <a:pt x="1703228" y="1758354"/>
                  </a:lnTo>
                  <a:lnTo>
                    <a:pt x="1656042" y="1761928"/>
                  </a:lnTo>
                  <a:lnTo>
                    <a:pt x="1608897" y="1770282"/>
                  </a:lnTo>
                  <a:lnTo>
                    <a:pt x="1562192" y="1781975"/>
                  </a:lnTo>
                  <a:lnTo>
                    <a:pt x="1516328" y="1795569"/>
                  </a:lnTo>
                  <a:lnTo>
                    <a:pt x="1471703" y="1809623"/>
                  </a:lnTo>
                  <a:lnTo>
                    <a:pt x="1451451" y="1807665"/>
                  </a:lnTo>
                  <a:lnTo>
                    <a:pt x="1441365" y="1792564"/>
                  </a:lnTo>
                  <a:lnTo>
                    <a:pt x="1443166" y="1773245"/>
                  </a:lnTo>
                  <a:lnTo>
                    <a:pt x="1458575" y="1758638"/>
                  </a:lnTo>
                  <a:lnTo>
                    <a:pt x="1505286" y="1740831"/>
                  </a:lnTo>
                  <a:lnTo>
                    <a:pt x="1552886" y="1724585"/>
                  </a:lnTo>
                  <a:lnTo>
                    <a:pt x="1601156" y="1710992"/>
                  </a:lnTo>
                  <a:lnTo>
                    <a:pt x="1649877" y="1701145"/>
                  </a:lnTo>
                  <a:lnTo>
                    <a:pt x="1698831" y="1696136"/>
                  </a:lnTo>
                  <a:lnTo>
                    <a:pt x="1747800" y="1697058"/>
                  </a:lnTo>
                  <a:lnTo>
                    <a:pt x="1796564" y="1705004"/>
                  </a:lnTo>
                  <a:lnTo>
                    <a:pt x="1844905" y="1721065"/>
                  </a:lnTo>
                  <a:lnTo>
                    <a:pt x="1885506" y="1741544"/>
                  </a:lnTo>
                  <a:lnTo>
                    <a:pt x="1924668" y="1767110"/>
                  </a:lnTo>
                  <a:lnTo>
                    <a:pt x="1961626" y="1797148"/>
                  </a:lnTo>
                  <a:lnTo>
                    <a:pt x="1975496" y="1810979"/>
                  </a:lnTo>
                  <a:close/>
                </a:path>
                <a:path w="2607945" h="1811020">
                  <a:moveTo>
                    <a:pt x="952064" y="1327124"/>
                  </a:moveTo>
                  <a:lnTo>
                    <a:pt x="936184" y="1375891"/>
                  </a:lnTo>
                  <a:lnTo>
                    <a:pt x="916081" y="1416781"/>
                  </a:lnTo>
                  <a:lnTo>
                    <a:pt x="890844" y="1456224"/>
                  </a:lnTo>
                  <a:lnTo>
                    <a:pt x="861093" y="1493456"/>
                  </a:lnTo>
                  <a:lnTo>
                    <a:pt x="827451" y="1527713"/>
                  </a:lnTo>
                  <a:lnTo>
                    <a:pt x="790541" y="1558232"/>
                  </a:lnTo>
                  <a:lnTo>
                    <a:pt x="750984" y="1584248"/>
                  </a:lnTo>
                  <a:lnTo>
                    <a:pt x="709403" y="1604999"/>
                  </a:lnTo>
                  <a:lnTo>
                    <a:pt x="666419" y="1619720"/>
                  </a:lnTo>
                  <a:lnTo>
                    <a:pt x="647888" y="1617543"/>
                  </a:lnTo>
                  <a:lnTo>
                    <a:pt x="636592" y="1604553"/>
                  </a:lnTo>
                  <a:lnTo>
                    <a:pt x="635242" y="1587472"/>
                  </a:lnTo>
                  <a:lnTo>
                    <a:pt x="646549" y="1573023"/>
                  </a:lnTo>
                  <a:lnTo>
                    <a:pt x="688420" y="1547482"/>
                  </a:lnTo>
                  <a:lnTo>
                    <a:pt x="730085" y="1519209"/>
                  </a:lnTo>
                  <a:lnTo>
                    <a:pt x="770118" y="1487923"/>
                  </a:lnTo>
                  <a:lnTo>
                    <a:pt x="807089" y="1453342"/>
                  </a:lnTo>
                  <a:lnTo>
                    <a:pt x="839572" y="1415184"/>
                  </a:lnTo>
                  <a:lnTo>
                    <a:pt x="866139" y="1373169"/>
                  </a:lnTo>
                  <a:lnTo>
                    <a:pt x="885362" y="1327014"/>
                  </a:lnTo>
                  <a:lnTo>
                    <a:pt x="895412" y="1280714"/>
                  </a:lnTo>
                  <a:lnTo>
                    <a:pt x="929284" y="1078811"/>
                  </a:lnTo>
                  <a:lnTo>
                    <a:pt x="930716" y="1082868"/>
                  </a:lnTo>
                  <a:lnTo>
                    <a:pt x="944754" y="1131043"/>
                  </a:lnTo>
                  <a:lnTo>
                    <a:pt x="955007" y="1179776"/>
                  </a:lnTo>
                  <a:lnTo>
                    <a:pt x="960376" y="1228847"/>
                  </a:lnTo>
                  <a:lnTo>
                    <a:pt x="959762" y="1278036"/>
                  </a:lnTo>
                  <a:lnTo>
                    <a:pt x="952064" y="1327124"/>
                  </a:lnTo>
                  <a:close/>
                </a:path>
                <a:path w="2607945" h="1811020">
                  <a:moveTo>
                    <a:pt x="929284" y="1078811"/>
                  </a:moveTo>
                  <a:lnTo>
                    <a:pt x="895412" y="1280714"/>
                  </a:lnTo>
                  <a:lnTo>
                    <a:pt x="897732" y="1233770"/>
                  </a:lnTo>
                  <a:lnTo>
                    <a:pt x="893785" y="1186565"/>
                  </a:lnTo>
                  <a:lnTo>
                    <a:pt x="885035" y="1139482"/>
                  </a:lnTo>
                  <a:lnTo>
                    <a:pt x="872945" y="1092902"/>
                  </a:lnTo>
                  <a:lnTo>
                    <a:pt x="858979" y="1047209"/>
                  </a:lnTo>
                  <a:lnTo>
                    <a:pt x="844599" y="1002784"/>
                  </a:lnTo>
                  <a:lnTo>
                    <a:pt x="846572" y="982440"/>
                  </a:lnTo>
                  <a:lnTo>
                    <a:pt x="861708" y="972153"/>
                  </a:lnTo>
                  <a:lnTo>
                    <a:pt x="881060" y="973753"/>
                  </a:lnTo>
                  <a:lnTo>
                    <a:pt x="895683" y="989070"/>
                  </a:lnTo>
                  <a:lnTo>
                    <a:pt x="913992" y="1035470"/>
                  </a:lnTo>
                  <a:lnTo>
                    <a:pt x="929284" y="1078811"/>
                  </a:lnTo>
                  <a:close/>
                </a:path>
                <a:path w="2607945" h="1811020">
                  <a:moveTo>
                    <a:pt x="581857" y="1585734"/>
                  </a:moveTo>
                  <a:lnTo>
                    <a:pt x="576500" y="1597643"/>
                  </a:lnTo>
                  <a:lnTo>
                    <a:pt x="565076" y="1606332"/>
                  </a:lnTo>
                  <a:lnTo>
                    <a:pt x="552265" y="1609047"/>
                  </a:lnTo>
                  <a:lnTo>
                    <a:pt x="538550" y="1608732"/>
                  </a:lnTo>
                  <a:lnTo>
                    <a:pt x="493157" y="1597052"/>
                  </a:lnTo>
                  <a:lnTo>
                    <a:pt x="485426" y="1578515"/>
                  </a:lnTo>
                  <a:lnTo>
                    <a:pt x="487762" y="1568687"/>
                  </a:lnTo>
                  <a:lnTo>
                    <a:pt x="493575" y="1560007"/>
                  </a:lnTo>
                  <a:lnTo>
                    <a:pt x="501985" y="1554022"/>
                  </a:lnTo>
                  <a:lnTo>
                    <a:pt x="512112" y="1552277"/>
                  </a:lnTo>
                  <a:lnTo>
                    <a:pt x="526990" y="1553003"/>
                  </a:lnTo>
                  <a:lnTo>
                    <a:pt x="570591" y="1562689"/>
                  </a:lnTo>
                  <a:lnTo>
                    <a:pt x="581857" y="1585734"/>
                  </a:lnTo>
                  <a:close/>
                </a:path>
                <a:path w="2607945" h="1811020">
                  <a:moveTo>
                    <a:pt x="830438" y="821537"/>
                  </a:moveTo>
                  <a:lnTo>
                    <a:pt x="827125" y="830739"/>
                  </a:lnTo>
                  <a:lnTo>
                    <a:pt x="819377" y="835415"/>
                  </a:lnTo>
                  <a:lnTo>
                    <a:pt x="810225" y="834999"/>
                  </a:lnTo>
                  <a:lnTo>
                    <a:pt x="781100" y="789404"/>
                  </a:lnTo>
                  <a:lnTo>
                    <a:pt x="763387" y="745749"/>
                  </a:lnTo>
                  <a:lnTo>
                    <a:pt x="748991" y="699280"/>
                  </a:lnTo>
                  <a:lnTo>
                    <a:pt x="737343" y="651311"/>
                  </a:lnTo>
                  <a:lnTo>
                    <a:pt x="727874" y="603161"/>
                  </a:lnTo>
                  <a:lnTo>
                    <a:pt x="720017" y="556145"/>
                  </a:lnTo>
                  <a:lnTo>
                    <a:pt x="713203" y="511579"/>
                  </a:lnTo>
                  <a:lnTo>
                    <a:pt x="716892" y="494808"/>
                  </a:lnTo>
                  <a:lnTo>
                    <a:pt x="729488" y="485854"/>
                  </a:lnTo>
                  <a:lnTo>
                    <a:pt x="744345" y="486992"/>
                  </a:lnTo>
                  <a:lnTo>
                    <a:pt x="754812" y="500492"/>
                  </a:lnTo>
                  <a:lnTo>
                    <a:pt x="766683" y="542534"/>
                  </a:lnTo>
                  <a:lnTo>
                    <a:pt x="777767" y="584895"/>
                  </a:lnTo>
                  <a:lnTo>
                    <a:pt x="799256" y="669956"/>
                  </a:lnTo>
                  <a:lnTo>
                    <a:pt x="819498" y="744946"/>
                  </a:lnTo>
                  <a:lnTo>
                    <a:pt x="827216" y="782969"/>
                  </a:lnTo>
                  <a:lnTo>
                    <a:pt x="830438" y="821537"/>
                  </a:lnTo>
                  <a:close/>
                </a:path>
                <a:path w="2607945" h="1811020">
                  <a:moveTo>
                    <a:pt x="183465" y="91753"/>
                  </a:moveTo>
                  <a:lnTo>
                    <a:pt x="163567" y="134910"/>
                  </a:lnTo>
                  <a:lnTo>
                    <a:pt x="129915" y="168387"/>
                  </a:lnTo>
                  <a:lnTo>
                    <a:pt x="86677" y="188693"/>
                  </a:lnTo>
                  <a:lnTo>
                    <a:pt x="38025" y="192335"/>
                  </a:lnTo>
                  <a:lnTo>
                    <a:pt x="21068" y="186046"/>
                  </a:lnTo>
                  <a:lnTo>
                    <a:pt x="8238" y="173335"/>
                  </a:lnTo>
                  <a:lnTo>
                    <a:pt x="795" y="156786"/>
                  </a:lnTo>
                  <a:lnTo>
                    <a:pt x="0" y="138979"/>
                  </a:lnTo>
                  <a:lnTo>
                    <a:pt x="8746" y="86846"/>
                  </a:lnTo>
                  <a:lnTo>
                    <a:pt x="10703" y="82356"/>
                  </a:lnTo>
                  <a:lnTo>
                    <a:pt x="33458" y="42359"/>
                  </a:lnTo>
                  <a:lnTo>
                    <a:pt x="66312" y="15198"/>
                  </a:lnTo>
                  <a:lnTo>
                    <a:pt x="105853" y="0"/>
                  </a:lnTo>
                  <a:lnTo>
                    <a:pt x="146129" y="282"/>
                  </a:lnTo>
                  <a:lnTo>
                    <a:pt x="160799" y="6008"/>
                  </a:lnTo>
                  <a:lnTo>
                    <a:pt x="172490" y="15018"/>
                  </a:lnTo>
                  <a:lnTo>
                    <a:pt x="180828" y="27192"/>
                  </a:lnTo>
                  <a:lnTo>
                    <a:pt x="185436" y="42410"/>
                  </a:lnTo>
                  <a:lnTo>
                    <a:pt x="183465" y="91753"/>
                  </a:lnTo>
                  <a:close/>
                </a:path>
                <a:path w="2607945" h="1811020">
                  <a:moveTo>
                    <a:pt x="154179" y="325649"/>
                  </a:moveTo>
                  <a:lnTo>
                    <a:pt x="136187" y="359344"/>
                  </a:lnTo>
                  <a:lnTo>
                    <a:pt x="104574" y="372398"/>
                  </a:lnTo>
                  <a:lnTo>
                    <a:pt x="70416" y="366667"/>
                  </a:lnTo>
                  <a:lnTo>
                    <a:pt x="44793" y="344012"/>
                  </a:lnTo>
                  <a:lnTo>
                    <a:pt x="38782" y="306289"/>
                  </a:lnTo>
                  <a:lnTo>
                    <a:pt x="56774" y="272594"/>
                  </a:lnTo>
                  <a:lnTo>
                    <a:pt x="88388" y="259541"/>
                  </a:lnTo>
                  <a:lnTo>
                    <a:pt x="122545" y="265271"/>
                  </a:lnTo>
                  <a:lnTo>
                    <a:pt x="148169" y="287927"/>
                  </a:lnTo>
                  <a:lnTo>
                    <a:pt x="154179" y="325649"/>
                  </a:lnTo>
                  <a:close/>
                </a:path>
                <a:path w="2607945" h="1811020">
                  <a:moveTo>
                    <a:pt x="1584717" y="739008"/>
                  </a:moveTo>
                  <a:lnTo>
                    <a:pt x="1558023" y="803771"/>
                  </a:lnTo>
                  <a:lnTo>
                    <a:pt x="1523417" y="832125"/>
                  </a:lnTo>
                  <a:lnTo>
                    <a:pt x="1514500" y="834289"/>
                  </a:lnTo>
                  <a:lnTo>
                    <a:pt x="1505384" y="834275"/>
                  </a:lnTo>
                  <a:lnTo>
                    <a:pt x="1496572" y="832110"/>
                  </a:lnTo>
                  <a:lnTo>
                    <a:pt x="1486823" y="834916"/>
                  </a:lnTo>
                  <a:lnTo>
                    <a:pt x="1431011" y="802093"/>
                  </a:lnTo>
                  <a:lnTo>
                    <a:pt x="1403866" y="735713"/>
                  </a:lnTo>
                  <a:lnTo>
                    <a:pt x="1401996" y="699405"/>
                  </a:lnTo>
                  <a:lnTo>
                    <a:pt x="1407120" y="666679"/>
                  </a:lnTo>
                  <a:lnTo>
                    <a:pt x="1419997" y="633842"/>
                  </a:lnTo>
                  <a:lnTo>
                    <a:pt x="1441380" y="607514"/>
                  </a:lnTo>
                  <a:lnTo>
                    <a:pt x="1472024" y="594314"/>
                  </a:lnTo>
                  <a:lnTo>
                    <a:pt x="1500848" y="598406"/>
                  </a:lnTo>
                  <a:lnTo>
                    <a:pt x="1525694" y="615439"/>
                  </a:lnTo>
                  <a:lnTo>
                    <a:pt x="1545534" y="640778"/>
                  </a:lnTo>
                  <a:lnTo>
                    <a:pt x="1559337" y="669790"/>
                  </a:lnTo>
                  <a:lnTo>
                    <a:pt x="1565876" y="677202"/>
                  </a:lnTo>
                  <a:lnTo>
                    <a:pt x="1571563" y="685317"/>
                  </a:lnTo>
                  <a:lnTo>
                    <a:pt x="1576352" y="694072"/>
                  </a:lnTo>
                  <a:lnTo>
                    <a:pt x="1580197" y="703403"/>
                  </a:lnTo>
                  <a:lnTo>
                    <a:pt x="1584717" y="739008"/>
                  </a:lnTo>
                  <a:close/>
                </a:path>
              </a:pathLst>
            </a:custGeom>
            <a:solidFill>
              <a:srgbClr val="EFE8C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swathi yadav</dc:creator>
  <cp:keywords>DAGH1ZZeP7g,BAFQqyXW80c</cp:keywords>
  <dc:title>aiml project</dc:title>
  <dcterms:created xsi:type="dcterms:W3CDTF">2024-06-13T07:23:57Z</dcterms:created>
  <dcterms:modified xsi:type="dcterms:W3CDTF">2024-06-13T07:23:57Z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2024-06-13T00:00:00Z</vt:filetime>
  </property>
</Properties>
</file>