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6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B0B5E-67A4-405E-8095-A78A9B73965D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F6B9E2-311B-4D15-8A20-C94E1B60E380}">
      <dgm:prSet/>
      <dgm:spPr/>
      <dgm:t>
        <a:bodyPr/>
        <a:lstStyle/>
        <a:p>
          <a:r>
            <a:rPr lang="en-US" dirty="0"/>
            <a:t>A series is a fair unit to use to break down careers. The numbers of a bowler or batsman over a series are self-contained indicators of performance that are also somewhat normalized for conditions.</a:t>
          </a:r>
        </a:p>
      </dgm:t>
    </dgm:pt>
    <dgm:pt modelId="{B81973D7-3B44-4AE6-89D9-6E6FB1F204A2}" type="parTrans" cxnId="{B8C06801-8B3B-42FC-A410-D7B4E4A4ED4A}">
      <dgm:prSet/>
      <dgm:spPr/>
      <dgm:t>
        <a:bodyPr/>
        <a:lstStyle/>
        <a:p>
          <a:endParaRPr lang="en-US"/>
        </a:p>
      </dgm:t>
    </dgm:pt>
    <dgm:pt modelId="{7548F2D6-9D67-45E2-B4BB-C7681935B058}" type="sibTrans" cxnId="{B8C06801-8B3B-42FC-A410-D7B4E4A4ED4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4315921-1FB9-47DB-BCDE-C00B1709F95C}">
      <dgm:prSet/>
      <dgm:spPr/>
      <dgm:t>
        <a:bodyPr/>
        <a:lstStyle/>
        <a:p>
          <a:r>
            <a:rPr lang="en-US"/>
            <a:t>Instead of looking at raw runs, wickets and averages over a series, we will try to look at the relative standing of a player in the run charts in a particular series, and average that over his whole career.</a:t>
          </a:r>
        </a:p>
      </dgm:t>
    </dgm:pt>
    <dgm:pt modelId="{BAB686CB-13A4-455A-B56E-C41F226BF777}" type="parTrans" cxnId="{5ABCE579-A24D-4C2D-96C6-366D59EAFA3D}">
      <dgm:prSet/>
      <dgm:spPr/>
      <dgm:t>
        <a:bodyPr/>
        <a:lstStyle/>
        <a:p>
          <a:endParaRPr lang="en-US"/>
        </a:p>
      </dgm:t>
    </dgm:pt>
    <dgm:pt modelId="{A1A460F1-1843-4F1F-804A-BE2CE2587206}" type="sibTrans" cxnId="{5ABCE579-A24D-4C2D-96C6-366D59EAFA3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A0E9305-027C-4A9E-B278-68A07F750A0D}" type="pres">
      <dgm:prSet presAssocID="{B3CB0B5E-67A4-405E-8095-A78A9B73965D}" presName="Name0" presStyleCnt="0">
        <dgm:presLayoutVars>
          <dgm:animLvl val="lvl"/>
          <dgm:resizeHandles val="exact"/>
        </dgm:presLayoutVars>
      </dgm:prSet>
      <dgm:spPr/>
    </dgm:pt>
    <dgm:pt modelId="{206D4F50-8A42-4F4D-ABD7-12D15B341473}" type="pres">
      <dgm:prSet presAssocID="{63F6B9E2-311B-4D15-8A20-C94E1B60E380}" presName="compositeNode" presStyleCnt="0">
        <dgm:presLayoutVars>
          <dgm:bulletEnabled val="1"/>
        </dgm:presLayoutVars>
      </dgm:prSet>
      <dgm:spPr/>
    </dgm:pt>
    <dgm:pt modelId="{D512B797-F922-453B-8B69-83CDA90BE563}" type="pres">
      <dgm:prSet presAssocID="{63F6B9E2-311B-4D15-8A20-C94E1B60E380}" presName="bgRect" presStyleLbl="alignNode1" presStyleIdx="0" presStyleCnt="2"/>
      <dgm:spPr/>
    </dgm:pt>
    <dgm:pt modelId="{93B35936-32D0-4911-AC6E-3177A9ECD28D}" type="pres">
      <dgm:prSet presAssocID="{7548F2D6-9D67-45E2-B4BB-C7681935B058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77649394-E40A-4674-B906-1056B36249AE}" type="pres">
      <dgm:prSet presAssocID="{63F6B9E2-311B-4D15-8A20-C94E1B60E380}" presName="nodeRect" presStyleLbl="alignNode1" presStyleIdx="0" presStyleCnt="2">
        <dgm:presLayoutVars>
          <dgm:bulletEnabled val="1"/>
        </dgm:presLayoutVars>
      </dgm:prSet>
      <dgm:spPr/>
    </dgm:pt>
    <dgm:pt modelId="{B3A2C12D-F37D-432B-910F-A3448AAF9EC3}" type="pres">
      <dgm:prSet presAssocID="{7548F2D6-9D67-45E2-B4BB-C7681935B058}" presName="sibTrans" presStyleCnt="0"/>
      <dgm:spPr/>
    </dgm:pt>
    <dgm:pt modelId="{5CE7D9ED-C7D4-4C20-AADA-2152F8CE3E35}" type="pres">
      <dgm:prSet presAssocID="{34315921-1FB9-47DB-BCDE-C00B1709F95C}" presName="compositeNode" presStyleCnt="0">
        <dgm:presLayoutVars>
          <dgm:bulletEnabled val="1"/>
        </dgm:presLayoutVars>
      </dgm:prSet>
      <dgm:spPr/>
    </dgm:pt>
    <dgm:pt modelId="{CCE40E76-7A44-4F37-88A1-F7812A03309E}" type="pres">
      <dgm:prSet presAssocID="{34315921-1FB9-47DB-BCDE-C00B1709F95C}" presName="bgRect" presStyleLbl="alignNode1" presStyleIdx="1" presStyleCnt="2"/>
      <dgm:spPr/>
    </dgm:pt>
    <dgm:pt modelId="{DBA893D7-03B1-4F80-B3F2-1421282DCB93}" type="pres">
      <dgm:prSet presAssocID="{A1A460F1-1843-4F1F-804A-BE2CE2587206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6D5D76C-CA42-4886-9D4E-5882A2BE8A17}" type="pres">
      <dgm:prSet presAssocID="{34315921-1FB9-47DB-BCDE-C00B1709F95C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B8C06801-8B3B-42FC-A410-D7B4E4A4ED4A}" srcId="{B3CB0B5E-67A4-405E-8095-A78A9B73965D}" destId="{63F6B9E2-311B-4D15-8A20-C94E1B60E380}" srcOrd="0" destOrd="0" parTransId="{B81973D7-3B44-4AE6-89D9-6E6FB1F204A2}" sibTransId="{7548F2D6-9D67-45E2-B4BB-C7681935B058}"/>
    <dgm:cxn modelId="{A2BC893D-DD58-4F66-8EB0-B10A1175DA7D}" type="presOf" srcId="{B3CB0B5E-67A4-405E-8095-A78A9B73965D}" destId="{EA0E9305-027C-4A9E-B278-68A07F750A0D}" srcOrd="0" destOrd="0" presId="urn:microsoft.com/office/officeart/2016/7/layout/LinearBlockProcessNumbered"/>
    <dgm:cxn modelId="{EB582A48-166E-4AF7-9165-B706C6977B84}" type="presOf" srcId="{34315921-1FB9-47DB-BCDE-C00B1709F95C}" destId="{CCE40E76-7A44-4F37-88A1-F7812A03309E}" srcOrd="0" destOrd="0" presId="urn:microsoft.com/office/officeart/2016/7/layout/LinearBlockProcessNumbered"/>
    <dgm:cxn modelId="{5ABCE579-A24D-4C2D-96C6-366D59EAFA3D}" srcId="{B3CB0B5E-67A4-405E-8095-A78A9B73965D}" destId="{34315921-1FB9-47DB-BCDE-C00B1709F95C}" srcOrd="1" destOrd="0" parTransId="{BAB686CB-13A4-455A-B56E-C41F226BF777}" sibTransId="{A1A460F1-1843-4F1F-804A-BE2CE2587206}"/>
    <dgm:cxn modelId="{C84C4D8A-13AE-4824-BCD0-BB043A65C402}" type="presOf" srcId="{7548F2D6-9D67-45E2-B4BB-C7681935B058}" destId="{93B35936-32D0-4911-AC6E-3177A9ECD28D}" srcOrd="0" destOrd="0" presId="urn:microsoft.com/office/officeart/2016/7/layout/LinearBlockProcessNumbered"/>
    <dgm:cxn modelId="{1F542CA2-6BC2-4AAE-98ED-A5FE0B861007}" type="presOf" srcId="{34315921-1FB9-47DB-BCDE-C00B1709F95C}" destId="{B6D5D76C-CA42-4886-9D4E-5882A2BE8A17}" srcOrd="1" destOrd="0" presId="urn:microsoft.com/office/officeart/2016/7/layout/LinearBlockProcessNumbered"/>
    <dgm:cxn modelId="{40158EA9-4462-4EAE-BD2E-D77E142DDA4E}" type="presOf" srcId="{63F6B9E2-311B-4D15-8A20-C94E1B60E380}" destId="{77649394-E40A-4674-B906-1056B36249AE}" srcOrd="1" destOrd="0" presId="urn:microsoft.com/office/officeart/2016/7/layout/LinearBlockProcessNumbered"/>
    <dgm:cxn modelId="{08EA94AA-D1CE-4702-A306-47EF4760BAC4}" type="presOf" srcId="{A1A460F1-1843-4F1F-804A-BE2CE2587206}" destId="{DBA893D7-03B1-4F80-B3F2-1421282DCB93}" srcOrd="0" destOrd="0" presId="urn:microsoft.com/office/officeart/2016/7/layout/LinearBlockProcessNumbered"/>
    <dgm:cxn modelId="{A25408D2-2817-4A83-9864-C32F070044D2}" type="presOf" srcId="{63F6B9E2-311B-4D15-8A20-C94E1B60E380}" destId="{D512B797-F922-453B-8B69-83CDA90BE563}" srcOrd="0" destOrd="0" presId="urn:microsoft.com/office/officeart/2016/7/layout/LinearBlockProcessNumbered"/>
    <dgm:cxn modelId="{143E6C63-3C9C-4182-85EB-354DDCE75D46}" type="presParOf" srcId="{EA0E9305-027C-4A9E-B278-68A07F750A0D}" destId="{206D4F50-8A42-4F4D-ABD7-12D15B341473}" srcOrd="0" destOrd="0" presId="urn:microsoft.com/office/officeart/2016/7/layout/LinearBlockProcessNumbered"/>
    <dgm:cxn modelId="{D2C558A0-2D88-4D54-ACC0-3D26777F418B}" type="presParOf" srcId="{206D4F50-8A42-4F4D-ABD7-12D15B341473}" destId="{D512B797-F922-453B-8B69-83CDA90BE563}" srcOrd="0" destOrd="0" presId="urn:microsoft.com/office/officeart/2016/7/layout/LinearBlockProcessNumbered"/>
    <dgm:cxn modelId="{F31E7AB5-9851-4F7F-A150-709E6F593D21}" type="presParOf" srcId="{206D4F50-8A42-4F4D-ABD7-12D15B341473}" destId="{93B35936-32D0-4911-AC6E-3177A9ECD28D}" srcOrd="1" destOrd="0" presId="urn:microsoft.com/office/officeart/2016/7/layout/LinearBlockProcessNumbered"/>
    <dgm:cxn modelId="{FFEE5037-7E97-488A-986D-5B4885B0B761}" type="presParOf" srcId="{206D4F50-8A42-4F4D-ABD7-12D15B341473}" destId="{77649394-E40A-4674-B906-1056B36249AE}" srcOrd="2" destOrd="0" presId="urn:microsoft.com/office/officeart/2016/7/layout/LinearBlockProcessNumbered"/>
    <dgm:cxn modelId="{1E06F3B9-6EAA-415A-8017-F6541859D271}" type="presParOf" srcId="{EA0E9305-027C-4A9E-B278-68A07F750A0D}" destId="{B3A2C12D-F37D-432B-910F-A3448AAF9EC3}" srcOrd="1" destOrd="0" presId="urn:microsoft.com/office/officeart/2016/7/layout/LinearBlockProcessNumbered"/>
    <dgm:cxn modelId="{677C0E5C-CE2D-421B-8271-7344C9D34251}" type="presParOf" srcId="{EA0E9305-027C-4A9E-B278-68A07F750A0D}" destId="{5CE7D9ED-C7D4-4C20-AADA-2152F8CE3E35}" srcOrd="2" destOrd="0" presId="urn:microsoft.com/office/officeart/2016/7/layout/LinearBlockProcessNumbered"/>
    <dgm:cxn modelId="{30E8896F-49F9-43E6-B608-6F770D26478C}" type="presParOf" srcId="{5CE7D9ED-C7D4-4C20-AADA-2152F8CE3E35}" destId="{CCE40E76-7A44-4F37-88A1-F7812A03309E}" srcOrd="0" destOrd="0" presId="urn:microsoft.com/office/officeart/2016/7/layout/LinearBlockProcessNumbered"/>
    <dgm:cxn modelId="{B5406CBF-BB47-4D1C-AADC-0E3B30C9C7AA}" type="presParOf" srcId="{5CE7D9ED-C7D4-4C20-AADA-2152F8CE3E35}" destId="{DBA893D7-03B1-4F80-B3F2-1421282DCB93}" srcOrd="1" destOrd="0" presId="urn:microsoft.com/office/officeart/2016/7/layout/LinearBlockProcessNumbered"/>
    <dgm:cxn modelId="{B0980C2F-9807-47F9-B627-CCDA5894A81C}" type="presParOf" srcId="{5CE7D9ED-C7D4-4C20-AADA-2152F8CE3E35}" destId="{B6D5D76C-CA42-4886-9D4E-5882A2BE8A1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9AAD2-9A98-4CC5-B651-65224A4BB57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22C6A7-2734-4A8A-801F-DDE4173803C4}">
      <dgm:prSet/>
      <dgm:spPr/>
      <dgm:t>
        <a:bodyPr/>
        <a:lstStyle/>
        <a:p>
          <a:r>
            <a:rPr lang="en-US"/>
            <a:t>A batsman and a bowler are allotted a percentile value based on his ranking: a top rank gets you 100 points, and the points decrease according to your rank. </a:t>
          </a:r>
        </a:p>
      </dgm:t>
    </dgm:pt>
    <dgm:pt modelId="{6FAF5C83-317E-4E55-918D-8572AA596F4C}" type="parTrans" cxnId="{01813BF2-6438-4E46-9812-FD0B7E0A6F3E}">
      <dgm:prSet/>
      <dgm:spPr/>
      <dgm:t>
        <a:bodyPr/>
        <a:lstStyle/>
        <a:p>
          <a:endParaRPr lang="en-US"/>
        </a:p>
      </dgm:t>
    </dgm:pt>
    <dgm:pt modelId="{F582E315-88D5-49BB-8B0B-C7446FF622A1}" type="sibTrans" cxnId="{01813BF2-6438-4E46-9812-FD0B7E0A6F3E}">
      <dgm:prSet/>
      <dgm:spPr/>
      <dgm:t>
        <a:bodyPr/>
        <a:lstStyle/>
        <a:p>
          <a:endParaRPr lang="en-US"/>
        </a:p>
      </dgm:t>
    </dgm:pt>
    <dgm:pt modelId="{84979DB3-4BC4-469B-B5EF-AFA9B9A0ED67}">
      <dgm:prSet/>
      <dgm:spPr/>
      <dgm:t>
        <a:bodyPr/>
        <a:lstStyle/>
        <a:p>
          <a:r>
            <a:rPr lang="en-US"/>
            <a:t>We then average this value over all series the batsman has played, weighed by the number of matches in each series.</a:t>
          </a:r>
        </a:p>
      </dgm:t>
    </dgm:pt>
    <dgm:pt modelId="{ADDCAFD6-EA30-419B-A7A0-F12506072628}" type="parTrans" cxnId="{66F633A7-907A-46E1-AEF4-4582775EAD70}">
      <dgm:prSet/>
      <dgm:spPr/>
      <dgm:t>
        <a:bodyPr/>
        <a:lstStyle/>
        <a:p>
          <a:endParaRPr lang="en-US"/>
        </a:p>
      </dgm:t>
    </dgm:pt>
    <dgm:pt modelId="{C8CA4785-9A5E-4D97-B003-33EF0B224249}" type="sibTrans" cxnId="{66F633A7-907A-46E1-AEF4-4582775EAD70}">
      <dgm:prSet/>
      <dgm:spPr/>
      <dgm:t>
        <a:bodyPr/>
        <a:lstStyle/>
        <a:p>
          <a:endParaRPr lang="en-US"/>
        </a:p>
      </dgm:t>
    </dgm:pt>
    <dgm:pt modelId="{BB177591-BD46-44A4-AB8A-C569BBA03E7A}">
      <dgm:prSet/>
      <dgm:spPr/>
      <dgm:t>
        <a:bodyPr/>
        <a:lstStyle/>
        <a:p>
          <a:r>
            <a:rPr lang="en-US"/>
            <a:t>This "Series Percentile Value" sums up his run-scoring relative to all other batsmen who have played with or against him in a series.</a:t>
          </a:r>
        </a:p>
      </dgm:t>
    </dgm:pt>
    <dgm:pt modelId="{22559A02-2D1A-40F4-8066-9E6313A8B232}" type="parTrans" cxnId="{BB294D4D-FD83-45E9-8AD6-78BF093268EB}">
      <dgm:prSet/>
      <dgm:spPr/>
      <dgm:t>
        <a:bodyPr/>
        <a:lstStyle/>
        <a:p>
          <a:endParaRPr lang="en-US"/>
        </a:p>
      </dgm:t>
    </dgm:pt>
    <dgm:pt modelId="{173DF34C-2F9C-48D8-8611-3601378F6312}" type="sibTrans" cxnId="{BB294D4D-FD83-45E9-8AD6-78BF093268EB}">
      <dgm:prSet/>
      <dgm:spPr/>
      <dgm:t>
        <a:bodyPr/>
        <a:lstStyle/>
        <a:p>
          <a:endParaRPr lang="en-US"/>
        </a:p>
      </dgm:t>
    </dgm:pt>
    <dgm:pt modelId="{AD992D00-4188-4441-A196-7693CC8DB8CD}">
      <dgm:prSet/>
      <dgm:spPr/>
      <dgm:t>
        <a:bodyPr/>
        <a:lstStyle/>
        <a:p>
          <a:r>
            <a:rPr lang="en-US"/>
            <a:t>SPV (tentative) -&gt; 100 * (1 – (position in series/total no. of players))</a:t>
          </a:r>
        </a:p>
      </dgm:t>
    </dgm:pt>
    <dgm:pt modelId="{DC0DE005-8C70-4702-B8C5-790E5F6652D9}" type="parTrans" cxnId="{4355BC36-2DB3-453A-9491-B4FF0513322D}">
      <dgm:prSet/>
      <dgm:spPr/>
      <dgm:t>
        <a:bodyPr/>
        <a:lstStyle/>
        <a:p>
          <a:endParaRPr lang="en-US"/>
        </a:p>
      </dgm:t>
    </dgm:pt>
    <dgm:pt modelId="{3DC9FA00-054C-443D-8348-61953C45105E}" type="sibTrans" cxnId="{4355BC36-2DB3-453A-9491-B4FF0513322D}">
      <dgm:prSet/>
      <dgm:spPr/>
      <dgm:t>
        <a:bodyPr/>
        <a:lstStyle/>
        <a:p>
          <a:endParaRPr lang="en-US"/>
        </a:p>
      </dgm:t>
    </dgm:pt>
    <dgm:pt modelId="{D53F38D2-E4A2-4A13-8ADD-F65A644E5BD0}" type="pres">
      <dgm:prSet presAssocID="{C0E9AAD2-9A98-4CC5-B651-65224A4BB579}" presName="Name0" presStyleCnt="0">
        <dgm:presLayoutVars>
          <dgm:dir/>
          <dgm:resizeHandles val="exact"/>
        </dgm:presLayoutVars>
      </dgm:prSet>
      <dgm:spPr/>
    </dgm:pt>
    <dgm:pt modelId="{545E7E8C-1A8E-45CE-9235-F634E9BEEBCA}" type="pres">
      <dgm:prSet presAssocID="{B322C6A7-2734-4A8A-801F-DDE4173803C4}" presName="node" presStyleLbl="node1" presStyleIdx="0" presStyleCnt="4">
        <dgm:presLayoutVars>
          <dgm:bulletEnabled val="1"/>
        </dgm:presLayoutVars>
      </dgm:prSet>
      <dgm:spPr/>
    </dgm:pt>
    <dgm:pt modelId="{F6B11626-D894-4AC1-BD88-E80D0FAF6B8B}" type="pres">
      <dgm:prSet presAssocID="{F582E315-88D5-49BB-8B0B-C7446FF622A1}" presName="sibTrans" presStyleLbl="sibTrans1D1" presStyleIdx="0" presStyleCnt="3"/>
      <dgm:spPr/>
    </dgm:pt>
    <dgm:pt modelId="{62F41F9F-CCBA-403C-9606-5060A210B8C7}" type="pres">
      <dgm:prSet presAssocID="{F582E315-88D5-49BB-8B0B-C7446FF622A1}" presName="connectorText" presStyleLbl="sibTrans1D1" presStyleIdx="0" presStyleCnt="3"/>
      <dgm:spPr/>
    </dgm:pt>
    <dgm:pt modelId="{83A248D1-0E74-4884-ABB3-22A6DAF0A8A4}" type="pres">
      <dgm:prSet presAssocID="{84979DB3-4BC4-469B-B5EF-AFA9B9A0ED67}" presName="node" presStyleLbl="node1" presStyleIdx="1" presStyleCnt="4">
        <dgm:presLayoutVars>
          <dgm:bulletEnabled val="1"/>
        </dgm:presLayoutVars>
      </dgm:prSet>
      <dgm:spPr/>
    </dgm:pt>
    <dgm:pt modelId="{08A3D8CD-8B22-4F8D-AD38-44E51E4D7380}" type="pres">
      <dgm:prSet presAssocID="{C8CA4785-9A5E-4D97-B003-33EF0B224249}" presName="sibTrans" presStyleLbl="sibTrans1D1" presStyleIdx="1" presStyleCnt="3"/>
      <dgm:spPr/>
    </dgm:pt>
    <dgm:pt modelId="{F9C48F18-D0C4-4B3D-AC84-F4BE6E58E70C}" type="pres">
      <dgm:prSet presAssocID="{C8CA4785-9A5E-4D97-B003-33EF0B224249}" presName="connectorText" presStyleLbl="sibTrans1D1" presStyleIdx="1" presStyleCnt="3"/>
      <dgm:spPr/>
    </dgm:pt>
    <dgm:pt modelId="{D3467459-6536-491C-A160-76D41ABECE3E}" type="pres">
      <dgm:prSet presAssocID="{BB177591-BD46-44A4-AB8A-C569BBA03E7A}" presName="node" presStyleLbl="node1" presStyleIdx="2" presStyleCnt="4">
        <dgm:presLayoutVars>
          <dgm:bulletEnabled val="1"/>
        </dgm:presLayoutVars>
      </dgm:prSet>
      <dgm:spPr/>
    </dgm:pt>
    <dgm:pt modelId="{194E5DFB-596F-47C0-8697-2F31852C42A7}" type="pres">
      <dgm:prSet presAssocID="{173DF34C-2F9C-48D8-8611-3601378F6312}" presName="sibTrans" presStyleLbl="sibTrans1D1" presStyleIdx="2" presStyleCnt="3"/>
      <dgm:spPr/>
    </dgm:pt>
    <dgm:pt modelId="{417C2787-AAEE-4E20-957E-A217BB27122D}" type="pres">
      <dgm:prSet presAssocID="{173DF34C-2F9C-48D8-8611-3601378F6312}" presName="connectorText" presStyleLbl="sibTrans1D1" presStyleIdx="2" presStyleCnt="3"/>
      <dgm:spPr/>
    </dgm:pt>
    <dgm:pt modelId="{147B346F-A196-4954-9FB3-DCC1F127AED8}" type="pres">
      <dgm:prSet presAssocID="{AD992D00-4188-4441-A196-7693CC8DB8CD}" presName="node" presStyleLbl="node1" presStyleIdx="3" presStyleCnt="4">
        <dgm:presLayoutVars>
          <dgm:bulletEnabled val="1"/>
        </dgm:presLayoutVars>
      </dgm:prSet>
      <dgm:spPr/>
    </dgm:pt>
  </dgm:ptLst>
  <dgm:cxnLst>
    <dgm:cxn modelId="{B96D0C33-E2AF-4AE8-A6A4-A16628C60874}" type="presOf" srcId="{F582E315-88D5-49BB-8B0B-C7446FF622A1}" destId="{62F41F9F-CCBA-403C-9606-5060A210B8C7}" srcOrd="1" destOrd="0" presId="urn:microsoft.com/office/officeart/2016/7/layout/RepeatingBendingProcessNew"/>
    <dgm:cxn modelId="{4355BC36-2DB3-453A-9491-B4FF0513322D}" srcId="{C0E9AAD2-9A98-4CC5-B651-65224A4BB579}" destId="{AD992D00-4188-4441-A196-7693CC8DB8CD}" srcOrd="3" destOrd="0" parTransId="{DC0DE005-8C70-4702-B8C5-790E5F6652D9}" sibTransId="{3DC9FA00-054C-443D-8348-61953C45105E}"/>
    <dgm:cxn modelId="{BFD06B39-7559-44B6-A98F-E90B20CF27E4}" type="presOf" srcId="{B322C6A7-2734-4A8A-801F-DDE4173803C4}" destId="{545E7E8C-1A8E-45CE-9235-F634E9BEEBCA}" srcOrd="0" destOrd="0" presId="urn:microsoft.com/office/officeart/2016/7/layout/RepeatingBendingProcessNew"/>
    <dgm:cxn modelId="{A1666D40-70FB-4E11-BB2C-75F9F4D6AF2D}" type="presOf" srcId="{C0E9AAD2-9A98-4CC5-B651-65224A4BB579}" destId="{D53F38D2-E4A2-4A13-8ADD-F65A644E5BD0}" srcOrd="0" destOrd="0" presId="urn:microsoft.com/office/officeart/2016/7/layout/RepeatingBendingProcessNew"/>
    <dgm:cxn modelId="{A242AB5E-6276-4952-B469-007EE2584B41}" type="presOf" srcId="{84979DB3-4BC4-469B-B5EF-AFA9B9A0ED67}" destId="{83A248D1-0E74-4884-ABB3-22A6DAF0A8A4}" srcOrd="0" destOrd="0" presId="urn:microsoft.com/office/officeart/2016/7/layout/RepeatingBendingProcessNew"/>
    <dgm:cxn modelId="{BB294D4D-FD83-45E9-8AD6-78BF093268EB}" srcId="{C0E9AAD2-9A98-4CC5-B651-65224A4BB579}" destId="{BB177591-BD46-44A4-AB8A-C569BBA03E7A}" srcOrd="2" destOrd="0" parTransId="{22559A02-2D1A-40F4-8066-9E6313A8B232}" sibTransId="{173DF34C-2F9C-48D8-8611-3601378F6312}"/>
    <dgm:cxn modelId="{3B039D54-69D7-4E9F-BC5D-E44EA0683404}" type="presOf" srcId="{C8CA4785-9A5E-4D97-B003-33EF0B224249}" destId="{F9C48F18-D0C4-4B3D-AC84-F4BE6E58E70C}" srcOrd="1" destOrd="0" presId="urn:microsoft.com/office/officeart/2016/7/layout/RepeatingBendingProcessNew"/>
    <dgm:cxn modelId="{98CDC07C-5A58-4805-BE4D-447381718D40}" type="presOf" srcId="{F582E315-88D5-49BB-8B0B-C7446FF622A1}" destId="{F6B11626-D894-4AC1-BD88-E80D0FAF6B8B}" srcOrd="0" destOrd="0" presId="urn:microsoft.com/office/officeart/2016/7/layout/RepeatingBendingProcessNew"/>
    <dgm:cxn modelId="{C7D9CF7E-841D-4589-9FC3-7EBEECB175B9}" type="presOf" srcId="{C8CA4785-9A5E-4D97-B003-33EF0B224249}" destId="{08A3D8CD-8B22-4F8D-AD38-44E51E4D7380}" srcOrd="0" destOrd="0" presId="urn:microsoft.com/office/officeart/2016/7/layout/RepeatingBendingProcessNew"/>
    <dgm:cxn modelId="{DD605F87-1891-4380-8FB7-195134D622EF}" type="presOf" srcId="{AD992D00-4188-4441-A196-7693CC8DB8CD}" destId="{147B346F-A196-4954-9FB3-DCC1F127AED8}" srcOrd="0" destOrd="0" presId="urn:microsoft.com/office/officeart/2016/7/layout/RepeatingBendingProcessNew"/>
    <dgm:cxn modelId="{A31EDBA1-D7C6-492A-8C00-4C90EC5797FE}" type="presOf" srcId="{BB177591-BD46-44A4-AB8A-C569BBA03E7A}" destId="{D3467459-6536-491C-A160-76D41ABECE3E}" srcOrd="0" destOrd="0" presId="urn:microsoft.com/office/officeart/2016/7/layout/RepeatingBendingProcessNew"/>
    <dgm:cxn modelId="{66F633A7-907A-46E1-AEF4-4582775EAD70}" srcId="{C0E9AAD2-9A98-4CC5-B651-65224A4BB579}" destId="{84979DB3-4BC4-469B-B5EF-AFA9B9A0ED67}" srcOrd="1" destOrd="0" parTransId="{ADDCAFD6-EA30-419B-A7A0-F12506072628}" sibTransId="{C8CA4785-9A5E-4D97-B003-33EF0B224249}"/>
    <dgm:cxn modelId="{AFBA96BB-9D03-4CAA-B3DE-2C40E467EDAE}" type="presOf" srcId="{173DF34C-2F9C-48D8-8611-3601378F6312}" destId="{194E5DFB-596F-47C0-8697-2F31852C42A7}" srcOrd="0" destOrd="0" presId="urn:microsoft.com/office/officeart/2016/7/layout/RepeatingBendingProcessNew"/>
    <dgm:cxn modelId="{A128D4E3-C1C8-4BA1-89D0-D13B9AEEF7B9}" type="presOf" srcId="{173DF34C-2F9C-48D8-8611-3601378F6312}" destId="{417C2787-AAEE-4E20-957E-A217BB27122D}" srcOrd="1" destOrd="0" presId="urn:microsoft.com/office/officeart/2016/7/layout/RepeatingBendingProcessNew"/>
    <dgm:cxn modelId="{01813BF2-6438-4E46-9812-FD0B7E0A6F3E}" srcId="{C0E9AAD2-9A98-4CC5-B651-65224A4BB579}" destId="{B322C6A7-2734-4A8A-801F-DDE4173803C4}" srcOrd="0" destOrd="0" parTransId="{6FAF5C83-317E-4E55-918D-8572AA596F4C}" sibTransId="{F582E315-88D5-49BB-8B0B-C7446FF622A1}"/>
    <dgm:cxn modelId="{F9F645B2-CA0C-4391-A70A-449F653D60B8}" type="presParOf" srcId="{D53F38D2-E4A2-4A13-8ADD-F65A644E5BD0}" destId="{545E7E8C-1A8E-45CE-9235-F634E9BEEBCA}" srcOrd="0" destOrd="0" presId="urn:microsoft.com/office/officeart/2016/7/layout/RepeatingBendingProcessNew"/>
    <dgm:cxn modelId="{B19DC598-3CC1-4F0D-A2E7-79CC8649ED60}" type="presParOf" srcId="{D53F38D2-E4A2-4A13-8ADD-F65A644E5BD0}" destId="{F6B11626-D894-4AC1-BD88-E80D0FAF6B8B}" srcOrd="1" destOrd="0" presId="urn:microsoft.com/office/officeart/2016/7/layout/RepeatingBendingProcessNew"/>
    <dgm:cxn modelId="{D6EDA276-EC3D-46C3-928C-1948A46E1DC6}" type="presParOf" srcId="{F6B11626-D894-4AC1-BD88-E80D0FAF6B8B}" destId="{62F41F9F-CCBA-403C-9606-5060A210B8C7}" srcOrd="0" destOrd="0" presId="urn:microsoft.com/office/officeart/2016/7/layout/RepeatingBendingProcessNew"/>
    <dgm:cxn modelId="{F979E3EA-C740-4868-874D-1ADCDE848DB9}" type="presParOf" srcId="{D53F38D2-E4A2-4A13-8ADD-F65A644E5BD0}" destId="{83A248D1-0E74-4884-ABB3-22A6DAF0A8A4}" srcOrd="2" destOrd="0" presId="urn:microsoft.com/office/officeart/2016/7/layout/RepeatingBendingProcessNew"/>
    <dgm:cxn modelId="{8C831986-65E0-4537-8DFA-3311C91C1389}" type="presParOf" srcId="{D53F38D2-E4A2-4A13-8ADD-F65A644E5BD0}" destId="{08A3D8CD-8B22-4F8D-AD38-44E51E4D7380}" srcOrd="3" destOrd="0" presId="urn:microsoft.com/office/officeart/2016/7/layout/RepeatingBendingProcessNew"/>
    <dgm:cxn modelId="{6EE59561-6E73-425D-A623-0633DA10D5EE}" type="presParOf" srcId="{08A3D8CD-8B22-4F8D-AD38-44E51E4D7380}" destId="{F9C48F18-D0C4-4B3D-AC84-F4BE6E58E70C}" srcOrd="0" destOrd="0" presId="urn:microsoft.com/office/officeart/2016/7/layout/RepeatingBendingProcessNew"/>
    <dgm:cxn modelId="{3EAC98BE-18E9-4D62-B821-54A116F24B9F}" type="presParOf" srcId="{D53F38D2-E4A2-4A13-8ADD-F65A644E5BD0}" destId="{D3467459-6536-491C-A160-76D41ABECE3E}" srcOrd="4" destOrd="0" presId="urn:microsoft.com/office/officeart/2016/7/layout/RepeatingBendingProcessNew"/>
    <dgm:cxn modelId="{0521D27E-333F-4726-8B11-46AA97560CCC}" type="presParOf" srcId="{D53F38D2-E4A2-4A13-8ADD-F65A644E5BD0}" destId="{194E5DFB-596F-47C0-8697-2F31852C42A7}" srcOrd="5" destOrd="0" presId="urn:microsoft.com/office/officeart/2016/7/layout/RepeatingBendingProcessNew"/>
    <dgm:cxn modelId="{04042764-89CF-4F8B-8A32-B7057EA3066E}" type="presParOf" srcId="{194E5DFB-596F-47C0-8697-2F31852C42A7}" destId="{417C2787-AAEE-4E20-957E-A217BB27122D}" srcOrd="0" destOrd="0" presId="urn:microsoft.com/office/officeart/2016/7/layout/RepeatingBendingProcessNew"/>
    <dgm:cxn modelId="{7D816AB4-B979-41D6-8501-8AEE54AAD402}" type="presParOf" srcId="{D53F38D2-E4A2-4A13-8ADD-F65A644E5BD0}" destId="{147B346F-A196-4954-9FB3-DCC1F127AED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1F7E2-54D7-4738-BA07-CA10D0EA02C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45D66B-0C63-4BAD-BBD7-6B23E989CC82}">
      <dgm:prSet phldrT="[Text]"/>
      <dgm:spPr/>
      <dgm:t>
        <a:bodyPr/>
        <a:lstStyle/>
        <a:p>
          <a:r>
            <a:rPr lang="en-US" dirty="0"/>
            <a:t>Step1</a:t>
          </a:r>
        </a:p>
      </dgm:t>
    </dgm:pt>
    <dgm:pt modelId="{B7599708-A317-4AB7-8EBF-F7D627EE1321}" type="parTrans" cxnId="{7EBEFA44-FC33-46FA-96C1-DFA1900AC2D6}">
      <dgm:prSet/>
      <dgm:spPr/>
      <dgm:t>
        <a:bodyPr/>
        <a:lstStyle/>
        <a:p>
          <a:endParaRPr lang="en-US"/>
        </a:p>
      </dgm:t>
    </dgm:pt>
    <dgm:pt modelId="{DEA540FC-D7E0-41A8-B0F6-263DD78343CE}" type="sibTrans" cxnId="{7EBEFA44-FC33-46FA-96C1-DFA1900AC2D6}">
      <dgm:prSet/>
      <dgm:spPr/>
      <dgm:t>
        <a:bodyPr/>
        <a:lstStyle/>
        <a:p>
          <a:endParaRPr lang="en-US"/>
        </a:p>
      </dgm:t>
    </dgm:pt>
    <dgm:pt modelId="{671057CC-D02A-4026-A445-D6A5CAFB53A9}">
      <dgm:prSet phldrT="[Text]"/>
      <dgm:spPr/>
      <dgm:t>
        <a:bodyPr/>
        <a:lstStyle/>
        <a:p>
          <a:r>
            <a:rPr lang="en-US" dirty="0"/>
            <a:t>Scraping the web for the data of the series. [03/12/2018 – 04/01/2018]</a:t>
          </a:r>
        </a:p>
      </dgm:t>
    </dgm:pt>
    <dgm:pt modelId="{BBDD1CAC-249F-4082-A83C-232BECA97ECA}" type="parTrans" cxnId="{B13F2508-C93E-4AE6-A381-81289CB5DE9D}">
      <dgm:prSet/>
      <dgm:spPr/>
      <dgm:t>
        <a:bodyPr/>
        <a:lstStyle/>
        <a:p>
          <a:endParaRPr lang="en-US"/>
        </a:p>
      </dgm:t>
    </dgm:pt>
    <dgm:pt modelId="{C024D751-FAAC-4AAE-8C67-E6329A138354}" type="sibTrans" cxnId="{B13F2508-C93E-4AE6-A381-81289CB5DE9D}">
      <dgm:prSet/>
      <dgm:spPr/>
      <dgm:t>
        <a:bodyPr/>
        <a:lstStyle/>
        <a:p>
          <a:endParaRPr lang="en-US"/>
        </a:p>
      </dgm:t>
    </dgm:pt>
    <dgm:pt modelId="{1416CEAE-4231-48CE-B8C1-86E8259AB9A0}">
      <dgm:prSet phldrT="[Text]"/>
      <dgm:spPr/>
      <dgm:t>
        <a:bodyPr/>
        <a:lstStyle/>
        <a:p>
          <a:r>
            <a:rPr lang="en-US" dirty="0"/>
            <a:t>Obtain SPVs for the players. [04/02/2018 – 04/06/2018]</a:t>
          </a:r>
        </a:p>
      </dgm:t>
    </dgm:pt>
    <dgm:pt modelId="{0EFE9921-C298-4C38-B50E-51080461E71F}" type="parTrans" cxnId="{1CF54B46-05FA-4394-A184-007760C1404C}">
      <dgm:prSet/>
      <dgm:spPr/>
      <dgm:t>
        <a:bodyPr/>
        <a:lstStyle/>
        <a:p>
          <a:endParaRPr lang="en-US"/>
        </a:p>
      </dgm:t>
    </dgm:pt>
    <dgm:pt modelId="{AC2A2E49-2D00-4893-9118-183ED508C363}" type="sibTrans" cxnId="{1CF54B46-05FA-4394-A184-007760C1404C}">
      <dgm:prSet/>
      <dgm:spPr/>
      <dgm:t>
        <a:bodyPr/>
        <a:lstStyle/>
        <a:p>
          <a:endParaRPr lang="en-US"/>
        </a:p>
      </dgm:t>
    </dgm:pt>
    <dgm:pt modelId="{E8F01B9A-D9FE-4333-9A4A-57D76AA8443A}">
      <dgm:prSet phldrT="[Text]"/>
      <dgm:spPr/>
      <dgm:t>
        <a:bodyPr/>
        <a:lstStyle/>
        <a:p>
          <a:r>
            <a:rPr lang="en-US" dirty="0"/>
            <a:t>Step2</a:t>
          </a:r>
        </a:p>
      </dgm:t>
    </dgm:pt>
    <dgm:pt modelId="{14CA05B1-B9F5-4EE3-91F0-37D71618BC74}" type="parTrans" cxnId="{1CB2AC07-1CDB-472F-8FEE-3D374CEEEAE6}">
      <dgm:prSet/>
      <dgm:spPr/>
      <dgm:t>
        <a:bodyPr/>
        <a:lstStyle/>
        <a:p>
          <a:endParaRPr lang="en-US"/>
        </a:p>
      </dgm:t>
    </dgm:pt>
    <dgm:pt modelId="{128D3D10-FE49-4CEA-AC16-76A043053303}" type="sibTrans" cxnId="{1CB2AC07-1CDB-472F-8FEE-3D374CEEEAE6}">
      <dgm:prSet/>
      <dgm:spPr/>
      <dgm:t>
        <a:bodyPr/>
        <a:lstStyle/>
        <a:p>
          <a:endParaRPr lang="en-US"/>
        </a:p>
      </dgm:t>
    </dgm:pt>
    <dgm:pt modelId="{AD9F88C4-569E-4BCE-AB9D-C199ED22D831}">
      <dgm:prSet phldrT="[Text]"/>
      <dgm:spPr/>
      <dgm:t>
        <a:bodyPr/>
        <a:lstStyle/>
        <a:p>
          <a:r>
            <a:rPr lang="en-US" dirty="0"/>
            <a:t>Add weights to the SPVs based on playing conditions. [04/07/2018 – 04/15/2018]</a:t>
          </a:r>
        </a:p>
      </dgm:t>
    </dgm:pt>
    <dgm:pt modelId="{B17D1333-48AB-4368-AF05-F167629771E0}" type="parTrans" cxnId="{B9109196-E453-4D2A-952D-5236502E359C}">
      <dgm:prSet/>
      <dgm:spPr/>
      <dgm:t>
        <a:bodyPr/>
        <a:lstStyle/>
        <a:p>
          <a:endParaRPr lang="en-US"/>
        </a:p>
      </dgm:t>
    </dgm:pt>
    <dgm:pt modelId="{212C2A53-BD2D-4684-BA9D-BF85CABB01B7}" type="sibTrans" cxnId="{B9109196-E453-4D2A-952D-5236502E359C}">
      <dgm:prSet/>
      <dgm:spPr/>
      <dgm:t>
        <a:bodyPr/>
        <a:lstStyle/>
        <a:p>
          <a:endParaRPr lang="en-US"/>
        </a:p>
      </dgm:t>
    </dgm:pt>
    <dgm:pt modelId="{1A48A5AE-8BB8-42C9-99AD-E8FEC54BC2D0}">
      <dgm:prSet phldrT="[Text]"/>
      <dgm:spPr/>
      <dgm:t>
        <a:bodyPr/>
        <a:lstStyle/>
        <a:p>
          <a:r>
            <a:rPr lang="en-US" dirty="0"/>
            <a:t>Step3</a:t>
          </a:r>
        </a:p>
      </dgm:t>
    </dgm:pt>
    <dgm:pt modelId="{35286EBB-4283-450F-B857-8E232C9F651D}" type="parTrans" cxnId="{E9FFD00D-83A3-4CE9-A168-31719C3D0CDF}">
      <dgm:prSet/>
      <dgm:spPr/>
      <dgm:t>
        <a:bodyPr/>
        <a:lstStyle/>
        <a:p>
          <a:endParaRPr lang="en-US"/>
        </a:p>
      </dgm:t>
    </dgm:pt>
    <dgm:pt modelId="{C0DC4F9D-5745-4C94-8594-7E842B71F1FA}" type="sibTrans" cxnId="{E9FFD00D-83A3-4CE9-A168-31719C3D0CDF}">
      <dgm:prSet/>
      <dgm:spPr/>
      <dgm:t>
        <a:bodyPr/>
        <a:lstStyle/>
        <a:p>
          <a:endParaRPr lang="en-US"/>
        </a:p>
      </dgm:t>
    </dgm:pt>
    <dgm:pt modelId="{4440B729-B7B1-40D2-8BE3-1B8C26E59A6B}">
      <dgm:prSet phldrT="[Text]"/>
      <dgm:spPr/>
      <dgm:t>
        <a:bodyPr/>
        <a:lstStyle/>
        <a:p>
          <a:r>
            <a:rPr lang="en-US" dirty="0"/>
            <a:t>Computing the weighted averages for the above. [04/16/2018 – 04/22/2018]</a:t>
          </a:r>
        </a:p>
      </dgm:t>
    </dgm:pt>
    <dgm:pt modelId="{9300E878-A9FD-483F-AC09-9D58E24D971B}" type="parTrans" cxnId="{C069BF35-C5C9-46F9-AD77-3D01F0A6647E}">
      <dgm:prSet/>
      <dgm:spPr/>
      <dgm:t>
        <a:bodyPr/>
        <a:lstStyle/>
        <a:p>
          <a:endParaRPr lang="en-US"/>
        </a:p>
      </dgm:t>
    </dgm:pt>
    <dgm:pt modelId="{EB619646-7109-4284-90C4-D4902B89ABDD}" type="sibTrans" cxnId="{C069BF35-C5C9-46F9-AD77-3D01F0A6647E}">
      <dgm:prSet/>
      <dgm:spPr/>
      <dgm:t>
        <a:bodyPr/>
        <a:lstStyle/>
        <a:p>
          <a:endParaRPr lang="en-US"/>
        </a:p>
      </dgm:t>
    </dgm:pt>
    <dgm:pt modelId="{7BF99C9E-4B78-442F-8BF8-7E64B55D0EC5}">
      <dgm:prSet phldrT="[Text]"/>
      <dgm:spPr/>
      <dgm:t>
        <a:bodyPr/>
        <a:lstStyle/>
        <a:p>
          <a:r>
            <a:rPr lang="en-US" dirty="0"/>
            <a:t>Conditions -&gt; Nature of the pitch, Home or Away, Year etc. </a:t>
          </a:r>
        </a:p>
      </dgm:t>
    </dgm:pt>
    <dgm:pt modelId="{77F986B8-5548-4DB9-BB76-D687FFFA5568}" type="parTrans" cxnId="{1398322A-2B76-4DB8-8C62-888468FE9B41}">
      <dgm:prSet/>
      <dgm:spPr/>
      <dgm:t>
        <a:bodyPr/>
        <a:lstStyle/>
        <a:p>
          <a:endParaRPr lang="en-US"/>
        </a:p>
      </dgm:t>
    </dgm:pt>
    <dgm:pt modelId="{8517C0E3-2C27-4E30-9FF7-AB0B1423D9BB}" type="sibTrans" cxnId="{1398322A-2B76-4DB8-8C62-888468FE9B41}">
      <dgm:prSet/>
      <dgm:spPr/>
      <dgm:t>
        <a:bodyPr/>
        <a:lstStyle/>
        <a:p>
          <a:endParaRPr lang="en-US"/>
        </a:p>
      </dgm:t>
    </dgm:pt>
    <dgm:pt modelId="{A466C37D-2774-4A03-9BBA-14B3F3F61220}">
      <dgm:prSet phldrT="[Text]"/>
      <dgm:spPr/>
      <dgm:t>
        <a:bodyPr/>
        <a:lstStyle/>
        <a:p>
          <a:r>
            <a:rPr lang="en-US" dirty="0"/>
            <a:t>Generating the outputs based on different metrics. [04/23/2018 – 04/29/2018]</a:t>
          </a:r>
        </a:p>
      </dgm:t>
    </dgm:pt>
    <dgm:pt modelId="{717A8019-4047-46BD-A610-9594D366040C}" type="parTrans" cxnId="{91A0A8D3-890F-4BD0-BAEC-B746EC3E5B07}">
      <dgm:prSet/>
      <dgm:spPr/>
      <dgm:t>
        <a:bodyPr/>
        <a:lstStyle/>
        <a:p>
          <a:endParaRPr lang="en-US"/>
        </a:p>
      </dgm:t>
    </dgm:pt>
    <dgm:pt modelId="{0BC5567E-83DE-46CA-8799-438A0CE5B84F}" type="sibTrans" cxnId="{91A0A8D3-890F-4BD0-BAEC-B746EC3E5B07}">
      <dgm:prSet/>
      <dgm:spPr/>
      <dgm:t>
        <a:bodyPr/>
        <a:lstStyle/>
        <a:p>
          <a:endParaRPr lang="en-US"/>
        </a:p>
      </dgm:t>
    </dgm:pt>
    <dgm:pt modelId="{A4C44311-48CA-447F-BD1F-A41862845071}">
      <dgm:prSet phldrT="[Text]"/>
      <dgm:spPr/>
      <dgm:t>
        <a:bodyPr/>
        <a:lstStyle/>
        <a:p>
          <a:r>
            <a:rPr lang="en-US" dirty="0"/>
            <a:t>Final Project Presentation and Report. [04/30/2018 – 05/02/2018]</a:t>
          </a:r>
        </a:p>
      </dgm:t>
    </dgm:pt>
    <dgm:pt modelId="{2773F7E3-995F-43D0-AA8B-1E93D1C94784}" type="parTrans" cxnId="{EFA6FF3A-FFCC-4FFF-9D68-05534F6214BD}">
      <dgm:prSet/>
      <dgm:spPr/>
      <dgm:t>
        <a:bodyPr/>
        <a:lstStyle/>
        <a:p>
          <a:endParaRPr lang="en-US"/>
        </a:p>
      </dgm:t>
    </dgm:pt>
    <dgm:pt modelId="{E143A467-40B0-4A18-8264-94FFA1D6E95E}" type="sibTrans" cxnId="{EFA6FF3A-FFCC-4FFF-9D68-05534F6214BD}">
      <dgm:prSet/>
      <dgm:spPr/>
      <dgm:t>
        <a:bodyPr/>
        <a:lstStyle/>
        <a:p>
          <a:endParaRPr lang="en-US"/>
        </a:p>
      </dgm:t>
    </dgm:pt>
    <dgm:pt modelId="{51EDF301-D686-46CB-BA6E-AF4F039759E8}" type="pres">
      <dgm:prSet presAssocID="{6BF1F7E2-54D7-4738-BA07-CA10D0EA02C9}" presName="linearFlow" presStyleCnt="0">
        <dgm:presLayoutVars>
          <dgm:dir/>
          <dgm:animLvl val="lvl"/>
          <dgm:resizeHandles val="exact"/>
        </dgm:presLayoutVars>
      </dgm:prSet>
      <dgm:spPr/>
    </dgm:pt>
    <dgm:pt modelId="{EC7FBF47-9122-4030-ACC7-8D57510496F7}" type="pres">
      <dgm:prSet presAssocID="{8545D66B-0C63-4BAD-BBD7-6B23E989CC82}" presName="composite" presStyleCnt="0"/>
      <dgm:spPr/>
    </dgm:pt>
    <dgm:pt modelId="{257DF11F-3E2F-4211-A4DA-ADC6440475E3}" type="pres">
      <dgm:prSet presAssocID="{8545D66B-0C63-4BAD-BBD7-6B23E989CC8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E093C7A-6978-4E3A-9901-672612273472}" type="pres">
      <dgm:prSet presAssocID="{8545D66B-0C63-4BAD-BBD7-6B23E989CC82}" presName="descendantText" presStyleLbl="alignAcc1" presStyleIdx="0" presStyleCnt="3">
        <dgm:presLayoutVars>
          <dgm:bulletEnabled val="1"/>
        </dgm:presLayoutVars>
      </dgm:prSet>
      <dgm:spPr/>
    </dgm:pt>
    <dgm:pt modelId="{1D21AB47-612A-4F68-AC5A-88D6225E3A32}" type="pres">
      <dgm:prSet presAssocID="{DEA540FC-D7E0-41A8-B0F6-263DD78343CE}" presName="sp" presStyleCnt="0"/>
      <dgm:spPr/>
    </dgm:pt>
    <dgm:pt modelId="{2ACFDDC7-7C59-4975-A335-47072824D4C4}" type="pres">
      <dgm:prSet presAssocID="{E8F01B9A-D9FE-4333-9A4A-57D76AA8443A}" presName="composite" presStyleCnt="0"/>
      <dgm:spPr/>
    </dgm:pt>
    <dgm:pt modelId="{7E8F8C2E-82B5-4B46-BB02-675989F3CD7B}" type="pres">
      <dgm:prSet presAssocID="{E8F01B9A-D9FE-4333-9A4A-57D76AA8443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3E0AE8B-FB34-4D10-89D7-B8D1CD9EA2B8}" type="pres">
      <dgm:prSet presAssocID="{E8F01B9A-D9FE-4333-9A4A-57D76AA8443A}" presName="descendantText" presStyleLbl="alignAcc1" presStyleIdx="1" presStyleCnt="3">
        <dgm:presLayoutVars>
          <dgm:bulletEnabled val="1"/>
        </dgm:presLayoutVars>
      </dgm:prSet>
      <dgm:spPr/>
    </dgm:pt>
    <dgm:pt modelId="{DE6710B1-254C-42DB-95B7-D816ACCB12E0}" type="pres">
      <dgm:prSet presAssocID="{128D3D10-FE49-4CEA-AC16-76A043053303}" presName="sp" presStyleCnt="0"/>
      <dgm:spPr/>
    </dgm:pt>
    <dgm:pt modelId="{199174CC-1DD8-44DD-A86A-69560817CBB2}" type="pres">
      <dgm:prSet presAssocID="{1A48A5AE-8BB8-42C9-99AD-E8FEC54BC2D0}" presName="composite" presStyleCnt="0"/>
      <dgm:spPr/>
    </dgm:pt>
    <dgm:pt modelId="{69D2C789-A882-414F-BF46-5531BF3657BE}" type="pres">
      <dgm:prSet presAssocID="{1A48A5AE-8BB8-42C9-99AD-E8FEC54BC2D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84F1C33-30A3-4A6C-9578-666F3B871FCD}" type="pres">
      <dgm:prSet presAssocID="{1A48A5AE-8BB8-42C9-99AD-E8FEC54BC2D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C65C103-2E2E-4B42-8EE7-E63CB4834E66}" type="presOf" srcId="{AD9F88C4-569E-4BCE-AB9D-C199ED22D831}" destId="{C3E0AE8B-FB34-4D10-89D7-B8D1CD9EA2B8}" srcOrd="0" destOrd="0" presId="urn:microsoft.com/office/officeart/2005/8/layout/chevron2"/>
    <dgm:cxn modelId="{1CB2AC07-1CDB-472F-8FEE-3D374CEEEAE6}" srcId="{6BF1F7E2-54D7-4738-BA07-CA10D0EA02C9}" destId="{E8F01B9A-D9FE-4333-9A4A-57D76AA8443A}" srcOrd="1" destOrd="0" parTransId="{14CA05B1-B9F5-4EE3-91F0-37D71618BC74}" sibTransId="{128D3D10-FE49-4CEA-AC16-76A043053303}"/>
    <dgm:cxn modelId="{B13F2508-C93E-4AE6-A381-81289CB5DE9D}" srcId="{8545D66B-0C63-4BAD-BBD7-6B23E989CC82}" destId="{671057CC-D02A-4026-A445-D6A5CAFB53A9}" srcOrd="0" destOrd="0" parTransId="{BBDD1CAC-249F-4082-A83C-232BECA97ECA}" sibTransId="{C024D751-FAAC-4AAE-8C67-E6329A138354}"/>
    <dgm:cxn modelId="{E9FFD00D-83A3-4CE9-A168-31719C3D0CDF}" srcId="{6BF1F7E2-54D7-4738-BA07-CA10D0EA02C9}" destId="{1A48A5AE-8BB8-42C9-99AD-E8FEC54BC2D0}" srcOrd="2" destOrd="0" parTransId="{35286EBB-4283-450F-B857-8E232C9F651D}" sibTransId="{C0DC4F9D-5745-4C94-8594-7E842B71F1FA}"/>
    <dgm:cxn modelId="{EB97C91D-2B3A-469E-806F-4870CFAD9987}" type="presOf" srcId="{7BF99C9E-4B78-442F-8BF8-7E64B55D0EC5}" destId="{C3E0AE8B-FB34-4D10-89D7-B8D1CD9EA2B8}" srcOrd="0" destOrd="1" presId="urn:microsoft.com/office/officeart/2005/8/layout/chevron2"/>
    <dgm:cxn modelId="{1398322A-2B76-4DB8-8C62-888468FE9B41}" srcId="{E8F01B9A-D9FE-4333-9A4A-57D76AA8443A}" destId="{7BF99C9E-4B78-442F-8BF8-7E64B55D0EC5}" srcOrd="1" destOrd="0" parTransId="{77F986B8-5548-4DB9-BB76-D687FFFA5568}" sibTransId="{8517C0E3-2C27-4E30-9FF7-AB0B1423D9BB}"/>
    <dgm:cxn modelId="{C069BF35-C5C9-46F9-AD77-3D01F0A6647E}" srcId="{1A48A5AE-8BB8-42C9-99AD-E8FEC54BC2D0}" destId="{4440B729-B7B1-40D2-8BE3-1B8C26E59A6B}" srcOrd="0" destOrd="0" parTransId="{9300E878-A9FD-483F-AC09-9D58E24D971B}" sibTransId="{EB619646-7109-4284-90C4-D4902B89ABDD}"/>
    <dgm:cxn modelId="{EFA6FF3A-FFCC-4FFF-9D68-05534F6214BD}" srcId="{1A48A5AE-8BB8-42C9-99AD-E8FEC54BC2D0}" destId="{A4C44311-48CA-447F-BD1F-A41862845071}" srcOrd="2" destOrd="0" parTransId="{2773F7E3-995F-43D0-AA8B-1E93D1C94784}" sibTransId="{E143A467-40B0-4A18-8264-94FFA1D6E95E}"/>
    <dgm:cxn modelId="{7EBEFA44-FC33-46FA-96C1-DFA1900AC2D6}" srcId="{6BF1F7E2-54D7-4738-BA07-CA10D0EA02C9}" destId="{8545D66B-0C63-4BAD-BBD7-6B23E989CC82}" srcOrd="0" destOrd="0" parTransId="{B7599708-A317-4AB7-8EBF-F7D627EE1321}" sibTransId="{DEA540FC-D7E0-41A8-B0F6-263DD78343CE}"/>
    <dgm:cxn modelId="{1CF54B46-05FA-4394-A184-007760C1404C}" srcId="{8545D66B-0C63-4BAD-BBD7-6B23E989CC82}" destId="{1416CEAE-4231-48CE-B8C1-86E8259AB9A0}" srcOrd="1" destOrd="0" parTransId="{0EFE9921-C298-4C38-B50E-51080461E71F}" sibTransId="{AC2A2E49-2D00-4893-9118-183ED508C363}"/>
    <dgm:cxn modelId="{8017FE6C-E489-491A-8F35-034E2504C03C}" type="presOf" srcId="{A4C44311-48CA-447F-BD1F-A41862845071}" destId="{784F1C33-30A3-4A6C-9578-666F3B871FCD}" srcOrd="0" destOrd="2" presId="urn:microsoft.com/office/officeart/2005/8/layout/chevron2"/>
    <dgm:cxn modelId="{E99F2273-9E72-47CC-BF9F-CCD9BC2C387E}" type="presOf" srcId="{8545D66B-0C63-4BAD-BBD7-6B23E989CC82}" destId="{257DF11F-3E2F-4211-A4DA-ADC6440475E3}" srcOrd="0" destOrd="0" presId="urn:microsoft.com/office/officeart/2005/8/layout/chevron2"/>
    <dgm:cxn modelId="{6A892178-B0CC-428D-BD0F-80F90BAC02AA}" type="presOf" srcId="{4440B729-B7B1-40D2-8BE3-1B8C26E59A6B}" destId="{784F1C33-30A3-4A6C-9578-666F3B871FCD}" srcOrd="0" destOrd="0" presId="urn:microsoft.com/office/officeart/2005/8/layout/chevron2"/>
    <dgm:cxn modelId="{6BB40F8D-6CF1-4217-BAE7-336035CDE0D5}" type="presOf" srcId="{671057CC-D02A-4026-A445-D6A5CAFB53A9}" destId="{9E093C7A-6978-4E3A-9901-672612273472}" srcOrd="0" destOrd="0" presId="urn:microsoft.com/office/officeart/2005/8/layout/chevron2"/>
    <dgm:cxn modelId="{B9109196-E453-4D2A-952D-5236502E359C}" srcId="{E8F01B9A-D9FE-4333-9A4A-57D76AA8443A}" destId="{AD9F88C4-569E-4BCE-AB9D-C199ED22D831}" srcOrd="0" destOrd="0" parTransId="{B17D1333-48AB-4368-AF05-F167629771E0}" sibTransId="{212C2A53-BD2D-4684-BA9D-BF85CABB01B7}"/>
    <dgm:cxn modelId="{310F2CA7-D6F5-449F-B827-9EC1D5E514EE}" type="presOf" srcId="{6BF1F7E2-54D7-4738-BA07-CA10D0EA02C9}" destId="{51EDF301-D686-46CB-BA6E-AF4F039759E8}" srcOrd="0" destOrd="0" presId="urn:microsoft.com/office/officeart/2005/8/layout/chevron2"/>
    <dgm:cxn modelId="{EA8E6DAC-C7DE-4B1A-9CFC-74EA9BEACCAE}" type="presOf" srcId="{1416CEAE-4231-48CE-B8C1-86E8259AB9A0}" destId="{9E093C7A-6978-4E3A-9901-672612273472}" srcOrd="0" destOrd="1" presId="urn:microsoft.com/office/officeart/2005/8/layout/chevron2"/>
    <dgm:cxn modelId="{91A0A8D3-890F-4BD0-BAEC-B746EC3E5B07}" srcId="{1A48A5AE-8BB8-42C9-99AD-E8FEC54BC2D0}" destId="{A466C37D-2774-4A03-9BBA-14B3F3F61220}" srcOrd="1" destOrd="0" parTransId="{717A8019-4047-46BD-A610-9594D366040C}" sibTransId="{0BC5567E-83DE-46CA-8799-438A0CE5B84F}"/>
    <dgm:cxn modelId="{6E2042E6-96CA-4FFA-923F-F4E6E1A3E589}" type="presOf" srcId="{E8F01B9A-D9FE-4333-9A4A-57D76AA8443A}" destId="{7E8F8C2E-82B5-4B46-BB02-675989F3CD7B}" srcOrd="0" destOrd="0" presId="urn:microsoft.com/office/officeart/2005/8/layout/chevron2"/>
    <dgm:cxn modelId="{D96D48EC-F920-4999-8970-745D8EC9196D}" type="presOf" srcId="{A466C37D-2774-4A03-9BBA-14B3F3F61220}" destId="{784F1C33-30A3-4A6C-9578-666F3B871FCD}" srcOrd="0" destOrd="1" presId="urn:microsoft.com/office/officeart/2005/8/layout/chevron2"/>
    <dgm:cxn modelId="{47DEBFF1-297F-46A9-AD2A-C9BCB924E146}" type="presOf" srcId="{1A48A5AE-8BB8-42C9-99AD-E8FEC54BC2D0}" destId="{69D2C789-A882-414F-BF46-5531BF3657BE}" srcOrd="0" destOrd="0" presId="urn:microsoft.com/office/officeart/2005/8/layout/chevron2"/>
    <dgm:cxn modelId="{10C4002A-3FC6-441A-A504-B133B79B8D49}" type="presParOf" srcId="{51EDF301-D686-46CB-BA6E-AF4F039759E8}" destId="{EC7FBF47-9122-4030-ACC7-8D57510496F7}" srcOrd="0" destOrd="0" presId="urn:microsoft.com/office/officeart/2005/8/layout/chevron2"/>
    <dgm:cxn modelId="{A57FEE17-D576-4A79-BAA1-3C0771F462BD}" type="presParOf" srcId="{EC7FBF47-9122-4030-ACC7-8D57510496F7}" destId="{257DF11F-3E2F-4211-A4DA-ADC6440475E3}" srcOrd="0" destOrd="0" presId="urn:microsoft.com/office/officeart/2005/8/layout/chevron2"/>
    <dgm:cxn modelId="{600188C2-CDA6-43D8-8022-4D20D12985AA}" type="presParOf" srcId="{EC7FBF47-9122-4030-ACC7-8D57510496F7}" destId="{9E093C7A-6978-4E3A-9901-672612273472}" srcOrd="1" destOrd="0" presId="urn:microsoft.com/office/officeart/2005/8/layout/chevron2"/>
    <dgm:cxn modelId="{0F44BDD9-FC19-404E-81C6-D0E2202D3ADB}" type="presParOf" srcId="{51EDF301-D686-46CB-BA6E-AF4F039759E8}" destId="{1D21AB47-612A-4F68-AC5A-88D6225E3A32}" srcOrd="1" destOrd="0" presId="urn:microsoft.com/office/officeart/2005/8/layout/chevron2"/>
    <dgm:cxn modelId="{30E8AC40-EEC8-491F-8D31-3A4E45873EB1}" type="presParOf" srcId="{51EDF301-D686-46CB-BA6E-AF4F039759E8}" destId="{2ACFDDC7-7C59-4975-A335-47072824D4C4}" srcOrd="2" destOrd="0" presId="urn:microsoft.com/office/officeart/2005/8/layout/chevron2"/>
    <dgm:cxn modelId="{F4919208-CE2B-4165-A5FC-E921F5C455FD}" type="presParOf" srcId="{2ACFDDC7-7C59-4975-A335-47072824D4C4}" destId="{7E8F8C2E-82B5-4B46-BB02-675989F3CD7B}" srcOrd="0" destOrd="0" presId="urn:microsoft.com/office/officeart/2005/8/layout/chevron2"/>
    <dgm:cxn modelId="{4E2EBDED-EF5A-492D-95D1-52F4FCB12ED7}" type="presParOf" srcId="{2ACFDDC7-7C59-4975-A335-47072824D4C4}" destId="{C3E0AE8B-FB34-4D10-89D7-B8D1CD9EA2B8}" srcOrd="1" destOrd="0" presId="urn:microsoft.com/office/officeart/2005/8/layout/chevron2"/>
    <dgm:cxn modelId="{CD854435-BEE9-4412-99E8-6BF05B60C9B5}" type="presParOf" srcId="{51EDF301-D686-46CB-BA6E-AF4F039759E8}" destId="{DE6710B1-254C-42DB-95B7-D816ACCB12E0}" srcOrd="3" destOrd="0" presId="urn:microsoft.com/office/officeart/2005/8/layout/chevron2"/>
    <dgm:cxn modelId="{A8D1ED57-09BD-4791-AF80-452CEDC22E11}" type="presParOf" srcId="{51EDF301-D686-46CB-BA6E-AF4F039759E8}" destId="{199174CC-1DD8-44DD-A86A-69560817CBB2}" srcOrd="4" destOrd="0" presId="urn:microsoft.com/office/officeart/2005/8/layout/chevron2"/>
    <dgm:cxn modelId="{2F81086A-F14D-4772-BDEC-019180CB43E9}" type="presParOf" srcId="{199174CC-1DD8-44DD-A86A-69560817CBB2}" destId="{69D2C789-A882-414F-BF46-5531BF3657BE}" srcOrd="0" destOrd="0" presId="urn:microsoft.com/office/officeart/2005/8/layout/chevron2"/>
    <dgm:cxn modelId="{6EF30577-13AF-4689-908A-2E4C65404317}" type="presParOf" srcId="{199174CC-1DD8-44DD-A86A-69560817CBB2}" destId="{784F1C33-30A3-4A6C-9578-666F3B871F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474A96-699D-4562-A688-EAD791DE2C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DC08B1-FD4D-4F2B-ADA4-5D4EA1B3A17D}">
      <dgm:prSet/>
      <dgm:spPr/>
      <dgm:t>
        <a:bodyPr/>
        <a:lstStyle/>
        <a:p>
          <a:endParaRPr lang="en-US" dirty="0"/>
        </a:p>
      </dgm:t>
    </dgm:pt>
    <dgm:pt modelId="{229E0D46-5B2A-4071-BE95-C8E53903B7C9}" type="sibTrans" cxnId="{AA54B263-3DCE-4BED-8E27-D28467ADA474}">
      <dgm:prSet/>
      <dgm:spPr/>
      <dgm:t>
        <a:bodyPr/>
        <a:lstStyle/>
        <a:p>
          <a:endParaRPr lang="en-US"/>
        </a:p>
      </dgm:t>
    </dgm:pt>
    <dgm:pt modelId="{02D680CB-8739-4313-BB3C-D85DCB5A89CC}" type="parTrans" cxnId="{AA54B263-3DCE-4BED-8E27-D28467ADA474}">
      <dgm:prSet/>
      <dgm:spPr/>
      <dgm:t>
        <a:bodyPr/>
        <a:lstStyle/>
        <a:p>
          <a:endParaRPr lang="en-US"/>
        </a:p>
      </dgm:t>
    </dgm:pt>
    <dgm:pt modelId="{FC88653D-81A9-44EC-A7EE-BDE6268F92D1}" type="pres">
      <dgm:prSet presAssocID="{8B474A96-699D-4562-A688-EAD791DE2C09}" presName="Name0" presStyleCnt="0">
        <dgm:presLayoutVars>
          <dgm:dir/>
          <dgm:resizeHandles val="exact"/>
        </dgm:presLayoutVars>
      </dgm:prSet>
      <dgm:spPr/>
    </dgm:pt>
    <dgm:pt modelId="{C724C91C-7A8A-4E64-BCCA-CD77CF3FC928}" type="pres">
      <dgm:prSet presAssocID="{C2DC08B1-FD4D-4F2B-ADA4-5D4EA1B3A17D}" presName="composite" presStyleCnt="0"/>
      <dgm:spPr/>
    </dgm:pt>
    <dgm:pt modelId="{ED95E9E2-87C4-4652-90CE-08C9350AE2FE}" type="pres">
      <dgm:prSet presAssocID="{C2DC08B1-FD4D-4F2B-ADA4-5D4EA1B3A17D}" presName="bgChev" presStyleLbl="node1" presStyleIdx="0" presStyleCnt="1"/>
      <dgm:spPr/>
    </dgm:pt>
    <dgm:pt modelId="{F2C1DFAF-E358-4651-A6F9-60417AF03C5D}" type="pres">
      <dgm:prSet presAssocID="{C2DC08B1-FD4D-4F2B-ADA4-5D4EA1B3A17D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8EA4663C-BBBC-4198-95C6-18148916454A}" type="presOf" srcId="{8B474A96-699D-4562-A688-EAD791DE2C09}" destId="{FC88653D-81A9-44EC-A7EE-BDE6268F92D1}" srcOrd="0" destOrd="0" presId="urn:microsoft.com/office/officeart/2005/8/layout/chevronAccent+Icon"/>
    <dgm:cxn modelId="{AA54B263-3DCE-4BED-8E27-D28467ADA474}" srcId="{8B474A96-699D-4562-A688-EAD791DE2C09}" destId="{C2DC08B1-FD4D-4F2B-ADA4-5D4EA1B3A17D}" srcOrd="0" destOrd="0" parTransId="{02D680CB-8739-4313-BB3C-D85DCB5A89CC}" sibTransId="{229E0D46-5B2A-4071-BE95-C8E53903B7C9}"/>
    <dgm:cxn modelId="{B18BD1E2-A694-4B1B-9D7F-884BE2988F3A}" type="presOf" srcId="{C2DC08B1-FD4D-4F2B-ADA4-5D4EA1B3A17D}" destId="{F2C1DFAF-E358-4651-A6F9-60417AF03C5D}" srcOrd="0" destOrd="0" presId="urn:microsoft.com/office/officeart/2005/8/layout/chevronAccent+Icon"/>
    <dgm:cxn modelId="{CC4BDF7A-3F8D-4D8A-A7A6-110E07AAC6DD}" type="presParOf" srcId="{FC88653D-81A9-44EC-A7EE-BDE6268F92D1}" destId="{C724C91C-7A8A-4E64-BCCA-CD77CF3FC928}" srcOrd="0" destOrd="0" presId="urn:microsoft.com/office/officeart/2005/8/layout/chevronAccent+Icon"/>
    <dgm:cxn modelId="{FF3DF985-43D3-43B2-9CA9-1CDB19EDABDA}" type="presParOf" srcId="{C724C91C-7A8A-4E64-BCCA-CD77CF3FC928}" destId="{ED95E9E2-87C4-4652-90CE-08C9350AE2FE}" srcOrd="0" destOrd="0" presId="urn:microsoft.com/office/officeart/2005/8/layout/chevronAccent+Icon"/>
    <dgm:cxn modelId="{0EAA8683-0AA8-4871-A7FD-5732CA3BBEA2}" type="presParOf" srcId="{C724C91C-7A8A-4E64-BCCA-CD77CF3FC928}" destId="{F2C1DFAF-E358-4651-A6F9-60417AF03C5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2B797-F922-453B-8B69-83CDA90BE563}">
      <dsp:nvSpPr>
        <dsp:cNvPr id="0" name=""/>
        <dsp:cNvSpPr/>
      </dsp:nvSpPr>
      <dsp:spPr>
        <a:xfrm>
          <a:off x="1847" y="613810"/>
          <a:ext cx="2841221" cy="3409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650" tIns="0" rIns="2806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series is a fair unit to use to break down careers. The numbers of a bowler or batsman over a series are self-contained indicators of performance that are also somewhat normalized for conditions.</a:t>
          </a:r>
        </a:p>
      </dsp:txBody>
      <dsp:txXfrm>
        <a:off x="1847" y="1977597"/>
        <a:ext cx="2841221" cy="2045679"/>
      </dsp:txXfrm>
    </dsp:sp>
    <dsp:sp modelId="{93B35936-32D0-4911-AC6E-3177A9ECD28D}">
      <dsp:nvSpPr>
        <dsp:cNvPr id="0" name=""/>
        <dsp:cNvSpPr/>
      </dsp:nvSpPr>
      <dsp:spPr>
        <a:xfrm>
          <a:off x="1847" y="613810"/>
          <a:ext cx="2841221" cy="13637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650" tIns="165100" rIns="28065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1847" y="613810"/>
        <a:ext cx="2841221" cy="1363786"/>
      </dsp:txXfrm>
    </dsp:sp>
    <dsp:sp modelId="{CCE40E76-7A44-4F37-88A1-F7812A03309E}">
      <dsp:nvSpPr>
        <dsp:cNvPr id="0" name=""/>
        <dsp:cNvSpPr/>
      </dsp:nvSpPr>
      <dsp:spPr>
        <a:xfrm>
          <a:off x="3070367" y="613810"/>
          <a:ext cx="2841221" cy="3409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650" tIns="0" rIns="2806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Instead of looking at raw runs, wickets and averages over a series, we will try to look at the relative standing of a player in the run charts in a particular series, and average that over his whole career.</a:t>
          </a:r>
        </a:p>
      </dsp:txBody>
      <dsp:txXfrm>
        <a:off x="3070367" y="1977597"/>
        <a:ext cx="2841221" cy="2045679"/>
      </dsp:txXfrm>
    </dsp:sp>
    <dsp:sp modelId="{DBA893D7-03B1-4F80-B3F2-1421282DCB93}">
      <dsp:nvSpPr>
        <dsp:cNvPr id="0" name=""/>
        <dsp:cNvSpPr/>
      </dsp:nvSpPr>
      <dsp:spPr>
        <a:xfrm>
          <a:off x="3070367" y="613810"/>
          <a:ext cx="2841221" cy="13637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650" tIns="165100" rIns="28065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070367" y="613810"/>
        <a:ext cx="2841221" cy="1363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11626-D894-4AC1-BD88-E80D0FAF6B8B}">
      <dsp:nvSpPr>
        <dsp:cNvPr id="0" name=""/>
        <dsp:cNvSpPr/>
      </dsp:nvSpPr>
      <dsp:spPr>
        <a:xfrm>
          <a:off x="2650093" y="1172803"/>
          <a:ext cx="5790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04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4377" y="1215475"/>
        <a:ext cx="30482" cy="6096"/>
      </dsp:txXfrm>
    </dsp:sp>
    <dsp:sp modelId="{545E7E8C-1A8E-45CE-9235-F634E9BEEBCA}">
      <dsp:nvSpPr>
        <dsp:cNvPr id="0" name=""/>
        <dsp:cNvSpPr/>
      </dsp:nvSpPr>
      <dsp:spPr>
        <a:xfrm>
          <a:off x="1241" y="423327"/>
          <a:ext cx="2650651" cy="15903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884" tIns="136336" rIns="129884" bIns="136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batsman and a bowler are allotted a percentile value based on his ranking: a top rank gets you 100 points, and the points decrease according to your rank. </a:t>
          </a:r>
        </a:p>
      </dsp:txBody>
      <dsp:txXfrm>
        <a:off x="1241" y="423327"/>
        <a:ext cx="2650651" cy="1590391"/>
      </dsp:txXfrm>
    </dsp:sp>
    <dsp:sp modelId="{08A3D8CD-8B22-4F8D-AD38-44E51E4D7380}">
      <dsp:nvSpPr>
        <dsp:cNvPr id="0" name=""/>
        <dsp:cNvSpPr/>
      </dsp:nvSpPr>
      <dsp:spPr>
        <a:xfrm>
          <a:off x="1326567" y="2011919"/>
          <a:ext cx="3260301" cy="579049"/>
        </a:xfrm>
        <a:custGeom>
          <a:avLst/>
          <a:gdLst/>
          <a:ahLst/>
          <a:cxnLst/>
          <a:rect l="0" t="0" r="0" b="0"/>
          <a:pathLst>
            <a:path>
              <a:moveTo>
                <a:pt x="3260301" y="0"/>
              </a:moveTo>
              <a:lnTo>
                <a:pt x="3260301" y="306624"/>
              </a:lnTo>
              <a:lnTo>
                <a:pt x="0" y="306624"/>
              </a:lnTo>
              <a:lnTo>
                <a:pt x="0" y="57904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3798" y="2298395"/>
        <a:ext cx="165840" cy="6096"/>
      </dsp:txXfrm>
    </dsp:sp>
    <dsp:sp modelId="{83A248D1-0E74-4884-ABB3-22A6DAF0A8A4}">
      <dsp:nvSpPr>
        <dsp:cNvPr id="0" name=""/>
        <dsp:cNvSpPr/>
      </dsp:nvSpPr>
      <dsp:spPr>
        <a:xfrm>
          <a:off x="3261543" y="423327"/>
          <a:ext cx="2650651" cy="15903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884" tIns="136336" rIns="129884" bIns="136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then average this value over all series the batsman has played, weighed by the number of matches in each series.</a:t>
          </a:r>
        </a:p>
      </dsp:txBody>
      <dsp:txXfrm>
        <a:off x="3261543" y="423327"/>
        <a:ext cx="2650651" cy="1590391"/>
      </dsp:txXfrm>
    </dsp:sp>
    <dsp:sp modelId="{194E5DFB-596F-47C0-8697-2F31852C42A7}">
      <dsp:nvSpPr>
        <dsp:cNvPr id="0" name=""/>
        <dsp:cNvSpPr/>
      </dsp:nvSpPr>
      <dsp:spPr>
        <a:xfrm>
          <a:off x="2650093" y="3372844"/>
          <a:ext cx="5790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04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4377" y="3415516"/>
        <a:ext cx="30482" cy="6096"/>
      </dsp:txXfrm>
    </dsp:sp>
    <dsp:sp modelId="{D3467459-6536-491C-A160-76D41ABECE3E}">
      <dsp:nvSpPr>
        <dsp:cNvPr id="0" name=""/>
        <dsp:cNvSpPr/>
      </dsp:nvSpPr>
      <dsp:spPr>
        <a:xfrm>
          <a:off x="1241" y="2623368"/>
          <a:ext cx="2650651" cy="15903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884" tIns="136336" rIns="129884" bIns="136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"Series Percentile Value" sums up his run-scoring relative to all other batsmen who have played with or against him in a series.</a:t>
          </a:r>
        </a:p>
      </dsp:txBody>
      <dsp:txXfrm>
        <a:off x="1241" y="2623368"/>
        <a:ext cx="2650651" cy="1590391"/>
      </dsp:txXfrm>
    </dsp:sp>
    <dsp:sp modelId="{147B346F-A196-4954-9FB3-DCC1F127AED8}">
      <dsp:nvSpPr>
        <dsp:cNvPr id="0" name=""/>
        <dsp:cNvSpPr/>
      </dsp:nvSpPr>
      <dsp:spPr>
        <a:xfrm>
          <a:off x="3261543" y="2623368"/>
          <a:ext cx="2650651" cy="15903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884" tIns="136336" rIns="129884" bIns="136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SPV (tentative) -&gt; 100 * (1 – (position in series/total no. of players))</a:t>
          </a:r>
        </a:p>
      </dsp:txBody>
      <dsp:txXfrm>
        <a:off x="3261543" y="2623368"/>
        <a:ext cx="2650651" cy="1590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DF11F-3E2F-4211-A4DA-ADC6440475E3}">
      <dsp:nvSpPr>
        <dsp:cNvPr id="0" name=""/>
        <dsp:cNvSpPr/>
      </dsp:nvSpPr>
      <dsp:spPr>
        <a:xfrm rot="5400000">
          <a:off x="-212831" y="213298"/>
          <a:ext cx="1418874" cy="993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Step1</a:t>
          </a:r>
        </a:p>
      </dsp:txBody>
      <dsp:txXfrm rot="-5400000">
        <a:off x="0" y="497073"/>
        <a:ext cx="993212" cy="425662"/>
      </dsp:txXfrm>
    </dsp:sp>
    <dsp:sp modelId="{9E093C7A-6978-4E3A-9901-672612273472}">
      <dsp:nvSpPr>
        <dsp:cNvPr id="0" name=""/>
        <dsp:cNvSpPr/>
      </dsp:nvSpPr>
      <dsp:spPr>
        <a:xfrm rot="5400000">
          <a:off x="4837109" y="-3843429"/>
          <a:ext cx="922268" cy="8610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Scraping the web for the data of the series. [03/12/2018 – 04/01/2018]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Obtain SPVs for the players. [04/02/2018 – 04/06/2018]</a:t>
          </a:r>
        </a:p>
      </dsp:txBody>
      <dsp:txXfrm rot="-5400000">
        <a:off x="993213" y="45488"/>
        <a:ext cx="8565041" cy="832226"/>
      </dsp:txXfrm>
    </dsp:sp>
    <dsp:sp modelId="{7E8F8C2E-82B5-4B46-BB02-675989F3CD7B}">
      <dsp:nvSpPr>
        <dsp:cNvPr id="0" name=""/>
        <dsp:cNvSpPr/>
      </dsp:nvSpPr>
      <dsp:spPr>
        <a:xfrm rot="5400000">
          <a:off x="-212831" y="1435478"/>
          <a:ext cx="1418874" cy="993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Step2</a:t>
          </a:r>
        </a:p>
      </dsp:txBody>
      <dsp:txXfrm rot="-5400000">
        <a:off x="0" y="1719253"/>
        <a:ext cx="993212" cy="425662"/>
      </dsp:txXfrm>
    </dsp:sp>
    <dsp:sp modelId="{C3E0AE8B-FB34-4D10-89D7-B8D1CD9EA2B8}">
      <dsp:nvSpPr>
        <dsp:cNvPr id="0" name=""/>
        <dsp:cNvSpPr/>
      </dsp:nvSpPr>
      <dsp:spPr>
        <a:xfrm rot="5400000">
          <a:off x="4837109" y="-2621249"/>
          <a:ext cx="922268" cy="8610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weights to the SPVs based on playing conditions. [04/07/2018 – 04/15/2018]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Conditions -&gt; Nature of the pitch, Home or Away, Year etc. </a:t>
          </a:r>
        </a:p>
      </dsp:txBody>
      <dsp:txXfrm rot="-5400000">
        <a:off x="993213" y="1267668"/>
        <a:ext cx="8565041" cy="832226"/>
      </dsp:txXfrm>
    </dsp:sp>
    <dsp:sp modelId="{69D2C789-A882-414F-BF46-5531BF3657BE}">
      <dsp:nvSpPr>
        <dsp:cNvPr id="0" name=""/>
        <dsp:cNvSpPr/>
      </dsp:nvSpPr>
      <dsp:spPr>
        <a:xfrm rot="5400000">
          <a:off x="-212831" y="2657658"/>
          <a:ext cx="1418874" cy="993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Step3</a:t>
          </a:r>
        </a:p>
      </dsp:txBody>
      <dsp:txXfrm rot="-5400000">
        <a:off x="0" y="2941433"/>
        <a:ext cx="993212" cy="425662"/>
      </dsp:txXfrm>
    </dsp:sp>
    <dsp:sp modelId="{784F1C33-30A3-4A6C-9578-666F3B871FCD}">
      <dsp:nvSpPr>
        <dsp:cNvPr id="0" name=""/>
        <dsp:cNvSpPr/>
      </dsp:nvSpPr>
      <dsp:spPr>
        <a:xfrm rot="5400000">
          <a:off x="4837109" y="-1399069"/>
          <a:ext cx="922268" cy="8610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Computing the weighted averages for the above. [04/16/2018 – 04/22/2018]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Generating the outputs based on different metrics. [04/23/2018 – 04/29/2018]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Final Project Presentation and Report. [04/30/2018 – 05/02/2018]</a:t>
          </a:r>
        </a:p>
      </dsp:txBody>
      <dsp:txXfrm rot="-5400000">
        <a:off x="993213" y="2489848"/>
        <a:ext cx="8565041" cy="8322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E9E2-87C4-4652-90CE-08C9350AE2FE}">
      <dsp:nvSpPr>
        <dsp:cNvPr id="0" name=""/>
        <dsp:cNvSpPr/>
      </dsp:nvSpPr>
      <dsp:spPr>
        <a:xfrm>
          <a:off x="4689" y="0"/>
          <a:ext cx="8634507" cy="327845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1DFAF-E358-4651-A6F9-60417AF03C5D}">
      <dsp:nvSpPr>
        <dsp:cNvPr id="0" name=""/>
        <dsp:cNvSpPr/>
      </dsp:nvSpPr>
      <dsp:spPr>
        <a:xfrm>
          <a:off x="2307224" y="819614"/>
          <a:ext cx="7291361" cy="3278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403247" y="915637"/>
        <a:ext cx="7099315" cy="3086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31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2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5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2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8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6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3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4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EBAE-8E93-495E-B037-D70C97ADF7C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52592B-0EDF-491C-A1E2-D3A57E88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0FD0717-BEEE-48D4-8750-E44E166E97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4CBA4EB-F997-4F56-9436-88F607540D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C2DA450E-1EDD-4D4A-8257-4808EB9371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E4B41-0C22-468A-BCFF-66786B9C89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60F31-12EA-4404-8435-DA25F36C89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F1CB68-9DEB-4A71-8E7C-DE9278F0359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78D996-4068-4339-BEBD-F560E0C8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i="1" u="sng" dirty="0">
                <a:solidFill>
                  <a:srgbClr val="FFFFFF"/>
                </a:solidFill>
              </a:rPr>
              <a:t>Inside Out </a:t>
            </a:r>
            <a:br>
              <a:rPr lang="en-US" sz="4000" i="1" u="sng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A Hawk Eye’s View of Cricket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C6B01-D727-4092-A2E7-4CC49AE04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418" y="1463014"/>
            <a:ext cx="2848300" cy="3293053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Rajesh </a:t>
            </a:r>
            <a:r>
              <a:rPr lang="en-US" sz="2000" dirty="0" err="1"/>
              <a:t>Bellamkonda</a:t>
            </a:r>
            <a:r>
              <a:rPr lang="en-US" sz="2000" dirty="0"/>
              <a:t> – rb3805</a:t>
            </a:r>
          </a:p>
          <a:p>
            <a:r>
              <a:rPr lang="en-US" sz="2000" dirty="0"/>
              <a:t>Srinivas Bontula – ssb597</a:t>
            </a:r>
          </a:p>
        </p:txBody>
      </p:sp>
    </p:spTree>
    <p:extLst>
      <p:ext uri="{BB962C8B-B14F-4D97-AF65-F5344CB8AC3E}">
        <p14:creationId xmlns:p14="http://schemas.microsoft.com/office/powerpoint/2010/main" val="6704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E5E629-7060-41F9-8B50-02B2E85F7D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F0A74D93-ED7F-4633-8594-99D9FA43DA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98E19-BACC-4AD6-8E51-F08B186A01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A3FBE-96F9-4612-8CB1-90F4F6CB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268898"/>
            <a:ext cx="2852566" cy="4361688"/>
          </a:xfrm>
        </p:spPr>
        <p:txBody>
          <a:bodyPr anchor="ctr">
            <a:normAutofit/>
          </a:bodyPr>
          <a:lstStyle/>
          <a:p>
            <a:r>
              <a:rPr lang="en-US" sz="3000" b="1" i="1" u="sng"/>
              <a:t>Expected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2DFC-9AE9-4791-8D8A-E45B7F91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689" y="1268898"/>
            <a:ext cx="5852160" cy="43616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Ranking batsman and bowlers by our formula (Average SPV (using multiple metrics)).</a:t>
            </a:r>
          </a:p>
          <a:p>
            <a:r>
              <a:rPr lang="en-US" dirty="0">
                <a:solidFill>
                  <a:schemeClr val="bg1"/>
                </a:solidFill>
              </a:rPr>
              <a:t>Predicting a team for a series from a rooster (based on the conditions and previous performances). </a:t>
            </a:r>
          </a:p>
          <a:p>
            <a:r>
              <a:rPr lang="en-US" dirty="0">
                <a:solidFill>
                  <a:schemeClr val="bg1"/>
                </a:solidFill>
              </a:rPr>
              <a:t>All time X1s for each team. </a:t>
            </a:r>
          </a:p>
          <a:p>
            <a:r>
              <a:rPr lang="en-US" dirty="0">
                <a:solidFill>
                  <a:schemeClr val="bg1"/>
                </a:solidFill>
              </a:rPr>
              <a:t> The batsmen who have never been in the lower half of the run-scoring table of a series.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more……………………..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3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AE36-CC4A-4772-A9D7-B9F0CDA7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1" u="sng" dirty="0"/>
              <a:t>Course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7F4B4-12F5-4C9B-9F46-6E8BEA748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42138"/>
              </p:ext>
            </p:extLst>
          </p:nvPr>
        </p:nvGraphicFramePr>
        <p:xfrm>
          <a:off x="1450975" y="1955409"/>
          <a:ext cx="9603275" cy="409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96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94BF86-1781-4839-832C-57CFD2AA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b="1" u="sng" dirty="0"/>
              <a:t>Problem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7A63-28C8-4C66-ADF6-6AF0A631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Cricket statistics are based around individual measures, from a batsman's average to a bowler's strike rate.</a:t>
            </a:r>
          </a:p>
          <a:p>
            <a:r>
              <a:rPr lang="en-US" dirty="0"/>
              <a:t>But what matters the most is the runs scored or wickets taken, when placed in a context.</a:t>
            </a:r>
          </a:p>
          <a:p>
            <a:r>
              <a:rPr lang="en-US" dirty="0"/>
              <a:t>A series played on bowler-friendly pitches might deflate the career averages of the batsmen involved, but that dip fails to account for their performances relative to the conditions. </a:t>
            </a:r>
          </a:p>
          <a:p>
            <a:r>
              <a:rPr lang="en-US" b="1" i="1" u="sng" dirty="0"/>
              <a:t>Batting Averages and Bowling Strike rate, don’t tell the full story. </a:t>
            </a:r>
          </a:p>
        </p:txBody>
      </p:sp>
    </p:spTree>
    <p:extLst>
      <p:ext uri="{BB962C8B-B14F-4D97-AF65-F5344CB8AC3E}">
        <p14:creationId xmlns:p14="http://schemas.microsoft.com/office/powerpoint/2010/main" val="405847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5D7-F743-4F5C-8F19-591D536C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Scenario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3A12-2DAC-4091-864E-41382241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consider two batsmen (A and B) and their performances in a sample set of 3 series.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073E2-2D12-4F49-9DF6-213CB3493295}"/>
              </a:ext>
            </a:extLst>
          </p:cNvPr>
          <p:cNvSpPr/>
          <p:nvPr/>
        </p:nvSpPr>
        <p:spPr>
          <a:xfrm>
            <a:off x="1123750" y="3289349"/>
            <a:ext cx="2304756" cy="279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in Australia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0ADE9-9049-4FEC-9CC0-C5EB0133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47" y="3204465"/>
            <a:ext cx="2389839" cy="530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2F840-FDEF-4EC1-8B2A-063247DF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65" y="3193914"/>
            <a:ext cx="2316681" cy="53039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5DA336-AC2F-4A00-8B9B-4EEC6D33E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31196"/>
              </p:ext>
            </p:extLst>
          </p:nvPr>
        </p:nvGraphicFramePr>
        <p:xfrm>
          <a:off x="935008" y="3830588"/>
          <a:ext cx="2682240" cy="1374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97000345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46524931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06468085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225089226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Batsman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46835" algn="r"/>
                        </a:tabLst>
                      </a:pPr>
                      <a:r>
                        <a:rPr lang="en-US" sz="1100" dirty="0">
                          <a:effectLst/>
                        </a:rPr>
                        <a:t>Innings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86056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46835" algn="r"/>
                        </a:tabLs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25228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12089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69217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500349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43469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9132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2528B7-5033-489D-A704-07705A97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66538"/>
              </p:ext>
            </p:extLst>
          </p:nvPr>
        </p:nvGraphicFramePr>
        <p:xfrm>
          <a:off x="4421576" y="3830588"/>
          <a:ext cx="2710180" cy="1374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824975334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3394837117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3719302439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3075778613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Batsman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Innings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220567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78838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120148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90879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76705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01247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….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5868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E3504F6-EDCF-4081-865F-04A1B7F33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47338"/>
              </p:ext>
            </p:extLst>
          </p:nvPr>
        </p:nvGraphicFramePr>
        <p:xfrm>
          <a:off x="8014920" y="3784559"/>
          <a:ext cx="2731770" cy="1374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val="414808413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99753204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356577565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936892438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Batsman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Innings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43817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4933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97394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97580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405428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09616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….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69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8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486-FC88-4DC2-BE6A-14CA9211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Difference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E2EA-AFDB-4E27-96F1-558BEA2E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543" y="2015732"/>
            <a:ext cx="9603275" cy="345061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D18930-F651-4878-AC52-37423E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31595"/>
              </p:ext>
            </p:extLst>
          </p:nvPr>
        </p:nvGraphicFramePr>
        <p:xfrm>
          <a:off x="427838" y="2681249"/>
          <a:ext cx="3932127" cy="2314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709">
                  <a:extLst>
                    <a:ext uri="{9D8B030D-6E8A-4147-A177-3AD203B41FA5}">
                      <a16:colId xmlns:a16="http://schemas.microsoft.com/office/drawing/2014/main" val="3538505582"/>
                    </a:ext>
                  </a:extLst>
                </a:gridCol>
                <a:gridCol w="1310709">
                  <a:extLst>
                    <a:ext uri="{9D8B030D-6E8A-4147-A177-3AD203B41FA5}">
                      <a16:colId xmlns:a16="http://schemas.microsoft.com/office/drawing/2014/main" val="2730278767"/>
                    </a:ext>
                  </a:extLst>
                </a:gridCol>
                <a:gridCol w="1310709">
                  <a:extLst>
                    <a:ext uri="{9D8B030D-6E8A-4147-A177-3AD203B41FA5}">
                      <a16:colId xmlns:a16="http://schemas.microsoft.com/office/drawing/2014/main" val="1967416763"/>
                    </a:ext>
                  </a:extLst>
                </a:gridCol>
              </a:tblGrid>
              <a:tr h="389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Batsman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67017"/>
                  </a:ext>
                </a:extLst>
              </a:tr>
              <a:tr h="389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39846"/>
                  </a:ext>
                </a:extLst>
              </a:tr>
              <a:tr h="378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58.0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2326261"/>
                  </a:ext>
                </a:extLst>
              </a:tr>
              <a:tr h="389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56.666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83.333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831322"/>
                  </a:ext>
                </a:extLst>
              </a:tr>
              <a:tr h="378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66.666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933193"/>
                  </a:ext>
                </a:extLst>
              </a:tr>
              <a:tr h="389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……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4686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79492E-1574-486D-8AC5-BEBDFC26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67280"/>
              </p:ext>
            </p:extLst>
          </p:nvPr>
        </p:nvGraphicFramePr>
        <p:xfrm>
          <a:off x="6987664" y="2685561"/>
          <a:ext cx="4091154" cy="2314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3718">
                  <a:extLst>
                    <a:ext uri="{9D8B030D-6E8A-4147-A177-3AD203B41FA5}">
                      <a16:colId xmlns:a16="http://schemas.microsoft.com/office/drawing/2014/main" val="3476076600"/>
                    </a:ext>
                  </a:extLst>
                </a:gridCol>
                <a:gridCol w="1363718">
                  <a:extLst>
                    <a:ext uri="{9D8B030D-6E8A-4147-A177-3AD203B41FA5}">
                      <a16:colId xmlns:a16="http://schemas.microsoft.com/office/drawing/2014/main" val="326439762"/>
                    </a:ext>
                  </a:extLst>
                </a:gridCol>
                <a:gridCol w="1363718">
                  <a:extLst>
                    <a:ext uri="{9D8B030D-6E8A-4147-A177-3AD203B41FA5}">
                      <a16:colId xmlns:a16="http://schemas.microsoft.com/office/drawing/2014/main" val="452695311"/>
                    </a:ext>
                  </a:extLst>
                </a:gridCol>
              </a:tblGrid>
              <a:tr h="389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Batsman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65869"/>
                  </a:ext>
                </a:extLst>
              </a:tr>
              <a:tr h="389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56.666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83.333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884495"/>
                  </a:ext>
                </a:extLst>
              </a:tr>
              <a:tr h="389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368217"/>
                  </a:ext>
                </a:extLst>
              </a:tr>
              <a:tr h="378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66.666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756706"/>
                  </a:ext>
                </a:extLst>
              </a:tr>
              <a:tr h="378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1737"/>
                  </a:ext>
                </a:extLst>
              </a:tr>
              <a:tr h="389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……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3537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AE566C8-1216-409B-BDE3-17470F196078}"/>
              </a:ext>
            </a:extLst>
          </p:cNvPr>
          <p:cNvSpPr/>
          <p:nvPr/>
        </p:nvSpPr>
        <p:spPr>
          <a:xfrm>
            <a:off x="427839" y="2015732"/>
            <a:ext cx="3667084" cy="475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Batsman sorted by Average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EB8BA2-0118-4C09-9978-3CFECC6B792E}"/>
              </a:ext>
            </a:extLst>
          </p:cNvPr>
          <p:cNvSpPr/>
          <p:nvPr/>
        </p:nvSpPr>
        <p:spPr>
          <a:xfrm>
            <a:off x="7067178" y="2015732"/>
            <a:ext cx="3649280" cy="475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Batsman sorted by Percentile</a:t>
            </a:r>
          </a:p>
        </p:txBody>
      </p:sp>
    </p:spTree>
    <p:extLst>
      <p:ext uri="{BB962C8B-B14F-4D97-AF65-F5344CB8AC3E}">
        <p14:creationId xmlns:p14="http://schemas.microsoft.com/office/powerpoint/2010/main" val="239488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DF63C9AD-AE6E-4512-8171-91612E84C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1A49CE-B63D-457A-A180-1C883E1A63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BB0476-5CF0-4F44-8D68-5D42D7AEE4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B3BC4-7492-4C8C-B232-D072694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b="1" u="sng" dirty="0"/>
              <a:t>Our Approach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0C03B-68A0-4267-9D94-F9B9A59A1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55614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273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D32A60-013B-47A8-8833-D242408091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27932B-B694-4C4C-90D7-A0333A7C5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8" name="Picture 37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DF63C9AD-AE6E-4512-8171-91612E84C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1A49CE-B63D-457A-A180-1C883E1A63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BB0476-5CF0-4F44-8D68-5D42D7AEE4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BA447-A930-45DA-AB23-D430B8DB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b="1" u="sng" dirty="0"/>
              <a:t>Our Approach (Continued) </a:t>
            </a:r>
            <a:endParaRPr lang="en-US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C3397137-0BA4-4CFE-97E5-36CAD4BA9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6822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75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93CC-E700-4CA1-9808-D164FEBC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b="1" i="1" u="sng"/>
              <a:t>Sample DATA</a:t>
            </a:r>
            <a:endParaRPr lang="en-US" b="1" i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C9C18-7817-465F-B36A-5C381A716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30192"/>
            <a:ext cx="9605433" cy="3821968"/>
          </a:xfrm>
        </p:spPr>
      </p:pic>
    </p:spTree>
    <p:extLst>
      <p:ext uri="{BB962C8B-B14F-4D97-AF65-F5344CB8AC3E}">
        <p14:creationId xmlns:p14="http://schemas.microsoft.com/office/powerpoint/2010/main" val="122046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F69F-4755-4852-A697-3D37658D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Sample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84D44-F706-4E2A-AA33-401BBC8E6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689" y="1939443"/>
            <a:ext cx="5932285" cy="40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4C5-A28F-4C3A-9A9C-641F344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b="1" i="1" u="sng" dirty="0"/>
              <a:t>Workflow and Schedule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69DD64-6F38-4501-A984-4D8564458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835732"/>
              </p:ext>
            </p:extLst>
          </p:nvPr>
        </p:nvGraphicFramePr>
        <p:xfrm>
          <a:off x="1450975" y="2016125"/>
          <a:ext cx="9603275" cy="38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518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594</Words>
  <Application>Microsoft Office PowerPoint</Application>
  <PresentationFormat>Widescreen</PresentationFormat>
  <Paragraphs>171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Gallery</vt:lpstr>
      <vt:lpstr>Inside Out  A Hawk Eye’s View of Cricket</vt:lpstr>
      <vt:lpstr>Problem Description </vt:lpstr>
      <vt:lpstr>Scenario </vt:lpstr>
      <vt:lpstr>Difference </vt:lpstr>
      <vt:lpstr>Our Approach </vt:lpstr>
      <vt:lpstr>Our Approach (Continued) </vt:lpstr>
      <vt:lpstr>Sample DATA</vt:lpstr>
      <vt:lpstr>Sample Output</vt:lpstr>
      <vt:lpstr>Workflow and Schedule </vt:lpstr>
      <vt:lpstr>Expected Applications</vt:lpstr>
      <vt:lpstr>Course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Bontula</dc:creator>
  <cp:lastModifiedBy>Srinivas Bontula</cp:lastModifiedBy>
  <cp:revision>38</cp:revision>
  <dcterms:created xsi:type="dcterms:W3CDTF">2018-03-07T17:13:39Z</dcterms:created>
  <dcterms:modified xsi:type="dcterms:W3CDTF">2018-04-27T00:57:15Z</dcterms:modified>
</cp:coreProperties>
</file>