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81" r:id="rId5"/>
    <p:sldId id="269" r:id="rId6"/>
    <p:sldId id="270" r:id="rId7"/>
    <p:sldId id="262" r:id="rId8"/>
    <p:sldId id="271" r:id="rId9"/>
    <p:sldId id="273" r:id="rId10"/>
    <p:sldId id="259" r:id="rId11"/>
    <p:sldId id="272" r:id="rId12"/>
    <p:sldId id="274" r:id="rId13"/>
    <p:sldId id="275" r:id="rId14"/>
    <p:sldId id="285" r:id="rId15"/>
    <p:sldId id="276" r:id="rId16"/>
    <p:sldId id="277" r:id="rId17"/>
    <p:sldId id="278" r:id="rId18"/>
    <p:sldId id="279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B0B5E-67A4-405E-8095-A78A9B73965D}" type="doc">
      <dgm:prSet loTypeId="urn:microsoft.com/office/officeart/2011/layout/Circle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F6B9E2-311B-4D15-8A20-C94E1B60E380}">
      <dgm:prSet/>
      <dgm:spPr/>
      <dgm:t>
        <a:bodyPr/>
        <a:lstStyle/>
        <a:p>
          <a:r>
            <a:rPr lang="en-US" dirty="0"/>
            <a:t>A series is a fair unit to use to break down careers. The numbers of a bowler or batsman over a series are self-contained indicators of performance that are also somewhat normalized for conditions.</a:t>
          </a:r>
        </a:p>
      </dgm:t>
    </dgm:pt>
    <dgm:pt modelId="{B81973D7-3B44-4AE6-89D9-6E6FB1F204A2}" type="parTrans" cxnId="{B8C06801-8B3B-42FC-A410-D7B4E4A4ED4A}">
      <dgm:prSet/>
      <dgm:spPr/>
      <dgm:t>
        <a:bodyPr/>
        <a:lstStyle/>
        <a:p>
          <a:endParaRPr lang="en-US"/>
        </a:p>
      </dgm:t>
    </dgm:pt>
    <dgm:pt modelId="{7548F2D6-9D67-45E2-B4BB-C7681935B058}" type="sibTrans" cxnId="{B8C06801-8B3B-42FC-A410-D7B4E4A4ED4A}">
      <dgm:prSet phldrT="01" phldr="0"/>
      <dgm:spPr/>
    </dgm:pt>
    <dgm:pt modelId="{34315921-1FB9-47DB-BCDE-C00B1709F95C}">
      <dgm:prSet/>
      <dgm:spPr/>
      <dgm:t>
        <a:bodyPr/>
        <a:lstStyle/>
        <a:p>
          <a:r>
            <a:rPr lang="en-US" dirty="0"/>
            <a:t>Instead of looking at raw runs, wickets and averages over a series, we will try to look at the relative standing of a player in the run charts in a particular series, and average that over his whole career.</a:t>
          </a:r>
        </a:p>
      </dgm:t>
    </dgm:pt>
    <dgm:pt modelId="{BAB686CB-13A4-455A-B56E-C41F226BF777}" type="parTrans" cxnId="{5ABCE579-A24D-4C2D-96C6-366D59EAFA3D}">
      <dgm:prSet/>
      <dgm:spPr/>
      <dgm:t>
        <a:bodyPr/>
        <a:lstStyle/>
        <a:p>
          <a:endParaRPr lang="en-US"/>
        </a:p>
      </dgm:t>
    </dgm:pt>
    <dgm:pt modelId="{A1A460F1-1843-4F1F-804A-BE2CE2587206}" type="sibTrans" cxnId="{5ABCE579-A24D-4C2D-96C6-366D59EAFA3D}">
      <dgm:prSet phldrT="03" phldr="0"/>
      <dgm:spPr/>
    </dgm:pt>
    <dgm:pt modelId="{C1734160-B1FF-4DCA-9FDB-9387B399A2FD}">
      <dgm:prSet/>
      <dgm:spPr/>
      <dgm:t>
        <a:bodyPr/>
        <a:lstStyle/>
        <a:p>
          <a:r>
            <a:rPr lang="en-US" dirty="0"/>
            <a:t>Adding weights to the runs based on the time period of the series to curb the scoring trends, along with the host nation of the series.  </a:t>
          </a:r>
        </a:p>
      </dgm:t>
    </dgm:pt>
    <dgm:pt modelId="{DC058F82-2472-42E0-B5E1-3E89505ECBE6}" type="parTrans" cxnId="{2DB1EC3D-6D2A-4642-AC60-05F000B41D70}">
      <dgm:prSet/>
      <dgm:spPr/>
      <dgm:t>
        <a:bodyPr/>
        <a:lstStyle/>
        <a:p>
          <a:endParaRPr lang="en-US"/>
        </a:p>
      </dgm:t>
    </dgm:pt>
    <dgm:pt modelId="{75507C0B-4590-4892-BB78-BF4AC314F839}" type="sibTrans" cxnId="{2DB1EC3D-6D2A-4642-AC60-05F000B41D70}">
      <dgm:prSet phldrT="02" phldr="0"/>
      <dgm:spPr/>
    </dgm:pt>
    <dgm:pt modelId="{9B4B8948-E3F8-4D7B-9EB3-0EACCBCC574C}" type="pres">
      <dgm:prSet presAssocID="{B3CB0B5E-67A4-405E-8095-A78A9B73965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A930E02-7343-4B9C-AAAD-44163BCAB916}" type="pres">
      <dgm:prSet presAssocID="{34315921-1FB9-47DB-BCDE-C00B1709F95C}" presName="Accent3" presStyleCnt="0"/>
      <dgm:spPr/>
    </dgm:pt>
    <dgm:pt modelId="{282F0DE0-509A-4F82-8EF6-AB4E017BA7ED}" type="pres">
      <dgm:prSet presAssocID="{34315921-1FB9-47DB-BCDE-C00B1709F95C}" presName="Accent" presStyleLbl="node1" presStyleIdx="0" presStyleCnt="3"/>
      <dgm:spPr/>
    </dgm:pt>
    <dgm:pt modelId="{68613E0D-C502-4919-B103-300D16A307D3}" type="pres">
      <dgm:prSet presAssocID="{34315921-1FB9-47DB-BCDE-C00B1709F95C}" presName="ParentBackground3" presStyleCnt="0"/>
      <dgm:spPr/>
    </dgm:pt>
    <dgm:pt modelId="{E9EABEDD-9054-4536-8EA1-E08FCEFAD590}" type="pres">
      <dgm:prSet presAssocID="{34315921-1FB9-47DB-BCDE-C00B1709F95C}" presName="ParentBackground" presStyleLbl="fgAcc1" presStyleIdx="0" presStyleCnt="3"/>
      <dgm:spPr/>
    </dgm:pt>
    <dgm:pt modelId="{80992CFB-1AB2-4560-9853-FBF296290099}" type="pres">
      <dgm:prSet presAssocID="{34315921-1FB9-47DB-BCDE-C00B1709F95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385234-F86D-4186-BDAE-7AF828928561}" type="pres">
      <dgm:prSet presAssocID="{C1734160-B1FF-4DCA-9FDB-9387B399A2FD}" presName="Accent2" presStyleCnt="0"/>
      <dgm:spPr/>
    </dgm:pt>
    <dgm:pt modelId="{9AFFB8CB-5EBD-4D7A-A91A-A30A237E3D81}" type="pres">
      <dgm:prSet presAssocID="{C1734160-B1FF-4DCA-9FDB-9387B399A2FD}" presName="Accent" presStyleLbl="node1" presStyleIdx="1" presStyleCnt="3"/>
      <dgm:spPr/>
    </dgm:pt>
    <dgm:pt modelId="{5E9FB7DE-EB8A-4AA9-9045-098CD8E7014D}" type="pres">
      <dgm:prSet presAssocID="{C1734160-B1FF-4DCA-9FDB-9387B399A2FD}" presName="ParentBackground2" presStyleCnt="0"/>
      <dgm:spPr/>
    </dgm:pt>
    <dgm:pt modelId="{ABAD213A-FB47-4E43-B10D-A38A2D7A27E6}" type="pres">
      <dgm:prSet presAssocID="{C1734160-B1FF-4DCA-9FDB-9387B399A2FD}" presName="ParentBackground" presStyleLbl="fgAcc1" presStyleIdx="1" presStyleCnt="3"/>
      <dgm:spPr/>
    </dgm:pt>
    <dgm:pt modelId="{15F859E0-12D3-4270-94E6-1335743867C8}" type="pres">
      <dgm:prSet presAssocID="{C1734160-B1FF-4DCA-9FDB-9387B399A2F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D828722-F5D7-4550-8904-222016EAB77F}" type="pres">
      <dgm:prSet presAssocID="{63F6B9E2-311B-4D15-8A20-C94E1B60E380}" presName="Accent1" presStyleCnt="0"/>
      <dgm:spPr/>
    </dgm:pt>
    <dgm:pt modelId="{0C8EBDF7-CD42-4E9D-B8FA-54743D38EE3D}" type="pres">
      <dgm:prSet presAssocID="{63F6B9E2-311B-4D15-8A20-C94E1B60E380}" presName="Accent" presStyleLbl="node1" presStyleIdx="2" presStyleCnt="3"/>
      <dgm:spPr/>
    </dgm:pt>
    <dgm:pt modelId="{8B8605C1-7AC3-4B9E-98D3-FBEED73ECCA9}" type="pres">
      <dgm:prSet presAssocID="{63F6B9E2-311B-4D15-8A20-C94E1B60E380}" presName="ParentBackground1" presStyleCnt="0"/>
      <dgm:spPr/>
    </dgm:pt>
    <dgm:pt modelId="{6A14B3B0-E559-4ECE-9DDC-664E4CC102C3}" type="pres">
      <dgm:prSet presAssocID="{63F6B9E2-311B-4D15-8A20-C94E1B60E380}" presName="ParentBackground" presStyleLbl="fgAcc1" presStyleIdx="2" presStyleCnt="3"/>
      <dgm:spPr/>
    </dgm:pt>
    <dgm:pt modelId="{9A494BBA-3F74-4FB4-80D3-6DF26AF25011}" type="pres">
      <dgm:prSet presAssocID="{63F6B9E2-311B-4D15-8A20-C94E1B60E38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8C06801-8B3B-42FC-A410-D7B4E4A4ED4A}" srcId="{B3CB0B5E-67A4-405E-8095-A78A9B73965D}" destId="{63F6B9E2-311B-4D15-8A20-C94E1B60E380}" srcOrd="0" destOrd="0" parTransId="{B81973D7-3B44-4AE6-89D9-6E6FB1F204A2}" sibTransId="{7548F2D6-9D67-45E2-B4BB-C7681935B058}"/>
    <dgm:cxn modelId="{CD51940C-B936-4AB9-96D6-7EE714162E75}" type="presOf" srcId="{34315921-1FB9-47DB-BCDE-C00B1709F95C}" destId="{E9EABEDD-9054-4536-8EA1-E08FCEFAD590}" srcOrd="0" destOrd="0" presId="urn:microsoft.com/office/officeart/2011/layout/CircleProcess"/>
    <dgm:cxn modelId="{15B0E116-B154-4A2F-9736-2D23F1F8FAF7}" type="presOf" srcId="{63F6B9E2-311B-4D15-8A20-C94E1B60E380}" destId="{9A494BBA-3F74-4FB4-80D3-6DF26AF25011}" srcOrd="1" destOrd="0" presId="urn:microsoft.com/office/officeart/2011/layout/CircleProcess"/>
    <dgm:cxn modelId="{9E620A1D-3C11-4DB7-9606-5DB41DDE03E4}" type="presOf" srcId="{C1734160-B1FF-4DCA-9FDB-9387B399A2FD}" destId="{15F859E0-12D3-4270-94E6-1335743867C8}" srcOrd="1" destOrd="0" presId="urn:microsoft.com/office/officeart/2011/layout/CircleProcess"/>
    <dgm:cxn modelId="{2DB1EC3D-6D2A-4642-AC60-05F000B41D70}" srcId="{B3CB0B5E-67A4-405E-8095-A78A9B73965D}" destId="{C1734160-B1FF-4DCA-9FDB-9387B399A2FD}" srcOrd="1" destOrd="0" parTransId="{DC058F82-2472-42E0-B5E1-3E89505ECBE6}" sibTransId="{75507C0B-4590-4892-BB78-BF4AC314F839}"/>
    <dgm:cxn modelId="{2CAB045E-5651-42FA-8A2B-297814D594EF}" type="presOf" srcId="{63F6B9E2-311B-4D15-8A20-C94E1B60E380}" destId="{6A14B3B0-E559-4ECE-9DDC-664E4CC102C3}" srcOrd="0" destOrd="0" presId="urn:microsoft.com/office/officeart/2011/layout/CircleProcess"/>
    <dgm:cxn modelId="{D7616A6D-3F89-4DBF-9E61-790F6E7CFFC5}" type="presOf" srcId="{B3CB0B5E-67A4-405E-8095-A78A9B73965D}" destId="{9B4B8948-E3F8-4D7B-9EB3-0EACCBCC574C}" srcOrd="0" destOrd="0" presId="urn:microsoft.com/office/officeart/2011/layout/CircleProcess"/>
    <dgm:cxn modelId="{5ABCE579-A24D-4C2D-96C6-366D59EAFA3D}" srcId="{B3CB0B5E-67A4-405E-8095-A78A9B73965D}" destId="{34315921-1FB9-47DB-BCDE-C00B1709F95C}" srcOrd="2" destOrd="0" parTransId="{BAB686CB-13A4-455A-B56E-C41F226BF777}" sibTransId="{A1A460F1-1843-4F1F-804A-BE2CE2587206}"/>
    <dgm:cxn modelId="{79F38CB9-A07B-42AC-B8C5-43CF54291B8E}" type="presOf" srcId="{34315921-1FB9-47DB-BCDE-C00B1709F95C}" destId="{80992CFB-1AB2-4560-9853-FBF296290099}" srcOrd="1" destOrd="0" presId="urn:microsoft.com/office/officeart/2011/layout/CircleProcess"/>
    <dgm:cxn modelId="{9D819BB9-38A3-4206-A129-12A44DE62B88}" type="presOf" srcId="{C1734160-B1FF-4DCA-9FDB-9387B399A2FD}" destId="{ABAD213A-FB47-4E43-B10D-A38A2D7A27E6}" srcOrd="0" destOrd="0" presId="urn:microsoft.com/office/officeart/2011/layout/CircleProcess"/>
    <dgm:cxn modelId="{8145F140-6BAB-4FFC-A617-0BA700BE6751}" type="presParOf" srcId="{9B4B8948-E3F8-4D7B-9EB3-0EACCBCC574C}" destId="{EA930E02-7343-4B9C-AAAD-44163BCAB916}" srcOrd="0" destOrd="0" presId="urn:microsoft.com/office/officeart/2011/layout/CircleProcess"/>
    <dgm:cxn modelId="{856CAA3B-E587-4610-B8D3-FCEF9413B53B}" type="presParOf" srcId="{EA930E02-7343-4B9C-AAAD-44163BCAB916}" destId="{282F0DE0-509A-4F82-8EF6-AB4E017BA7ED}" srcOrd="0" destOrd="0" presId="urn:microsoft.com/office/officeart/2011/layout/CircleProcess"/>
    <dgm:cxn modelId="{1EE73D16-45A6-43FC-90EE-91B9305893ED}" type="presParOf" srcId="{9B4B8948-E3F8-4D7B-9EB3-0EACCBCC574C}" destId="{68613E0D-C502-4919-B103-300D16A307D3}" srcOrd="1" destOrd="0" presId="urn:microsoft.com/office/officeart/2011/layout/CircleProcess"/>
    <dgm:cxn modelId="{1556DD7C-B04D-4799-B7E6-336BACE267A5}" type="presParOf" srcId="{68613E0D-C502-4919-B103-300D16A307D3}" destId="{E9EABEDD-9054-4536-8EA1-E08FCEFAD590}" srcOrd="0" destOrd="0" presId="urn:microsoft.com/office/officeart/2011/layout/CircleProcess"/>
    <dgm:cxn modelId="{2506FF19-87C0-4A9C-87CE-60DCA92558D5}" type="presParOf" srcId="{9B4B8948-E3F8-4D7B-9EB3-0EACCBCC574C}" destId="{80992CFB-1AB2-4560-9853-FBF296290099}" srcOrd="2" destOrd="0" presId="urn:microsoft.com/office/officeart/2011/layout/CircleProcess"/>
    <dgm:cxn modelId="{644D3ECF-C66E-406A-8CA2-1A62C945E0E4}" type="presParOf" srcId="{9B4B8948-E3F8-4D7B-9EB3-0EACCBCC574C}" destId="{8C385234-F86D-4186-BDAE-7AF828928561}" srcOrd="3" destOrd="0" presId="urn:microsoft.com/office/officeart/2011/layout/CircleProcess"/>
    <dgm:cxn modelId="{05539B3F-C6D0-4ADB-AC7F-40AEF563EEDD}" type="presParOf" srcId="{8C385234-F86D-4186-BDAE-7AF828928561}" destId="{9AFFB8CB-5EBD-4D7A-A91A-A30A237E3D81}" srcOrd="0" destOrd="0" presId="urn:microsoft.com/office/officeart/2011/layout/CircleProcess"/>
    <dgm:cxn modelId="{281680D1-537B-4206-AA3E-FC5FCEE2CF7F}" type="presParOf" srcId="{9B4B8948-E3F8-4D7B-9EB3-0EACCBCC574C}" destId="{5E9FB7DE-EB8A-4AA9-9045-098CD8E7014D}" srcOrd="4" destOrd="0" presId="urn:microsoft.com/office/officeart/2011/layout/CircleProcess"/>
    <dgm:cxn modelId="{69DE6D61-0E58-4663-B10E-086E07E81F60}" type="presParOf" srcId="{5E9FB7DE-EB8A-4AA9-9045-098CD8E7014D}" destId="{ABAD213A-FB47-4E43-B10D-A38A2D7A27E6}" srcOrd="0" destOrd="0" presId="urn:microsoft.com/office/officeart/2011/layout/CircleProcess"/>
    <dgm:cxn modelId="{32A6E5C2-6E02-4C41-BD9F-BCEAE54E4C32}" type="presParOf" srcId="{9B4B8948-E3F8-4D7B-9EB3-0EACCBCC574C}" destId="{15F859E0-12D3-4270-94E6-1335743867C8}" srcOrd="5" destOrd="0" presId="urn:microsoft.com/office/officeart/2011/layout/CircleProcess"/>
    <dgm:cxn modelId="{60FF787E-521B-4B3A-B1E7-AA1D4AF28CE8}" type="presParOf" srcId="{9B4B8948-E3F8-4D7B-9EB3-0EACCBCC574C}" destId="{0D828722-F5D7-4550-8904-222016EAB77F}" srcOrd="6" destOrd="0" presId="urn:microsoft.com/office/officeart/2011/layout/CircleProcess"/>
    <dgm:cxn modelId="{77197DC6-DCF4-4A5C-910C-BD17BCDB534D}" type="presParOf" srcId="{0D828722-F5D7-4550-8904-222016EAB77F}" destId="{0C8EBDF7-CD42-4E9D-B8FA-54743D38EE3D}" srcOrd="0" destOrd="0" presId="urn:microsoft.com/office/officeart/2011/layout/CircleProcess"/>
    <dgm:cxn modelId="{617FB1CA-73A5-473D-8ABB-7066A10F753B}" type="presParOf" srcId="{9B4B8948-E3F8-4D7B-9EB3-0EACCBCC574C}" destId="{8B8605C1-7AC3-4B9E-98D3-FBEED73ECCA9}" srcOrd="7" destOrd="0" presId="urn:microsoft.com/office/officeart/2011/layout/CircleProcess"/>
    <dgm:cxn modelId="{9D9EB006-3693-4BEA-9E3D-276849CA795E}" type="presParOf" srcId="{8B8605C1-7AC3-4B9E-98D3-FBEED73ECCA9}" destId="{6A14B3B0-E559-4ECE-9DDC-664E4CC102C3}" srcOrd="0" destOrd="0" presId="urn:microsoft.com/office/officeart/2011/layout/CircleProcess"/>
    <dgm:cxn modelId="{0562A5C3-216E-481A-9203-A2DD9555222B}" type="presParOf" srcId="{9B4B8948-E3F8-4D7B-9EB3-0EACCBCC574C}" destId="{9A494BBA-3F74-4FB4-80D3-6DF26AF2501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9AAD2-9A98-4CC5-B651-65224A4BB579}" type="doc">
      <dgm:prSet loTypeId="urn:microsoft.com/office/officeart/2011/layout/Circle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2C6A7-2734-4A8A-801F-DDE4173803C4}">
      <dgm:prSet custT="1"/>
      <dgm:spPr/>
      <dgm:t>
        <a:bodyPr/>
        <a:lstStyle/>
        <a:p>
          <a:r>
            <a:rPr lang="en-US" sz="1600" b="1" dirty="0"/>
            <a:t>Time Period Index</a:t>
          </a:r>
        </a:p>
        <a:p>
          <a:r>
            <a:rPr lang="en-US" sz="1600" dirty="0"/>
            <a:t>Assigned period wise weights to the runs of each player in a series. </a:t>
          </a:r>
        </a:p>
      </dgm:t>
    </dgm:pt>
    <dgm:pt modelId="{6FAF5C83-317E-4E55-918D-8572AA596F4C}" type="parTrans" cxnId="{01813BF2-6438-4E46-9812-FD0B7E0A6F3E}">
      <dgm:prSet/>
      <dgm:spPr/>
      <dgm:t>
        <a:bodyPr/>
        <a:lstStyle/>
        <a:p>
          <a:endParaRPr lang="en-US"/>
        </a:p>
      </dgm:t>
    </dgm:pt>
    <dgm:pt modelId="{F582E315-88D5-49BB-8B0B-C7446FF622A1}" type="sibTrans" cxnId="{01813BF2-6438-4E46-9812-FD0B7E0A6F3E}">
      <dgm:prSet/>
      <dgm:spPr/>
      <dgm:t>
        <a:bodyPr/>
        <a:lstStyle/>
        <a:p>
          <a:endParaRPr lang="en-US"/>
        </a:p>
      </dgm:t>
    </dgm:pt>
    <dgm:pt modelId="{84979DB3-4BC4-469B-B5EF-AFA9B9A0ED67}">
      <dgm:prSet custT="1"/>
      <dgm:spPr/>
      <dgm:t>
        <a:bodyPr/>
        <a:lstStyle/>
        <a:p>
          <a:r>
            <a:rPr lang="en-US" sz="1600" b="1" dirty="0"/>
            <a:t>Opposition Index </a:t>
          </a:r>
        </a:p>
        <a:p>
          <a:r>
            <a:rPr lang="en-US" sz="1400" dirty="0"/>
            <a:t>Calculated the weights based on the different conditions (Home/Away), (Strength of the opposition)</a:t>
          </a:r>
        </a:p>
      </dgm:t>
    </dgm:pt>
    <dgm:pt modelId="{ADDCAFD6-EA30-419B-A7A0-F12506072628}" type="parTrans" cxnId="{66F633A7-907A-46E1-AEF4-4582775EAD70}">
      <dgm:prSet/>
      <dgm:spPr/>
      <dgm:t>
        <a:bodyPr/>
        <a:lstStyle/>
        <a:p>
          <a:endParaRPr lang="en-US"/>
        </a:p>
      </dgm:t>
    </dgm:pt>
    <dgm:pt modelId="{C8CA4785-9A5E-4D97-B003-33EF0B224249}" type="sibTrans" cxnId="{66F633A7-907A-46E1-AEF4-4582775EAD70}">
      <dgm:prSet/>
      <dgm:spPr/>
      <dgm:t>
        <a:bodyPr/>
        <a:lstStyle/>
        <a:p>
          <a:endParaRPr lang="en-US"/>
        </a:p>
      </dgm:t>
    </dgm:pt>
    <dgm:pt modelId="{BB177591-BD46-44A4-AB8A-C569BBA03E7A}">
      <dgm:prSet custT="1"/>
      <dgm:spPr/>
      <dgm:t>
        <a:bodyPr/>
        <a:lstStyle/>
        <a:p>
          <a:r>
            <a:rPr lang="en-US" sz="1600" b="1" dirty="0"/>
            <a:t>Series Percentile Value</a:t>
          </a:r>
          <a:endParaRPr lang="en-US" sz="1400" dirty="0"/>
        </a:p>
        <a:p>
          <a:r>
            <a:rPr lang="en-US" sz="1400" dirty="0"/>
            <a:t>100 * (1 – (position in series/total no. of players))</a:t>
          </a:r>
        </a:p>
      </dgm:t>
    </dgm:pt>
    <dgm:pt modelId="{22559A02-2D1A-40F4-8066-9E6313A8B232}" type="parTrans" cxnId="{BB294D4D-FD83-45E9-8AD6-78BF093268EB}">
      <dgm:prSet/>
      <dgm:spPr/>
      <dgm:t>
        <a:bodyPr/>
        <a:lstStyle/>
        <a:p>
          <a:endParaRPr lang="en-US"/>
        </a:p>
      </dgm:t>
    </dgm:pt>
    <dgm:pt modelId="{173DF34C-2F9C-48D8-8611-3601378F6312}" type="sibTrans" cxnId="{BB294D4D-FD83-45E9-8AD6-78BF093268EB}">
      <dgm:prSet/>
      <dgm:spPr/>
      <dgm:t>
        <a:bodyPr/>
        <a:lstStyle/>
        <a:p>
          <a:endParaRPr lang="en-US"/>
        </a:p>
      </dgm:t>
    </dgm:pt>
    <dgm:pt modelId="{AD992D00-4188-4441-A196-7693CC8DB8CD}">
      <dgm:prSet custT="1"/>
      <dgm:spPr/>
      <dgm:t>
        <a:bodyPr/>
        <a:lstStyle/>
        <a:p>
          <a:r>
            <a:rPr lang="en-US" sz="1800" b="1" dirty="0"/>
            <a:t>Result</a:t>
          </a:r>
        </a:p>
        <a:p>
          <a:r>
            <a:rPr lang="en-US" sz="1600" dirty="0"/>
            <a:t>The aggregate final set of the players</a:t>
          </a:r>
        </a:p>
      </dgm:t>
    </dgm:pt>
    <dgm:pt modelId="{DC0DE005-8C70-4702-B8C5-790E5F6652D9}" type="parTrans" cxnId="{4355BC36-2DB3-453A-9491-B4FF0513322D}">
      <dgm:prSet/>
      <dgm:spPr/>
      <dgm:t>
        <a:bodyPr/>
        <a:lstStyle/>
        <a:p>
          <a:endParaRPr lang="en-US"/>
        </a:p>
      </dgm:t>
    </dgm:pt>
    <dgm:pt modelId="{3DC9FA00-054C-443D-8348-61953C45105E}" type="sibTrans" cxnId="{4355BC36-2DB3-453A-9491-B4FF0513322D}">
      <dgm:prSet/>
      <dgm:spPr/>
      <dgm:t>
        <a:bodyPr/>
        <a:lstStyle/>
        <a:p>
          <a:endParaRPr lang="en-US"/>
        </a:p>
      </dgm:t>
    </dgm:pt>
    <dgm:pt modelId="{E259927D-D880-4498-AF51-6D384993D3AF}" type="pres">
      <dgm:prSet presAssocID="{C0E9AAD2-9A98-4CC5-B651-65224A4BB57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2368FCC-4AB5-4D7A-94D0-31283AB618D4}" type="pres">
      <dgm:prSet presAssocID="{AD992D00-4188-4441-A196-7693CC8DB8CD}" presName="Accent4" presStyleCnt="0"/>
      <dgm:spPr/>
    </dgm:pt>
    <dgm:pt modelId="{2EDAA28E-CE29-4E56-B96D-C8804FA64E43}" type="pres">
      <dgm:prSet presAssocID="{AD992D00-4188-4441-A196-7693CC8DB8CD}" presName="Accent" presStyleLbl="node1" presStyleIdx="0" presStyleCnt="4"/>
      <dgm:spPr/>
    </dgm:pt>
    <dgm:pt modelId="{A72718D8-5240-4DAA-803C-79FCEE8EB298}" type="pres">
      <dgm:prSet presAssocID="{AD992D00-4188-4441-A196-7693CC8DB8CD}" presName="ParentBackground4" presStyleCnt="0"/>
      <dgm:spPr/>
    </dgm:pt>
    <dgm:pt modelId="{11FC75B5-BD2C-478F-A165-1D05BBAAB06D}" type="pres">
      <dgm:prSet presAssocID="{AD992D00-4188-4441-A196-7693CC8DB8CD}" presName="ParentBackground" presStyleLbl="fgAcc1" presStyleIdx="0" presStyleCnt="4"/>
      <dgm:spPr/>
    </dgm:pt>
    <dgm:pt modelId="{6672F61A-77F5-498E-AA48-DFF8E2C8C622}" type="pres">
      <dgm:prSet presAssocID="{AD992D00-4188-4441-A196-7693CC8DB8C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10436D3-3620-4D00-9F56-F9988E3BFE1E}" type="pres">
      <dgm:prSet presAssocID="{BB177591-BD46-44A4-AB8A-C569BBA03E7A}" presName="Accent3" presStyleCnt="0"/>
      <dgm:spPr/>
    </dgm:pt>
    <dgm:pt modelId="{5CE77A0D-1DC0-45C5-9153-FA573BE7166D}" type="pres">
      <dgm:prSet presAssocID="{BB177591-BD46-44A4-AB8A-C569BBA03E7A}" presName="Accent" presStyleLbl="node1" presStyleIdx="1" presStyleCnt="4"/>
      <dgm:spPr/>
    </dgm:pt>
    <dgm:pt modelId="{AC14B7F6-F534-43C5-B409-5F51EE682EA2}" type="pres">
      <dgm:prSet presAssocID="{BB177591-BD46-44A4-AB8A-C569BBA03E7A}" presName="ParentBackground3" presStyleCnt="0"/>
      <dgm:spPr/>
    </dgm:pt>
    <dgm:pt modelId="{DB868C83-54AD-4F51-8263-667E29D34510}" type="pres">
      <dgm:prSet presAssocID="{BB177591-BD46-44A4-AB8A-C569BBA03E7A}" presName="ParentBackground" presStyleLbl="fgAcc1" presStyleIdx="1" presStyleCnt="4"/>
      <dgm:spPr/>
    </dgm:pt>
    <dgm:pt modelId="{DB93A9DF-3847-4157-B723-9F165351C7CD}" type="pres">
      <dgm:prSet presAssocID="{BB177591-BD46-44A4-AB8A-C569BBA03E7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FAD8BE-83D8-4F26-A517-30D2730C5AE6}" type="pres">
      <dgm:prSet presAssocID="{84979DB3-4BC4-469B-B5EF-AFA9B9A0ED67}" presName="Accent2" presStyleCnt="0"/>
      <dgm:spPr/>
    </dgm:pt>
    <dgm:pt modelId="{D35F5283-C277-411B-974C-61B442987699}" type="pres">
      <dgm:prSet presAssocID="{84979DB3-4BC4-469B-B5EF-AFA9B9A0ED67}" presName="Accent" presStyleLbl="node1" presStyleIdx="2" presStyleCnt="4"/>
      <dgm:spPr/>
    </dgm:pt>
    <dgm:pt modelId="{EBA7A895-168A-4E80-A211-B98727E2C0E6}" type="pres">
      <dgm:prSet presAssocID="{84979DB3-4BC4-469B-B5EF-AFA9B9A0ED67}" presName="ParentBackground2" presStyleCnt="0"/>
      <dgm:spPr/>
    </dgm:pt>
    <dgm:pt modelId="{FDDED00B-42C9-4E8C-B577-365137501874}" type="pres">
      <dgm:prSet presAssocID="{84979DB3-4BC4-469B-B5EF-AFA9B9A0ED67}" presName="ParentBackground" presStyleLbl="fgAcc1" presStyleIdx="2" presStyleCnt="4"/>
      <dgm:spPr/>
    </dgm:pt>
    <dgm:pt modelId="{3E17D104-F17C-4972-8C62-E85A1CC0B615}" type="pres">
      <dgm:prSet presAssocID="{84979DB3-4BC4-469B-B5EF-AFA9B9A0ED6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A6DCE9-607F-47AE-9574-EE003FE2C138}" type="pres">
      <dgm:prSet presAssocID="{B322C6A7-2734-4A8A-801F-DDE4173803C4}" presName="Accent1" presStyleCnt="0"/>
      <dgm:spPr/>
    </dgm:pt>
    <dgm:pt modelId="{FC94F85B-CC22-4132-9D17-BEA03771D9ED}" type="pres">
      <dgm:prSet presAssocID="{B322C6A7-2734-4A8A-801F-DDE4173803C4}" presName="Accent" presStyleLbl="node1" presStyleIdx="3" presStyleCnt="4"/>
      <dgm:spPr/>
    </dgm:pt>
    <dgm:pt modelId="{BA243E4B-6695-4B71-9B16-040868095F99}" type="pres">
      <dgm:prSet presAssocID="{B322C6A7-2734-4A8A-801F-DDE4173803C4}" presName="ParentBackground1" presStyleCnt="0"/>
      <dgm:spPr/>
    </dgm:pt>
    <dgm:pt modelId="{0F3369D7-D7D2-42A8-AD02-D4723A8FC1C5}" type="pres">
      <dgm:prSet presAssocID="{B322C6A7-2734-4A8A-801F-DDE4173803C4}" presName="ParentBackground" presStyleLbl="fgAcc1" presStyleIdx="3" presStyleCnt="4"/>
      <dgm:spPr/>
    </dgm:pt>
    <dgm:pt modelId="{64C89048-F2A4-455A-AD5F-E781E48DB12A}" type="pres">
      <dgm:prSet presAssocID="{B322C6A7-2734-4A8A-801F-DDE4173803C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355BC36-2DB3-453A-9491-B4FF0513322D}" srcId="{C0E9AAD2-9A98-4CC5-B651-65224A4BB579}" destId="{AD992D00-4188-4441-A196-7693CC8DB8CD}" srcOrd="3" destOrd="0" parTransId="{DC0DE005-8C70-4702-B8C5-790E5F6652D9}" sibTransId="{3DC9FA00-054C-443D-8348-61953C45105E}"/>
    <dgm:cxn modelId="{7F8A833B-6980-4881-A89F-BBA79C06590F}" type="presOf" srcId="{BB177591-BD46-44A4-AB8A-C569BBA03E7A}" destId="{DB93A9DF-3847-4157-B723-9F165351C7CD}" srcOrd="1" destOrd="0" presId="urn:microsoft.com/office/officeart/2011/layout/CircleProcess"/>
    <dgm:cxn modelId="{BB294D4D-FD83-45E9-8AD6-78BF093268EB}" srcId="{C0E9AAD2-9A98-4CC5-B651-65224A4BB579}" destId="{BB177591-BD46-44A4-AB8A-C569BBA03E7A}" srcOrd="2" destOrd="0" parTransId="{22559A02-2D1A-40F4-8066-9E6313A8B232}" sibTransId="{173DF34C-2F9C-48D8-8611-3601378F6312}"/>
    <dgm:cxn modelId="{320DD870-9FB0-41A9-A3FC-8DE2CA3CDDCC}" type="presOf" srcId="{BB177591-BD46-44A4-AB8A-C569BBA03E7A}" destId="{DB868C83-54AD-4F51-8263-667E29D34510}" srcOrd="0" destOrd="0" presId="urn:microsoft.com/office/officeart/2011/layout/CircleProcess"/>
    <dgm:cxn modelId="{D29C1D83-58A0-40E5-B240-FEDCAAF9C024}" type="presOf" srcId="{C0E9AAD2-9A98-4CC5-B651-65224A4BB579}" destId="{E259927D-D880-4498-AF51-6D384993D3AF}" srcOrd="0" destOrd="0" presId="urn:microsoft.com/office/officeart/2011/layout/CircleProcess"/>
    <dgm:cxn modelId="{5737168E-6B80-409C-86CE-7E6AD5563696}" type="presOf" srcId="{AD992D00-4188-4441-A196-7693CC8DB8CD}" destId="{11FC75B5-BD2C-478F-A165-1D05BBAAB06D}" srcOrd="0" destOrd="0" presId="urn:microsoft.com/office/officeart/2011/layout/CircleProcess"/>
    <dgm:cxn modelId="{F134AA8F-A18B-4652-8F02-199346B30F24}" type="presOf" srcId="{B322C6A7-2734-4A8A-801F-DDE4173803C4}" destId="{0F3369D7-D7D2-42A8-AD02-D4723A8FC1C5}" srcOrd="0" destOrd="0" presId="urn:microsoft.com/office/officeart/2011/layout/CircleProcess"/>
    <dgm:cxn modelId="{1C61DE91-EF0F-4D03-A224-5E64EC114C1B}" type="presOf" srcId="{84979DB3-4BC4-469B-B5EF-AFA9B9A0ED67}" destId="{3E17D104-F17C-4972-8C62-E85A1CC0B615}" srcOrd="1" destOrd="0" presId="urn:microsoft.com/office/officeart/2011/layout/CircleProcess"/>
    <dgm:cxn modelId="{C64960A1-1C4E-4144-AC2B-AEB2F93D4F4C}" type="presOf" srcId="{AD992D00-4188-4441-A196-7693CC8DB8CD}" destId="{6672F61A-77F5-498E-AA48-DFF8E2C8C622}" srcOrd="1" destOrd="0" presId="urn:microsoft.com/office/officeart/2011/layout/CircleProcess"/>
    <dgm:cxn modelId="{66F633A7-907A-46E1-AEF4-4582775EAD70}" srcId="{C0E9AAD2-9A98-4CC5-B651-65224A4BB579}" destId="{84979DB3-4BC4-469B-B5EF-AFA9B9A0ED67}" srcOrd="1" destOrd="0" parTransId="{ADDCAFD6-EA30-419B-A7A0-F12506072628}" sibTransId="{C8CA4785-9A5E-4D97-B003-33EF0B224249}"/>
    <dgm:cxn modelId="{01813BF2-6438-4E46-9812-FD0B7E0A6F3E}" srcId="{C0E9AAD2-9A98-4CC5-B651-65224A4BB579}" destId="{B322C6A7-2734-4A8A-801F-DDE4173803C4}" srcOrd="0" destOrd="0" parTransId="{6FAF5C83-317E-4E55-918D-8572AA596F4C}" sibTransId="{F582E315-88D5-49BB-8B0B-C7446FF622A1}"/>
    <dgm:cxn modelId="{7CF049F7-3C7C-4A5F-8200-7692E2266FE1}" type="presOf" srcId="{84979DB3-4BC4-469B-B5EF-AFA9B9A0ED67}" destId="{FDDED00B-42C9-4E8C-B577-365137501874}" srcOrd="0" destOrd="0" presId="urn:microsoft.com/office/officeart/2011/layout/CircleProcess"/>
    <dgm:cxn modelId="{BE273DFD-42A4-4524-B915-BCB05CCC45B8}" type="presOf" srcId="{B322C6A7-2734-4A8A-801F-DDE4173803C4}" destId="{64C89048-F2A4-455A-AD5F-E781E48DB12A}" srcOrd="1" destOrd="0" presId="urn:microsoft.com/office/officeart/2011/layout/CircleProcess"/>
    <dgm:cxn modelId="{BCC2CB5D-2BFA-4A35-AD7C-C3186218CA14}" type="presParOf" srcId="{E259927D-D880-4498-AF51-6D384993D3AF}" destId="{72368FCC-4AB5-4D7A-94D0-31283AB618D4}" srcOrd="0" destOrd="0" presId="urn:microsoft.com/office/officeart/2011/layout/CircleProcess"/>
    <dgm:cxn modelId="{69862C08-AB17-459B-AD40-1961299C5122}" type="presParOf" srcId="{72368FCC-4AB5-4D7A-94D0-31283AB618D4}" destId="{2EDAA28E-CE29-4E56-B96D-C8804FA64E43}" srcOrd="0" destOrd="0" presId="urn:microsoft.com/office/officeart/2011/layout/CircleProcess"/>
    <dgm:cxn modelId="{E053CD35-7F99-4AAE-852D-AFF0E1A460B1}" type="presParOf" srcId="{E259927D-D880-4498-AF51-6D384993D3AF}" destId="{A72718D8-5240-4DAA-803C-79FCEE8EB298}" srcOrd="1" destOrd="0" presId="urn:microsoft.com/office/officeart/2011/layout/CircleProcess"/>
    <dgm:cxn modelId="{441DF9E1-2C55-4EC4-ADA2-8A98F0F1D18A}" type="presParOf" srcId="{A72718D8-5240-4DAA-803C-79FCEE8EB298}" destId="{11FC75B5-BD2C-478F-A165-1D05BBAAB06D}" srcOrd="0" destOrd="0" presId="urn:microsoft.com/office/officeart/2011/layout/CircleProcess"/>
    <dgm:cxn modelId="{2FBA505D-861B-4ABF-B88E-8D13FBEDEC59}" type="presParOf" srcId="{E259927D-D880-4498-AF51-6D384993D3AF}" destId="{6672F61A-77F5-498E-AA48-DFF8E2C8C622}" srcOrd="2" destOrd="0" presId="urn:microsoft.com/office/officeart/2011/layout/CircleProcess"/>
    <dgm:cxn modelId="{84A24F69-E470-4A7E-BB0A-2ADD5E5F6A01}" type="presParOf" srcId="{E259927D-D880-4498-AF51-6D384993D3AF}" destId="{B10436D3-3620-4D00-9F56-F9988E3BFE1E}" srcOrd="3" destOrd="0" presId="urn:microsoft.com/office/officeart/2011/layout/CircleProcess"/>
    <dgm:cxn modelId="{66A34594-B4AF-4183-8D73-8C4E51797726}" type="presParOf" srcId="{B10436D3-3620-4D00-9F56-F9988E3BFE1E}" destId="{5CE77A0D-1DC0-45C5-9153-FA573BE7166D}" srcOrd="0" destOrd="0" presId="urn:microsoft.com/office/officeart/2011/layout/CircleProcess"/>
    <dgm:cxn modelId="{BC43775D-AF45-4A66-A241-83A3BBF48EE4}" type="presParOf" srcId="{E259927D-D880-4498-AF51-6D384993D3AF}" destId="{AC14B7F6-F534-43C5-B409-5F51EE682EA2}" srcOrd="4" destOrd="0" presId="urn:microsoft.com/office/officeart/2011/layout/CircleProcess"/>
    <dgm:cxn modelId="{E7DD3053-1ED9-4C98-A4AF-7B7678DEA635}" type="presParOf" srcId="{AC14B7F6-F534-43C5-B409-5F51EE682EA2}" destId="{DB868C83-54AD-4F51-8263-667E29D34510}" srcOrd="0" destOrd="0" presId="urn:microsoft.com/office/officeart/2011/layout/CircleProcess"/>
    <dgm:cxn modelId="{560E4199-10EA-45F9-A63A-F248B8494B55}" type="presParOf" srcId="{E259927D-D880-4498-AF51-6D384993D3AF}" destId="{DB93A9DF-3847-4157-B723-9F165351C7CD}" srcOrd="5" destOrd="0" presId="urn:microsoft.com/office/officeart/2011/layout/CircleProcess"/>
    <dgm:cxn modelId="{F5959940-465A-4BD4-A3F0-02BED7DE0435}" type="presParOf" srcId="{E259927D-D880-4498-AF51-6D384993D3AF}" destId="{59FAD8BE-83D8-4F26-A517-30D2730C5AE6}" srcOrd="6" destOrd="0" presId="urn:microsoft.com/office/officeart/2011/layout/CircleProcess"/>
    <dgm:cxn modelId="{5AD8ABC3-FCC5-405A-87B1-953846D027D3}" type="presParOf" srcId="{59FAD8BE-83D8-4F26-A517-30D2730C5AE6}" destId="{D35F5283-C277-411B-974C-61B442987699}" srcOrd="0" destOrd="0" presId="urn:microsoft.com/office/officeart/2011/layout/CircleProcess"/>
    <dgm:cxn modelId="{92D18FB6-7A78-402A-A68A-3FD08BD96FDF}" type="presParOf" srcId="{E259927D-D880-4498-AF51-6D384993D3AF}" destId="{EBA7A895-168A-4E80-A211-B98727E2C0E6}" srcOrd="7" destOrd="0" presId="urn:microsoft.com/office/officeart/2011/layout/CircleProcess"/>
    <dgm:cxn modelId="{0F2BAA10-EEA2-4CB0-AEDE-3717FF6C0519}" type="presParOf" srcId="{EBA7A895-168A-4E80-A211-B98727E2C0E6}" destId="{FDDED00B-42C9-4E8C-B577-365137501874}" srcOrd="0" destOrd="0" presId="urn:microsoft.com/office/officeart/2011/layout/CircleProcess"/>
    <dgm:cxn modelId="{530046E8-55EB-4FE1-949F-0D9066F80AC8}" type="presParOf" srcId="{E259927D-D880-4498-AF51-6D384993D3AF}" destId="{3E17D104-F17C-4972-8C62-E85A1CC0B615}" srcOrd="8" destOrd="0" presId="urn:microsoft.com/office/officeart/2011/layout/CircleProcess"/>
    <dgm:cxn modelId="{C5832AA1-C655-4592-98D1-B54C5664FCF3}" type="presParOf" srcId="{E259927D-D880-4498-AF51-6D384993D3AF}" destId="{FFA6DCE9-607F-47AE-9574-EE003FE2C138}" srcOrd="9" destOrd="0" presId="urn:microsoft.com/office/officeart/2011/layout/CircleProcess"/>
    <dgm:cxn modelId="{08E46A21-95E8-4EDE-96CD-2CE636E22713}" type="presParOf" srcId="{FFA6DCE9-607F-47AE-9574-EE003FE2C138}" destId="{FC94F85B-CC22-4132-9D17-BEA03771D9ED}" srcOrd="0" destOrd="0" presId="urn:microsoft.com/office/officeart/2011/layout/CircleProcess"/>
    <dgm:cxn modelId="{6DFA83FB-B53F-4047-AF29-1A24191E8134}" type="presParOf" srcId="{E259927D-D880-4498-AF51-6D384993D3AF}" destId="{BA243E4B-6695-4B71-9B16-040868095F99}" srcOrd="10" destOrd="0" presId="urn:microsoft.com/office/officeart/2011/layout/CircleProcess"/>
    <dgm:cxn modelId="{080BF3E3-358C-4ED4-9CC5-B23023A8EBBF}" type="presParOf" srcId="{BA243E4B-6695-4B71-9B16-040868095F99}" destId="{0F3369D7-D7D2-42A8-AD02-D4723A8FC1C5}" srcOrd="0" destOrd="0" presId="urn:microsoft.com/office/officeart/2011/layout/CircleProcess"/>
    <dgm:cxn modelId="{AD0A0F4C-464D-4CB2-85FF-5C577FE66186}" type="presParOf" srcId="{E259927D-D880-4498-AF51-6D384993D3AF}" destId="{64C89048-F2A4-455A-AD5F-E781E48DB12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9AAD2-9A98-4CC5-B651-65224A4BB579}" type="doc">
      <dgm:prSet loTypeId="urn:microsoft.com/office/officeart/2011/layout/Circle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2C6A7-2734-4A8A-801F-DDE4173803C4}">
      <dgm:prSet custT="1"/>
      <dgm:spPr/>
      <dgm:t>
        <a:bodyPr/>
        <a:lstStyle/>
        <a:p>
          <a:r>
            <a:rPr lang="en-US" sz="1600" b="1" dirty="0"/>
            <a:t>Bowling Average Index</a:t>
          </a:r>
        </a:p>
        <a:p>
          <a:r>
            <a:rPr lang="en-US" sz="1600" dirty="0"/>
            <a:t>Peer analysis of the average of the bowlers in a series </a:t>
          </a:r>
        </a:p>
      </dgm:t>
    </dgm:pt>
    <dgm:pt modelId="{6FAF5C83-317E-4E55-918D-8572AA596F4C}" type="parTrans" cxnId="{01813BF2-6438-4E46-9812-FD0B7E0A6F3E}">
      <dgm:prSet/>
      <dgm:spPr/>
      <dgm:t>
        <a:bodyPr/>
        <a:lstStyle/>
        <a:p>
          <a:endParaRPr lang="en-US"/>
        </a:p>
      </dgm:t>
    </dgm:pt>
    <dgm:pt modelId="{F582E315-88D5-49BB-8B0B-C7446FF622A1}" type="sibTrans" cxnId="{01813BF2-6438-4E46-9812-FD0B7E0A6F3E}">
      <dgm:prSet/>
      <dgm:spPr/>
      <dgm:t>
        <a:bodyPr/>
        <a:lstStyle/>
        <a:p>
          <a:endParaRPr lang="en-US"/>
        </a:p>
      </dgm:t>
    </dgm:pt>
    <dgm:pt modelId="{84979DB3-4BC4-469B-B5EF-AFA9B9A0ED67}">
      <dgm:prSet custT="1"/>
      <dgm:spPr/>
      <dgm:t>
        <a:bodyPr/>
        <a:lstStyle/>
        <a:p>
          <a:r>
            <a:rPr lang="en-US" sz="1600" b="1" dirty="0"/>
            <a:t>Strike Rate Index</a:t>
          </a:r>
        </a:p>
        <a:p>
          <a:r>
            <a:rPr lang="en-US" sz="1600" dirty="0"/>
            <a:t>Peer analysis of the strike rate of the bowlers in a series </a:t>
          </a:r>
        </a:p>
      </dgm:t>
    </dgm:pt>
    <dgm:pt modelId="{ADDCAFD6-EA30-419B-A7A0-F12506072628}" type="parTrans" cxnId="{66F633A7-907A-46E1-AEF4-4582775EAD70}">
      <dgm:prSet/>
      <dgm:spPr/>
      <dgm:t>
        <a:bodyPr/>
        <a:lstStyle/>
        <a:p>
          <a:endParaRPr lang="en-US"/>
        </a:p>
      </dgm:t>
    </dgm:pt>
    <dgm:pt modelId="{C8CA4785-9A5E-4D97-B003-33EF0B224249}" type="sibTrans" cxnId="{66F633A7-907A-46E1-AEF4-4582775EAD70}">
      <dgm:prSet/>
      <dgm:spPr/>
      <dgm:t>
        <a:bodyPr/>
        <a:lstStyle/>
        <a:p>
          <a:endParaRPr lang="en-US"/>
        </a:p>
      </dgm:t>
    </dgm:pt>
    <dgm:pt modelId="{BB177591-BD46-44A4-AB8A-C569BBA03E7A}">
      <dgm:prSet custT="1"/>
      <dgm:spPr/>
      <dgm:t>
        <a:bodyPr/>
        <a:lstStyle/>
        <a:p>
          <a:r>
            <a:rPr lang="en-US" sz="1600" b="1" dirty="0"/>
            <a:t>Economy Rate Index</a:t>
          </a:r>
          <a:endParaRPr lang="en-US" sz="1400" dirty="0"/>
        </a:p>
        <a:p>
          <a:r>
            <a:rPr lang="en-US" sz="1600" dirty="0"/>
            <a:t>Peer analysis of the economy rate of the bowlers in a series </a:t>
          </a:r>
        </a:p>
      </dgm:t>
    </dgm:pt>
    <dgm:pt modelId="{22559A02-2D1A-40F4-8066-9E6313A8B232}" type="parTrans" cxnId="{BB294D4D-FD83-45E9-8AD6-78BF093268EB}">
      <dgm:prSet/>
      <dgm:spPr/>
      <dgm:t>
        <a:bodyPr/>
        <a:lstStyle/>
        <a:p>
          <a:endParaRPr lang="en-US"/>
        </a:p>
      </dgm:t>
    </dgm:pt>
    <dgm:pt modelId="{173DF34C-2F9C-48D8-8611-3601378F6312}" type="sibTrans" cxnId="{BB294D4D-FD83-45E9-8AD6-78BF093268EB}">
      <dgm:prSet/>
      <dgm:spPr/>
      <dgm:t>
        <a:bodyPr/>
        <a:lstStyle/>
        <a:p>
          <a:endParaRPr lang="en-US"/>
        </a:p>
      </dgm:t>
    </dgm:pt>
    <dgm:pt modelId="{AD992D00-4188-4441-A196-7693CC8DB8CD}">
      <dgm:prSet custT="1"/>
      <dgm:spPr/>
      <dgm:t>
        <a:bodyPr/>
        <a:lstStyle/>
        <a:p>
          <a:r>
            <a:rPr lang="en-US" sz="1800" b="1" dirty="0"/>
            <a:t>Result</a:t>
          </a:r>
        </a:p>
        <a:p>
          <a:r>
            <a:rPr lang="en-US" sz="1600" dirty="0"/>
            <a:t>The aggregate final set of the players</a:t>
          </a:r>
        </a:p>
      </dgm:t>
    </dgm:pt>
    <dgm:pt modelId="{DC0DE005-8C70-4702-B8C5-790E5F6652D9}" type="parTrans" cxnId="{4355BC36-2DB3-453A-9491-B4FF0513322D}">
      <dgm:prSet/>
      <dgm:spPr/>
      <dgm:t>
        <a:bodyPr/>
        <a:lstStyle/>
        <a:p>
          <a:endParaRPr lang="en-US"/>
        </a:p>
      </dgm:t>
    </dgm:pt>
    <dgm:pt modelId="{3DC9FA00-054C-443D-8348-61953C45105E}" type="sibTrans" cxnId="{4355BC36-2DB3-453A-9491-B4FF0513322D}">
      <dgm:prSet/>
      <dgm:spPr/>
      <dgm:t>
        <a:bodyPr/>
        <a:lstStyle/>
        <a:p>
          <a:endParaRPr lang="en-US"/>
        </a:p>
      </dgm:t>
    </dgm:pt>
    <dgm:pt modelId="{E259927D-D880-4498-AF51-6D384993D3AF}" type="pres">
      <dgm:prSet presAssocID="{C0E9AAD2-9A98-4CC5-B651-65224A4BB57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2368FCC-4AB5-4D7A-94D0-31283AB618D4}" type="pres">
      <dgm:prSet presAssocID="{AD992D00-4188-4441-A196-7693CC8DB8CD}" presName="Accent4" presStyleCnt="0"/>
      <dgm:spPr/>
    </dgm:pt>
    <dgm:pt modelId="{2EDAA28E-CE29-4E56-B96D-C8804FA64E43}" type="pres">
      <dgm:prSet presAssocID="{AD992D00-4188-4441-A196-7693CC8DB8CD}" presName="Accent" presStyleLbl="node1" presStyleIdx="0" presStyleCnt="4"/>
      <dgm:spPr/>
    </dgm:pt>
    <dgm:pt modelId="{A72718D8-5240-4DAA-803C-79FCEE8EB298}" type="pres">
      <dgm:prSet presAssocID="{AD992D00-4188-4441-A196-7693CC8DB8CD}" presName="ParentBackground4" presStyleCnt="0"/>
      <dgm:spPr/>
    </dgm:pt>
    <dgm:pt modelId="{11FC75B5-BD2C-478F-A165-1D05BBAAB06D}" type="pres">
      <dgm:prSet presAssocID="{AD992D00-4188-4441-A196-7693CC8DB8CD}" presName="ParentBackground" presStyleLbl="fgAcc1" presStyleIdx="0" presStyleCnt="4"/>
      <dgm:spPr/>
    </dgm:pt>
    <dgm:pt modelId="{6672F61A-77F5-498E-AA48-DFF8E2C8C622}" type="pres">
      <dgm:prSet presAssocID="{AD992D00-4188-4441-A196-7693CC8DB8C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10436D3-3620-4D00-9F56-F9988E3BFE1E}" type="pres">
      <dgm:prSet presAssocID="{BB177591-BD46-44A4-AB8A-C569BBA03E7A}" presName="Accent3" presStyleCnt="0"/>
      <dgm:spPr/>
    </dgm:pt>
    <dgm:pt modelId="{5CE77A0D-1DC0-45C5-9153-FA573BE7166D}" type="pres">
      <dgm:prSet presAssocID="{BB177591-BD46-44A4-AB8A-C569BBA03E7A}" presName="Accent" presStyleLbl="node1" presStyleIdx="1" presStyleCnt="4"/>
      <dgm:spPr/>
    </dgm:pt>
    <dgm:pt modelId="{AC14B7F6-F534-43C5-B409-5F51EE682EA2}" type="pres">
      <dgm:prSet presAssocID="{BB177591-BD46-44A4-AB8A-C569BBA03E7A}" presName="ParentBackground3" presStyleCnt="0"/>
      <dgm:spPr/>
    </dgm:pt>
    <dgm:pt modelId="{DB868C83-54AD-4F51-8263-667E29D34510}" type="pres">
      <dgm:prSet presAssocID="{BB177591-BD46-44A4-AB8A-C569BBA03E7A}" presName="ParentBackground" presStyleLbl="fgAcc1" presStyleIdx="1" presStyleCnt="4"/>
      <dgm:spPr/>
    </dgm:pt>
    <dgm:pt modelId="{DB93A9DF-3847-4157-B723-9F165351C7CD}" type="pres">
      <dgm:prSet presAssocID="{BB177591-BD46-44A4-AB8A-C569BBA03E7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FAD8BE-83D8-4F26-A517-30D2730C5AE6}" type="pres">
      <dgm:prSet presAssocID="{84979DB3-4BC4-469B-B5EF-AFA9B9A0ED67}" presName="Accent2" presStyleCnt="0"/>
      <dgm:spPr/>
    </dgm:pt>
    <dgm:pt modelId="{D35F5283-C277-411B-974C-61B442987699}" type="pres">
      <dgm:prSet presAssocID="{84979DB3-4BC4-469B-B5EF-AFA9B9A0ED67}" presName="Accent" presStyleLbl="node1" presStyleIdx="2" presStyleCnt="4"/>
      <dgm:spPr/>
    </dgm:pt>
    <dgm:pt modelId="{EBA7A895-168A-4E80-A211-B98727E2C0E6}" type="pres">
      <dgm:prSet presAssocID="{84979DB3-4BC4-469B-B5EF-AFA9B9A0ED67}" presName="ParentBackground2" presStyleCnt="0"/>
      <dgm:spPr/>
    </dgm:pt>
    <dgm:pt modelId="{FDDED00B-42C9-4E8C-B577-365137501874}" type="pres">
      <dgm:prSet presAssocID="{84979DB3-4BC4-469B-B5EF-AFA9B9A0ED67}" presName="ParentBackground" presStyleLbl="fgAcc1" presStyleIdx="2" presStyleCnt="4"/>
      <dgm:spPr/>
    </dgm:pt>
    <dgm:pt modelId="{3E17D104-F17C-4972-8C62-E85A1CC0B615}" type="pres">
      <dgm:prSet presAssocID="{84979DB3-4BC4-469B-B5EF-AFA9B9A0ED6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A6DCE9-607F-47AE-9574-EE003FE2C138}" type="pres">
      <dgm:prSet presAssocID="{B322C6A7-2734-4A8A-801F-DDE4173803C4}" presName="Accent1" presStyleCnt="0"/>
      <dgm:spPr/>
    </dgm:pt>
    <dgm:pt modelId="{FC94F85B-CC22-4132-9D17-BEA03771D9ED}" type="pres">
      <dgm:prSet presAssocID="{B322C6A7-2734-4A8A-801F-DDE4173803C4}" presName="Accent" presStyleLbl="node1" presStyleIdx="3" presStyleCnt="4"/>
      <dgm:spPr/>
    </dgm:pt>
    <dgm:pt modelId="{BA243E4B-6695-4B71-9B16-040868095F99}" type="pres">
      <dgm:prSet presAssocID="{B322C6A7-2734-4A8A-801F-DDE4173803C4}" presName="ParentBackground1" presStyleCnt="0"/>
      <dgm:spPr/>
    </dgm:pt>
    <dgm:pt modelId="{0F3369D7-D7D2-42A8-AD02-D4723A8FC1C5}" type="pres">
      <dgm:prSet presAssocID="{B322C6A7-2734-4A8A-801F-DDE4173803C4}" presName="ParentBackground" presStyleLbl="fgAcc1" presStyleIdx="3" presStyleCnt="4"/>
      <dgm:spPr/>
    </dgm:pt>
    <dgm:pt modelId="{64C89048-F2A4-455A-AD5F-E781E48DB12A}" type="pres">
      <dgm:prSet presAssocID="{B322C6A7-2734-4A8A-801F-DDE4173803C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355BC36-2DB3-453A-9491-B4FF0513322D}" srcId="{C0E9AAD2-9A98-4CC5-B651-65224A4BB579}" destId="{AD992D00-4188-4441-A196-7693CC8DB8CD}" srcOrd="3" destOrd="0" parTransId="{DC0DE005-8C70-4702-B8C5-790E5F6652D9}" sibTransId="{3DC9FA00-054C-443D-8348-61953C45105E}"/>
    <dgm:cxn modelId="{7F8A833B-6980-4881-A89F-BBA79C06590F}" type="presOf" srcId="{BB177591-BD46-44A4-AB8A-C569BBA03E7A}" destId="{DB93A9DF-3847-4157-B723-9F165351C7CD}" srcOrd="1" destOrd="0" presId="urn:microsoft.com/office/officeart/2011/layout/CircleProcess"/>
    <dgm:cxn modelId="{BB294D4D-FD83-45E9-8AD6-78BF093268EB}" srcId="{C0E9AAD2-9A98-4CC5-B651-65224A4BB579}" destId="{BB177591-BD46-44A4-AB8A-C569BBA03E7A}" srcOrd="2" destOrd="0" parTransId="{22559A02-2D1A-40F4-8066-9E6313A8B232}" sibTransId="{173DF34C-2F9C-48D8-8611-3601378F6312}"/>
    <dgm:cxn modelId="{320DD870-9FB0-41A9-A3FC-8DE2CA3CDDCC}" type="presOf" srcId="{BB177591-BD46-44A4-AB8A-C569BBA03E7A}" destId="{DB868C83-54AD-4F51-8263-667E29D34510}" srcOrd="0" destOrd="0" presId="urn:microsoft.com/office/officeart/2011/layout/CircleProcess"/>
    <dgm:cxn modelId="{D29C1D83-58A0-40E5-B240-FEDCAAF9C024}" type="presOf" srcId="{C0E9AAD2-9A98-4CC5-B651-65224A4BB579}" destId="{E259927D-D880-4498-AF51-6D384993D3AF}" srcOrd="0" destOrd="0" presId="urn:microsoft.com/office/officeart/2011/layout/CircleProcess"/>
    <dgm:cxn modelId="{5737168E-6B80-409C-86CE-7E6AD5563696}" type="presOf" srcId="{AD992D00-4188-4441-A196-7693CC8DB8CD}" destId="{11FC75B5-BD2C-478F-A165-1D05BBAAB06D}" srcOrd="0" destOrd="0" presId="urn:microsoft.com/office/officeart/2011/layout/CircleProcess"/>
    <dgm:cxn modelId="{F134AA8F-A18B-4652-8F02-199346B30F24}" type="presOf" srcId="{B322C6A7-2734-4A8A-801F-DDE4173803C4}" destId="{0F3369D7-D7D2-42A8-AD02-D4723A8FC1C5}" srcOrd="0" destOrd="0" presId="urn:microsoft.com/office/officeart/2011/layout/CircleProcess"/>
    <dgm:cxn modelId="{1C61DE91-EF0F-4D03-A224-5E64EC114C1B}" type="presOf" srcId="{84979DB3-4BC4-469B-B5EF-AFA9B9A0ED67}" destId="{3E17D104-F17C-4972-8C62-E85A1CC0B615}" srcOrd="1" destOrd="0" presId="urn:microsoft.com/office/officeart/2011/layout/CircleProcess"/>
    <dgm:cxn modelId="{C64960A1-1C4E-4144-AC2B-AEB2F93D4F4C}" type="presOf" srcId="{AD992D00-4188-4441-A196-7693CC8DB8CD}" destId="{6672F61A-77F5-498E-AA48-DFF8E2C8C622}" srcOrd="1" destOrd="0" presId="urn:microsoft.com/office/officeart/2011/layout/CircleProcess"/>
    <dgm:cxn modelId="{66F633A7-907A-46E1-AEF4-4582775EAD70}" srcId="{C0E9AAD2-9A98-4CC5-B651-65224A4BB579}" destId="{84979DB3-4BC4-469B-B5EF-AFA9B9A0ED67}" srcOrd="1" destOrd="0" parTransId="{ADDCAFD6-EA30-419B-A7A0-F12506072628}" sibTransId="{C8CA4785-9A5E-4D97-B003-33EF0B224249}"/>
    <dgm:cxn modelId="{01813BF2-6438-4E46-9812-FD0B7E0A6F3E}" srcId="{C0E9AAD2-9A98-4CC5-B651-65224A4BB579}" destId="{B322C6A7-2734-4A8A-801F-DDE4173803C4}" srcOrd="0" destOrd="0" parTransId="{6FAF5C83-317E-4E55-918D-8572AA596F4C}" sibTransId="{F582E315-88D5-49BB-8B0B-C7446FF622A1}"/>
    <dgm:cxn modelId="{7CF049F7-3C7C-4A5F-8200-7692E2266FE1}" type="presOf" srcId="{84979DB3-4BC4-469B-B5EF-AFA9B9A0ED67}" destId="{FDDED00B-42C9-4E8C-B577-365137501874}" srcOrd="0" destOrd="0" presId="urn:microsoft.com/office/officeart/2011/layout/CircleProcess"/>
    <dgm:cxn modelId="{BE273DFD-42A4-4524-B915-BCB05CCC45B8}" type="presOf" srcId="{B322C6A7-2734-4A8A-801F-DDE4173803C4}" destId="{64C89048-F2A4-455A-AD5F-E781E48DB12A}" srcOrd="1" destOrd="0" presId="urn:microsoft.com/office/officeart/2011/layout/CircleProcess"/>
    <dgm:cxn modelId="{BCC2CB5D-2BFA-4A35-AD7C-C3186218CA14}" type="presParOf" srcId="{E259927D-D880-4498-AF51-6D384993D3AF}" destId="{72368FCC-4AB5-4D7A-94D0-31283AB618D4}" srcOrd="0" destOrd="0" presId="urn:microsoft.com/office/officeart/2011/layout/CircleProcess"/>
    <dgm:cxn modelId="{69862C08-AB17-459B-AD40-1961299C5122}" type="presParOf" srcId="{72368FCC-4AB5-4D7A-94D0-31283AB618D4}" destId="{2EDAA28E-CE29-4E56-B96D-C8804FA64E43}" srcOrd="0" destOrd="0" presId="urn:microsoft.com/office/officeart/2011/layout/CircleProcess"/>
    <dgm:cxn modelId="{E053CD35-7F99-4AAE-852D-AFF0E1A460B1}" type="presParOf" srcId="{E259927D-D880-4498-AF51-6D384993D3AF}" destId="{A72718D8-5240-4DAA-803C-79FCEE8EB298}" srcOrd="1" destOrd="0" presId="urn:microsoft.com/office/officeart/2011/layout/CircleProcess"/>
    <dgm:cxn modelId="{441DF9E1-2C55-4EC4-ADA2-8A98F0F1D18A}" type="presParOf" srcId="{A72718D8-5240-4DAA-803C-79FCEE8EB298}" destId="{11FC75B5-BD2C-478F-A165-1D05BBAAB06D}" srcOrd="0" destOrd="0" presId="urn:microsoft.com/office/officeart/2011/layout/CircleProcess"/>
    <dgm:cxn modelId="{2FBA505D-861B-4ABF-B88E-8D13FBEDEC59}" type="presParOf" srcId="{E259927D-D880-4498-AF51-6D384993D3AF}" destId="{6672F61A-77F5-498E-AA48-DFF8E2C8C622}" srcOrd="2" destOrd="0" presId="urn:microsoft.com/office/officeart/2011/layout/CircleProcess"/>
    <dgm:cxn modelId="{84A24F69-E470-4A7E-BB0A-2ADD5E5F6A01}" type="presParOf" srcId="{E259927D-D880-4498-AF51-6D384993D3AF}" destId="{B10436D3-3620-4D00-9F56-F9988E3BFE1E}" srcOrd="3" destOrd="0" presId="urn:microsoft.com/office/officeart/2011/layout/CircleProcess"/>
    <dgm:cxn modelId="{66A34594-B4AF-4183-8D73-8C4E51797726}" type="presParOf" srcId="{B10436D3-3620-4D00-9F56-F9988E3BFE1E}" destId="{5CE77A0D-1DC0-45C5-9153-FA573BE7166D}" srcOrd="0" destOrd="0" presId="urn:microsoft.com/office/officeart/2011/layout/CircleProcess"/>
    <dgm:cxn modelId="{BC43775D-AF45-4A66-A241-83A3BBF48EE4}" type="presParOf" srcId="{E259927D-D880-4498-AF51-6D384993D3AF}" destId="{AC14B7F6-F534-43C5-B409-5F51EE682EA2}" srcOrd="4" destOrd="0" presId="urn:microsoft.com/office/officeart/2011/layout/CircleProcess"/>
    <dgm:cxn modelId="{E7DD3053-1ED9-4C98-A4AF-7B7678DEA635}" type="presParOf" srcId="{AC14B7F6-F534-43C5-B409-5F51EE682EA2}" destId="{DB868C83-54AD-4F51-8263-667E29D34510}" srcOrd="0" destOrd="0" presId="urn:microsoft.com/office/officeart/2011/layout/CircleProcess"/>
    <dgm:cxn modelId="{560E4199-10EA-45F9-A63A-F248B8494B55}" type="presParOf" srcId="{E259927D-D880-4498-AF51-6D384993D3AF}" destId="{DB93A9DF-3847-4157-B723-9F165351C7CD}" srcOrd="5" destOrd="0" presId="urn:microsoft.com/office/officeart/2011/layout/CircleProcess"/>
    <dgm:cxn modelId="{F5959940-465A-4BD4-A3F0-02BED7DE0435}" type="presParOf" srcId="{E259927D-D880-4498-AF51-6D384993D3AF}" destId="{59FAD8BE-83D8-4F26-A517-30D2730C5AE6}" srcOrd="6" destOrd="0" presId="urn:microsoft.com/office/officeart/2011/layout/CircleProcess"/>
    <dgm:cxn modelId="{5AD8ABC3-FCC5-405A-87B1-953846D027D3}" type="presParOf" srcId="{59FAD8BE-83D8-4F26-A517-30D2730C5AE6}" destId="{D35F5283-C277-411B-974C-61B442987699}" srcOrd="0" destOrd="0" presId="urn:microsoft.com/office/officeart/2011/layout/CircleProcess"/>
    <dgm:cxn modelId="{92D18FB6-7A78-402A-A68A-3FD08BD96FDF}" type="presParOf" srcId="{E259927D-D880-4498-AF51-6D384993D3AF}" destId="{EBA7A895-168A-4E80-A211-B98727E2C0E6}" srcOrd="7" destOrd="0" presId="urn:microsoft.com/office/officeart/2011/layout/CircleProcess"/>
    <dgm:cxn modelId="{0F2BAA10-EEA2-4CB0-AEDE-3717FF6C0519}" type="presParOf" srcId="{EBA7A895-168A-4E80-A211-B98727E2C0E6}" destId="{FDDED00B-42C9-4E8C-B577-365137501874}" srcOrd="0" destOrd="0" presId="urn:microsoft.com/office/officeart/2011/layout/CircleProcess"/>
    <dgm:cxn modelId="{530046E8-55EB-4FE1-949F-0D9066F80AC8}" type="presParOf" srcId="{E259927D-D880-4498-AF51-6D384993D3AF}" destId="{3E17D104-F17C-4972-8C62-E85A1CC0B615}" srcOrd="8" destOrd="0" presId="urn:microsoft.com/office/officeart/2011/layout/CircleProcess"/>
    <dgm:cxn modelId="{C5832AA1-C655-4592-98D1-B54C5664FCF3}" type="presParOf" srcId="{E259927D-D880-4498-AF51-6D384993D3AF}" destId="{FFA6DCE9-607F-47AE-9574-EE003FE2C138}" srcOrd="9" destOrd="0" presId="urn:microsoft.com/office/officeart/2011/layout/CircleProcess"/>
    <dgm:cxn modelId="{08E46A21-95E8-4EDE-96CD-2CE636E22713}" type="presParOf" srcId="{FFA6DCE9-607F-47AE-9574-EE003FE2C138}" destId="{FC94F85B-CC22-4132-9D17-BEA03771D9ED}" srcOrd="0" destOrd="0" presId="urn:microsoft.com/office/officeart/2011/layout/CircleProcess"/>
    <dgm:cxn modelId="{6DFA83FB-B53F-4047-AF29-1A24191E8134}" type="presParOf" srcId="{E259927D-D880-4498-AF51-6D384993D3AF}" destId="{BA243E4B-6695-4B71-9B16-040868095F99}" srcOrd="10" destOrd="0" presId="urn:microsoft.com/office/officeart/2011/layout/CircleProcess"/>
    <dgm:cxn modelId="{080BF3E3-358C-4ED4-9CC5-B23023A8EBBF}" type="presParOf" srcId="{BA243E4B-6695-4B71-9B16-040868095F99}" destId="{0F3369D7-D7D2-42A8-AD02-D4723A8FC1C5}" srcOrd="0" destOrd="0" presId="urn:microsoft.com/office/officeart/2011/layout/CircleProcess"/>
    <dgm:cxn modelId="{AD0A0F4C-464D-4CB2-85FF-5C577FE66186}" type="presParOf" srcId="{E259927D-D880-4498-AF51-6D384993D3AF}" destId="{64C89048-F2A4-455A-AD5F-E781E48DB12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F0DE0-509A-4F82-8EF6-AB4E017BA7ED}">
      <dsp:nvSpPr>
        <dsp:cNvPr id="0" name=""/>
        <dsp:cNvSpPr/>
      </dsp:nvSpPr>
      <dsp:spPr>
        <a:xfrm>
          <a:off x="7178633" y="1011942"/>
          <a:ext cx="2680610" cy="2681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ABEDD-9054-4536-8EA1-E08FCEFAD590}">
      <dsp:nvSpPr>
        <dsp:cNvPr id="0" name=""/>
        <dsp:cNvSpPr/>
      </dsp:nvSpPr>
      <dsp:spPr>
        <a:xfrm>
          <a:off x="7267637" y="1101328"/>
          <a:ext cx="2502601" cy="25023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Instead of looking at raw runs, wickets and averages over a series, we will try to look at the relative standing of a player in the run charts in a particular series, and average that over his whole career.</a:t>
          </a:r>
        </a:p>
      </dsp:txBody>
      <dsp:txXfrm>
        <a:off x="7625401" y="1458871"/>
        <a:ext cx="1787073" cy="1787247"/>
      </dsp:txXfrm>
    </dsp:sp>
    <dsp:sp modelId="{9AFFB8CB-5EBD-4D7A-A91A-A30A237E3D81}">
      <dsp:nvSpPr>
        <dsp:cNvPr id="0" name=""/>
        <dsp:cNvSpPr/>
      </dsp:nvSpPr>
      <dsp:spPr>
        <a:xfrm rot="2700000">
          <a:off x="4411373" y="1015183"/>
          <a:ext cx="2674153" cy="267415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AD213A-FB47-4E43-B10D-A38A2D7A27E6}">
      <dsp:nvSpPr>
        <dsp:cNvPr id="0" name=""/>
        <dsp:cNvSpPr/>
      </dsp:nvSpPr>
      <dsp:spPr>
        <a:xfrm>
          <a:off x="4497149" y="1101328"/>
          <a:ext cx="2502601" cy="25023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Adding weights to the runs based on the time period of the series to curb the scoring trends, along with the host nation of the series.  </a:t>
          </a:r>
        </a:p>
      </dsp:txBody>
      <dsp:txXfrm>
        <a:off x="4854913" y="1458871"/>
        <a:ext cx="1787073" cy="1787247"/>
      </dsp:txXfrm>
    </dsp:sp>
    <dsp:sp modelId="{0C8EBDF7-CD42-4E9D-B8FA-54743D38EE3D}">
      <dsp:nvSpPr>
        <dsp:cNvPr id="0" name=""/>
        <dsp:cNvSpPr/>
      </dsp:nvSpPr>
      <dsp:spPr>
        <a:xfrm rot="2700000">
          <a:off x="1640885" y="1015183"/>
          <a:ext cx="2674153" cy="267415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4B3B0-E559-4ECE-9DDC-664E4CC102C3}">
      <dsp:nvSpPr>
        <dsp:cNvPr id="0" name=""/>
        <dsp:cNvSpPr/>
      </dsp:nvSpPr>
      <dsp:spPr>
        <a:xfrm>
          <a:off x="1726662" y="1101328"/>
          <a:ext cx="2502601" cy="25023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series is a fair unit to use to break down careers. The numbers of a bowler or batsman over a series are self-contained indicators of performance that are also somewhat normalized for conditions.</a:t>
          </a:r>
        </a:p>
      </dsp:txBody>
      <dsp:txXfrm>
        <a:off x="2084426" y="1458871"/>
        <a:ext cx="1787073" cy="1787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AA28E-CE29-4E56-B96D-C8804FA64E43}">
      <dsp:nvSpPr>
        <dsp:cNvPr id="0" name=""/>
        <dsp:cNvSpPr/>
      </dsp:nvSpPr>
      <dsp:spPr>
        <a:xfrm>
          <a:off x="8015502" y="1013830"/>
          <a:ext cx="2398863" cy="23989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75B5-BD2C-478F-A165-1D05BBAAB06D}">
      <dsp:nvSpPr>
        <dsp:cNvPr id="0" name=""/>
        <dsp:cNvSpPr/>
      </dsp:nvSpPr>
      <dsp:spPr>
        <a:xfrm>
          <a:off x="8095739" y="1093810"/>
          <a:ext cx="2239418" cy="2239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Result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aggregate final set of the players</a:t>
          </a:r>
        </a:p>
      </dsp:txBody>
      <dsp:txXfrm>
        <a:off x="8415656" y="1413731"/>
        <a:ext cx="1599584" cy="1599183"/>
      </dsp:txXfrm>
    </dsp:sp>
    <dsp:sp modelId="{5CE77A0D-1DC0-45C5-9153-FA573BE7166D}">
      <dsp:nvSpPr>
        <dsp:cNvPr id="0" name=""/>
        <dsp:cNvSpPr/>
      </dsp:nvSpPr>
      <dsp:spPr>
        <a:xfrm rot="2700000">
          <a:off x="5526097" y="1013661"/>
          <a:ext cx="2398902" cy="239890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868C83-54AD-4F51-8263-667E29D34510}">
      <dsp:nvSpPr>
        <dsp:cNvPr id="0" name=""/>
        <dsp:cNvSpPr/>
      </dsp:nvSpPr>
      <dsp:spPr>
        <a:xfrm>
          <a:off x="5616639" y="1093810"/>
          <a:ext cx="2239418" cy="2239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Series Percentile Value</a:t>
          </a:r>
          <a:endParaRPr lang="en-US" sz="14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100 * (1 – (position in series/total no. of players))</a:t>
          </a:r>
        </a:p>
      </dsp:txBody>
      <dsp:txXfrm>
        <a:off x="5936556" y="1413731"/>
        <a:ext cx="1599584" cy="1599183"/>
      </dsp:txXfrm>
    </dsp:sp>
    <dsp:sp modelId="{D35F5283-C277-411B-974C-61B442987699}">
      <dsp:nvSpPr>
        <dsp:cNvPr id="0" name=""/>
        <dsp:cNvSpPr/>
      </dsp:nvSpPr>
      <dsp:spPr>
        <a:xfrm rot="2700000">
          <a:off x="3057284" y="1013661"/>
          <a:ext cx="2398902" cy="239890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DED00B-42C9-4E8C-B577-365137501874}">
      <dsp:nvSpPr>
        <dsp:cNvPr id="0" name=""/>
        <dsp:cNvSpPr/>
      </dsp:nvSpPr>
      <dsp:spPr>
        <a:xfrm>
          <a:off x="3137540" y="1093810"/>
          <a:ext cx="2239418" cy="2239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Opposition Index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Calculated the weights based on the different conditions (Home/Away), (Strength of the opposition)</a:t>
          </a:r>
        </a:p>
      </dsp:txBody>
      <dsp:txXfrm>
        <a:off x="3457457" y="1413731"/>
        <a:ext cx="1599584" cy="1599183"/>
      </dsp:txXfrm>
    </dsp:sp>
    <dsp:sp modelId="{FC94F85B-CC22-4132-9D17-BEA03771D9ED}">
      <dsp:nvSpPr>
        <dsp:cNvPr id="0" name=""/>
        <dsp:cNvSpPr/>
      </dsp:nvSpPr>
      <dsp:spPr>
        <a:xfrm rot="2700000">
          <a:off x="578184" y="1013661"/>
          <a:ext cx="2398902" cy="239890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369D7-D7D2-42A8-AD02-D4723A8FC1C5}">
      <dsp:nvSpPr>
        <dsp:cNvPr id="0" name=""/>
        <dsp:cNvSpPr/>
      </dsp:nvSpPr>
      <dsp:spPr>
        <a:xfrm>
          <a:off x="658440" y="1093810"/>
          <a:ext cx="2239418" cy="2239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Time Period Index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Assigned period wise weights to the runs of each player in a series. </a:t>
          </a:r>
        </a:p>
      </dsp:txBody>
      <dsp:txXfrm>
        <a:off x="978357" y="1413731"/>
        <a:ext cx="1599584" cy="1599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AA28E-CE29-4E56-B96D-C8804FA64E43}">
      <dsp:nvSpPr>
        <dsp:cNvPr id="0" name=""/>
        <dsp:cNvSpPr/>
      </dsp:nvSpPr>
      <dsp:spPr>
        <a:xfrm>
          <a:off x="8015502" y="1013830"/>
          <a:ext cx="2398863" cy="23989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75B5-BD2C-478F-A165-1D05BBAAB06D}">
      <dsp:nvSpPr>
        <dsp:cNvPr id="0" name=""/>
        <dsp:cNvSpPr/>
      </dsp:nvSpPr>
      <dsp:spPr>
        <a:xfrm>
          <a:off x="8095739" y="1093810"/>
          <a:ext cx="2239418" cy="2239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Result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aggregate final set of the players</a:t>
          </a:r>
        </a:p>
      </dsp:txBody>
      <dsp:txXfrm>
        <a:off x="8415656" y="1413731"/>
        <a:ext cx="1599584" cy="1599183"/>
      </dsp:txXfrm>
    </dsp:sp>
    <dsp:sp modelId="{5CE77A0D-1DC0-45C5-9153-FA573BE7166D}">
      <dsp:nvSpPr>
        <dsp:cNvPr id="0" name=""/>
        <dsp:cNvSpPr/>
      </dsp:nvSpPr>
      <dsp:spPr>
        <a:xfrm rot="2700000">
          <a:off x="5526097" y="1013661"/>
          <a:ext cx="2398902" cy="239890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868C83-54AD-4F51-8263-667E29D34510}">
      <dsp:nvSpPr>
        <dsp:cNvPr id="0" name=""/>
        <dsp:cNvSpPr/>
      </dsp:nvSpPr>
      <dsp:spPr>
        <a:xfrm>
          <a:off x="5616639" y="1093810"/>
          <a:ext cx="2239418" cy="2239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Economy Rate Index</a:t>
          </a:r>
          <a:endParaRPr lang="en-US" sz="14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Peer analysis of the economy rate of the bowlers in a series </a:t>
          </a:r>
        </a:p>
      </dsp:txBody>
      <dsp:txXfrm>
        <a:off x="5936556" y="1413731"/>
        <a:ext cx="1599584" cy="1599183"/>
      </dsp:txXfrm>
    </dsp:sp>
    <dsp:sp modelId="{D35F5283-C277-411B-974C-61B442987699}">
      <dsp:nvSpPr>
        <dsp:cNvPr id="0" name=""/>
        <dsp:cNvSpPr/>
      </dsp:nvSpPr>
      <dsp:spPr>
        <a:xfrm rot="2700000">
          <a:off x="3057284" y="1013661"/>
          <a:ext cx="2398902" cy="239890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DED00B-42C9-4E8C-B577-365137501874}">
      <dsp:nvSpPr>
        <dsp:cNvPr id="0" name=""/>
        <dsp:cNvSpPr/>
      </dsp:nvSpPr>
      <dsp:spPr>
        <a:xfrm>
          <a:off x="3137540" y="1093810"/>
          <a:ext cx="2239418" cy="2239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Strike Rate Index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Peer analysis of the strike rate of the bowlers in a series </a:t>
          </a:r>
        </a:p>
      </dsp:txBody>
      <dsp:txXfrm>
        <a:off x="3457457" y="1413731"/>
        <a:ext cx="1599584" cy="1599183"/>
      </dsp:txXfrm>
    </dsp:sp>
    <dsp:sp modelId="{FC94F85B-CC22-4132-9D17-BEA03771D9ED}">
      <dsp:nvSpPr>
        <dsp:cNvPr id="0" name=""/>
        <dsp:cNvSpPr/>
      </dsp:nvSpPr>
      <dsp:spPr>
        <a:xfrm rot="2700000">
          <a:off x="578184" y="1013661"/>
          <a:ext cx="2398902" cy="239890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369D7-D7D2-42A8-AD02-D4723A8FC1C5}">
      <dsp:nvSpPr>
        <dsp:cNvPr id="0" name=""/>
        <dsp:cNvSpPr/>
      </dsp:nvSpPr>
      <dsp:spPr>
        <a:xfrm>
          <a:off x="658440" y="1093810"/>
          <a:ext cx="2239418" cy="2239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Bowling Average Index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Peer analysis of the average of the bowlers in a series </a:t>
          </a:r>
        </a:p>
      </dsp:txBody>
      <dsp:txXfrm>
        <a:off x="978357" y="1413731"/>
        <a:ext cx="1599584" cy="159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9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7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1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0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6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1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2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wstat.com/cricket/Statistics/Series/SeriesList_ODI.asp?Group=2001010120051231&amp;Range=2001%20to%202005" TargetMode="External"/><Relationship Id="rId3" Type="http://schemas.openxmlformats.org/officeDocument/2006/relationships/hyperlink" Target="http://www.howstat.com/cricket/Statistics/Series/SeriesList_ODI.asp?Group=1971010119801231&amp;Range=1971%20to%201980" TargetMode="External"/><Relationship Id="rId7" Type="http://schemas.openxmlformats.org/officeDocument/2006/relationships/hyperlink" Target="http://www.howstat.com/cricket/Statistics/Series/SeriesList_ODI.asp?Group=1996010120001231&amp;Range=1996%20to%20200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wstat.com/cricket/Statistics/Series/SeriesList_ODI.asp?Group=1991010119951231&amp;Range=1991%20to%201995" TargetMode="External"/><Relationship Id="rId11" Type="http://schemas.openxmlformats.org/officeDocument/2006/relationships/hyperlink" Target="http://www.howstat.com/cricket/Statistics/Series/SeriesList_ODI.asp?Group=2016010120201231&amp;Range=2016%20to%202020" TargetMode="External"/><Relationship Id="rId5" Type="http://schemas.openxmlformats.org/officeDocument/2006/relationships/hyperlink" Target="http://www.howstat.com/cricket/Statistics/Series/SeriesList_ODI.asp?Group=1986010119901231&amp;Range=1986%20to%201990" TargetMode="External"/><Relationship Id="rId10" Type="http://schemas.openxmlformats.org/officeDocument/2006/relationships/hyperlink" Target="http://www.howstat.com/cricket/Statistics/Series/SeriesList_ODI.asp?Group=2011010120151231&amp;Range=2011%20to%202015" TargetMode="External"/><Relationship Id="rId4" Type="http://schemas.openxmlformats.org/officeDocument/2006/relationships/hyperlink" Target="http://www.howstat.com/cricket/Statistics/Series/SeriesList_ODI.asp?Group=1981010119851231&amp;Range=1981%20to%201985" TargetMode="External"/><Relationship Id="rId9" Type="http://schemas.openxmlformats.org/officeDocument/2006/relationships/hyperlink" Target="http://www.howstat.com/cricket/Statistics/Series/SeriesList_ODI.asp?Group=2006010120101231&amp;Range=2006%20to%202010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wstat.com/cricket/Statistics/Series/SeriesList_ODI.asp?Group=1971010119801231&amp;Range=1971%20to%201980" TargetMode="External"/><Relationship Id="rId13" Type="http://schemas.openxmlformats.org/officeDocument/2006/relationships/hyperlink" Target="http://www.howstat.com/cricket/Statistics/Series/SeriesList_ODI.asp?Group=2001010120051231&amp;Range=2001%20to%202005" TargetMode="External"/><Relationship Id="rId3" Type="http://schemas.openxmlformats.org/officeDocument/2006/relationships/hyperlink" Target="http://www.howstat.com/cricket/Statistics/Series/SeriesList.asp?Group=1877010119001231&amp;Range=1877%20to%201900" TargetMode="External"/><Relationship Id="rId7" Type="http://schemas.openxmlformats.org/officeDocument/2006/relationships/hyperlink" Target="http://www.howstat.com/cricket/Statistics/Series/SeriesList.asp?Group=1961010119701231&amp;Range=1961%20to%201970" TargetMode="External"/><Relationship Id="rId12" Type="http://schemas.openxmlformats.org/officeDocument/2006/relationships/hyperlink" Target="http://www.howstat.com/cricket/Statistics/Series/SeriesList_ODI.asp?Group=1996010120001231&amp;Range=1996%20to%202000" TargetMode="External"/><Relationship Id="rId2" Type="http://schemas.openxmlformats.org/officeDocument/2006/relationships/image" Target="../media/image7.png"/><Relationship Id="rId16" Type="http://schemas.openxmlformats.org/officeDocument/2006/relationships/hyperlink" Target="http://www.howstat.com/cricket/Statistics/Series/SeriesList_ODI.asp?Group=2016010120201231&amp;Range=2016%20to%20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wstat.com/cricket/Statistics/Series/SeriesList.asp?Group=1941010119601231&amp;Range=1941%20to%201960" TargetMode="External"/><Relationship Id="rId11" Type="http://schemas.openxmlformats.org/officeDocument/2006/relationships/hyperlink" Target="http://www.howstat.com/cricket/Statistics/Series/SeriesList_ODI.asp?Group=1991010119951231&amp;Range=1991%20to%201995" TargetMode="External"/><Relationship Id="rId5" Type="http://schemas.openxmlformats.org/officeDocument/2006/relationships/hyperlink" Target="http://www.howstat.com/cricket/Statistics/Series/SeriesList.asp?Group=1921010119401231&amp;Range=1921%20to%201940" TargetMode="External"/><Relationship Id="rId15" Type="http://schemas.openxmlformats.org/officeDocument/2006/relationships/hyperlink" Target="http://www.howstat.com/cricket/Statistics/Series/SeriesList_ODI.asp?Group=2011010120151231&amp;Range=2011%20to%202015" TargetMode="External"/><Relationship Id="rId10" Type="http://schemas.openxmlformats.org/officeDocument/2006/relationships/hyperlink" Target="http://www.howstat.com/cricket/Statistics/Series/SeriesList_ODI.asp?Group=1986010119901231&amp;Range=1986%20to%201990" TargetMode="External"/><Relationship Id="rId4" Type="http://schemas.openxmlformats.org/officeDocument/2006/relationships/hyperlink" Target="http://www.howstat.com/cricket/Statistics/Series/SeriesList.asp?Group=1901010119201231&amp;Range=1901%20to%201920" TargetMode="External"/><Relationship Id="rId9" Type="http://schemas.openxmlformats.org/officeDocument/2006/relationships/hyperlink" Target="http://www.howstat.com/cricket/Statistics/Series/SeriesList_ODI.asp?Group=1981010119851231&amp;Range=1981%20to%201985" TargetMode="External"/><Relationship Id="rId14" Type="http://schemas.openxmlformats.org/officeDocument/2006/relationships/hyperlink" Target="http://www.howstat.com/cricket/Statistics/Series/SeriesList_ODI.asp?Group=2006010120101231&amp;Range=2006%20to%20201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cbuzz.com/cricket-news/99969/wanderers-pitch-india-vs-south-africa-the-rules-for-rating-a-pitch-dangerous-or-unfit" TargetMode="External"/><Relationship Id="rId7" Type="http://schemas.openxmlformats.org/officeDocument/2006/relationships/hyperlink" Target="http://www.howstat.com/cricket/home.asp" TargetMode="External"/><Relationship Id="rId2" Type="http://schemas.openxmlformats.org/officeDocument/2006/relationships/hyperlink" Target="http://www.espncricinfo.com/magazine/content/story/46178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spncricinfo.com/magazine/content/story/626913.html" TargetMode="External"/><Relationship Id="rId5" Type="http://schemas.openxmlformats.org/officeDocument/2006/relationships/hyperlink" Target="http://www.espncricinfo.com/story/_/id/22414318/batsmen-analysed-series-dominance" TargetMode="External"/><Relationship Id="rId4" Type="http://schemas.openxmlformats.org/officeDocument/2006/relationships/hyperlink" Target="http://www.espncricinfo.com/magazine/content/story/487445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wstat.com/cricket/Statistics/Series/SeriesList_ODI.asp?Group=1996010120001231&amp;Range=1996%20to%20200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howstat.com/cricket/Statistics/Series/SeriesList_ODI.asp?Group=1991010119951231&amp;Range=1991%20to%201995" TargetMode="External"/><Relationship Id="rId12" Type="http://schemas.openxmlformats.org/officeDocument/2006/relationships/hyperlink" Target="http://www.howstat.com/cricket/Statistics/Series/SeriesList_ODI.asp?Group=2016010120201231&amp;Range=2016%20to%20202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wstat.com/cricket/Statistics/Series/SeriesList_ODI.asp?Group=1986010119901231&amp;Range=1986%20to%201990" TargetMode="External"/><Relationship Id="rId11" Type="http://schemas.openxmlformats.org/officeDocument/2006/relationships/hyperlink" Target="http://www.howstat.com/cricket/Statistics/Series/SeriesList_ODI.asp?Group=2011010120151231&amp;Range=2011%20to%202015" TargetMode="External"/><Relationship Id="rId5" Type="http://schemas.openxmlformats.org/officeDocument/2006/relationships/hyperlink" Target="http://www.howstat.com/cricket/Statistics/Series/SeriesList_ODI.asp?Group=1981010119851231&amp;Range=1981%20to%201985" TargetMode="External"/><Relationship Id="rId10" Type="http://schemas.openxmlformats.org/officeDocument/2006/relationships/hyperlink" Target="http://www.howstat.com/cricket/Statistics/Series/SeriesList_ODI.asp?Group=2006010120101231&amp;Range=2006%20to%202010" TargetMode="External"/><Relationship Id="rId4" Type="http://schemas.openxmlformats.org/officeDocument/2006/relationships/hyperlink" Target="http://www.howstat.com/cricket/Statistics/Series/SeriesList_ODI.asp?Group=1971010119801231&amp;Range=1971%20to%201980" TargetMode="External"/><Relationship Id="rId9" Type="http://schemas.openxmlformats.org/officeDocument/2006/relationships/hyperlink" Target="http://www.howstat.com/cricket/Statistics/Series/SeriesList_ODI.asp?Group=2001010120051231&amp;Range=2001%20to%202005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wstat.com/cricket/Statistics/Series/SeriesList_ODI.asp?Group=1971010119801231&amp;Range=1971%20to%201980" TargetMode="External"/><Relationship Id="rId13" Type="http://schemas.openxmlformats.org/officeDocument/2006/relationships/hyperlink" Target="http://www.howstat.com/cricket/Statistics/Series/SeriesList_ODI.asp?Group=2001010120051231&amp;Range=2001%20to%202005" TargetMode="External"/><Relationship Id="rId3" Type="http://schemas.openxmlformats.org/officeDocument/2006/relationships/hyperlink" Target="http://www.howstat.com/cricket/Statistics/Series/SeriesList.asp?Group=1877010119001231&amp;Range=1877%20to%201900" TargetMode="External"/><Relationship Id="rId7" Type="http://schemas.openxmlformats.org/officeDocument/2006/relationships/hyperlink" Target="http://www.howstat.com/cricket/Statistics/Series/SeriesList.asp?Group=1961010119701231&amp;Range=1961%20to%201970" TargetMode="External"/><Relationship Id="rId12" Type="http://schemas.openxmlformats.org/officeDocument/2006/relationships/hyperlink" Target="http://www.howstat.com/cricket/Statistics/Series/SeriesList_ODI.asp?Group=1996010120001231&amp;Range=1996%20to%202000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://www.howstat.com/cricket/Statistics/Series/SeriesList_ODI.asp?Group=2016010120201231&amp;Range=2016%20to%20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wstat.com/cricket/Statistics/Series/SeriesList.asp?Group=1941010119601231&amp;Range=1941%20to%201960" TargetMode="External"/><Relationship Id="rId11" Type="http://schemas.openxmlformats.org/officeDocument/2006/relationships/hyperlink" Target="http://www.howstat.com/cricket/Statistics/Series/SeriesList_ODI.asp?Group=1991010119951231&amp;Range=1991%20to%201995" TargetMode="External"/><Relationship Id="rId5" Type="http://schemas.openxmlformats.org/officeDocument/2006/relationships/hyperlink" Target="http://www.howstat.com/cricket/Statistics/Series/SeriesList.asp?Group=1921010119401231&amp;Range=1921%20to%201940" TargetMode="External"/><Relationship Id="rId15" Type="http://schemas.openxmlformats.org/officeDocument/2006/relationships/hyperlink" Target="http://www.howstat.com/cricket/Statistics/Series/SeriesList_ODI.asp?Group=2011010120151231&amp;Range=2011%20to%202015" TargetMode="External"/><Relationship Id="rId10" Type="http://schemas.openxmlformats.org/officeDocument/2006/relationships/hyperlink" Target="http://www.howstat.com/cricket/Statistics/Series/SeriesList_ODI.asp?Group=1986010119901231&amp;Range=1986%20to%201990" TargetMode="External"/><Relationship Id="rId4" Type="http://schemas.openxmlformats.org/officeDocument/2006/relationships/hyperlink" Target="http://www.howstat.com/cricket/Statistics/Series/SeriesList.asp?Group=1901010119201231&amp;Range=1901%20to%201920" TargetMode="External"/><Relationship Id="rId9" Type="http://schemas.openxmlformats.org/officeDocument/2006/relationships/hyperlink" Target="http://www.howstat.com/cricket/Statistics/Series/SeriesList_ODI.asp?Group=1981010119851231&amp;Range=1981%20to%201985" TargetMode="External"/><Relationship Id="rId14" Type="http://schemas.openxmlformats.org/officeDocument/2006/relationships/hyperlink" Target="http://www.howstat.com/cricket/Statistics/Series/SeriesList_ODI.asp?Group=2006010120101231&amp;Range=2006%20to%202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0FD0717-BEEE-48D4-8750-E44E166E97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4CBA4EB-F997-4F56-9436-88F607540D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C2DA450E-1EDD-4D4A-8257-4808EB9371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E4B41-0C22-468A-BCFF-66786B9C89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60F31-12EA-4404-8435-DA25F36C89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F1CB68-9DEB-4A71-8E7C-DE9278F0359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78D996-4068-4339-BEBD-F560E0C8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i="1" u="sng" dirty="0">
                <a:solidFill>
                  <a:srgbClr val="FFFFFF"/>
                </a:solidFill>
              </a:rPr>
              <a:t>Inside Out </a:t>
            </a:r>
            <a:br>
              <a:rPr lang="en-US" sz="4000" i="1" u="sng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A Hawk Eye’s View of Cricket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C6B01-D727-4092-A2E7-4CC49AE04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418" y="1463014"/>
            <a:ext cx="2848300" cy="3293053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 algn="ctr"/>
            <a:r>
              <a:rPr lang="en-US" sz="2000" dirty="0"/>
              <a:t>Rajesh </a:t>
            </a:r>
            <a:r>
              <a:rPr lang="en-US" sz="2000" dirty="0" err="1"/>
              <a:t>Bellamkonda</a:t>
            </a:r>
            <a:r>
              <a:rPr lang="en-US" sz="2000" dirty="0"/>
              <a:t>     rb3805</a:t>
            </a:r>
          </a:p>
          <a:p>
            <a:pPr algn="ctr"/>
            <a:r>
              <a:rPr lang="en-US" sz="2000" dirty="0"/>
              <a:t>Srinivas Bontula  ssb597</a:t>
            </a:r>
          </a:p>
        </p:txBody>
      </p:sp>
    </p:spTree>
    <p:extLst>
      <p:ext uri="{BB962C8B-B14F-4D97-AF65-F5344CB8AC3E}">
        <p14:creationId xmlns:p14="http://schemas.microsoft.com/office/powerpoint/2010/main" val="6704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A447-A930-45DA-AB23-D430B8DB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b="1" u="sng" dirty="0"/>
              <a:t>Algorithm for Batsman </a:t>
            </a:r>
            <a:endParaRPr lang="en-US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C3397137-0BA4-4CFE-97E5-36CAD4BA9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01977"/>
              </p:ext>
            </p:extLst>
          </p:nvPr>
        </p:nvGraphicFramePr>
        <p:xfrm>
          <a:off x="675861" y="1431236"/>
          <a:ext cx="10495722" cy="442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22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65467D-54C6-455D-9339-43135EF2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94" y="1861720"/>
            <a:ext cx="6903896" cy="4267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C70BC-4A84-4DFF-A101-8CF4CF63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 scoring trends in a venue – Host nation (ODIS)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F2CA32-62B2-4B5A-9772-2740CC23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0 - </a:t>
            </a:r>
            <a:r>
              <a:rPr lang="en-US" dirty="0">
                <a:hlinkClick r:id="rId3"/>
              </a:rPr>
              <a:t>1971-1980</a:t>
            </a:r>
            <a:r>
              <a:rPr lang="en-US" dirty="0"/>
              <a:t> </a:t>
            </a:r>
          </a:p>
          <a:p>
            <a:pPr>
              <a:lnSpc>
                <a:spcPct val="100000"/>
              </a:lnSpc>
            </a:pPr>
            <a:r>
              <a:rPr lang="en-US" dirty="0"/>
              <a:t>1 - </a:t>
            </a:r>
            <a:r>
              <a:rPr lang="en-US" dirty="0">
                <a:hlinkClick r:id="rId4"/>
              </a:rPr>
              <a:t>1981-1985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2 - </a:t>
            </a:r>
            <a:r>
              <a:rPr lang="en-US" dirty="0">
                <a:hlinkClick r:id="rId5"/>
              </a:rPr>
              <a:t>1986-1990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3 - </a:t>
            </a:r>
            <a:r>
              <a:rPr lang="en-US" dirty="0">
                <a:hlinkClick r:id="rId6"/>
              </a:rPr>
              <a:t>1991-1995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4 - </a:t>
            </a:r>
            <a:r>
              <a:rPr lang="en-US" dirty="0">
                <a:hlinkClick r:id="rId7"/>
              </a:rPr>
              <a:t>1995-1999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5 - </a:t>
            </a:r>
            <a:r>
              <a:rPr lang="en-US" dirty="0">
                <a:hlinkClick r:id="rId8"/>
              </a:rPr>
              <a:t>2001-2005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6 - </a:t>
            </a:r>
            <a:r>
              <a:rPr lang="en-US" dirty="0">
                <a:hlinkClick r:id="rId9"/>
              </a:rPr>
              <a:t>2006-2010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7 - </a:t>
            </a:r>
            <a:r>
              <a:rPr lang="en-US" dirty="0">
                <a:hlinkClick r:id="rId10"/>
              </a:rPr>
              <a:t>2011-2015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8 - </a:t>
            </a:r>
            <a:r>
              <a:rPr lang="en-US" dirty="0">
                <a:hlinkClick r:id="rId11"/>
              </a:rPr>
              <a:t>2016-2020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7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4F1E3D-2EBF-4DD7-9F5C-AF81954C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80" y="2026940"/>
            <a:ext cx="6972886" cy="4026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83603-73E1-494D-9E90-530ABC3F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Run scoring trends in a venue – Host nation (Tests)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5D6300-81D9-48CD-A98A-FE8D9F7A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02654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>
                <a:hlinkClick r:id="rId3"/>
              </a:rPr>
              <a:t>1877-1900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4"/>
              </a:rPr>
              <a:t>1901-1920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5"/>
              </a:rPr>
              <a:t>1921-1940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6"/>
              </a:rPr>
              <a:t>1941-1960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7"/>
              </a:rPr>
              <a:t>1961-1970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8"/>
              </a:rPr>
              <a:t>1971-1980</a:t>
            </a:r>
            <a:r>
              <a:rPr lang="en-US"/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hlinkClick r:id="rId9"/>
              </a:rPr>
              <a:t>1981-1985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10"/>
              </a:rPr>
              <a:t>1986-1990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11"/>
              </a:rPr>
              <a:t>1991-1995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12"/>
              </a:rPr>
              <a:t>1995-1999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13"/>
              </a:rPr>
              <a:t>2001-2005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14"/>
              </a:rPr>
              <a:t>2006-2010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15"/>
              </a:rPr>
              <a:t>2011-2015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16"/>
              </a:rPr>
              <a:t>2016-2020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4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A447-A930-45DA-AB23-D430B8DB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b="1" u="sng" dirty="0"/>
              <a:t>Algorithm for Bowlers</a:t>
            </a:r>
            <a:endParaRPr lang="en-US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C3397137-0BA4-4CFE-97E5-36CAD4BA9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346902"/>
              </p:ext>
            </p:extLst>
          </p:nvPr>
        </p:nvGraphicFramePr>
        <p:xfrm>
          <a:off x="675861" y="1431236"/>
          <a:ext cx="10495722" cy="442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60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3C4-58B2-41D7-B3C8-C24F4CE3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7EE8D2-C9E5-4830-8884-AF64668F8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868" y="2278967"/>
            <a:ext cx="6396264" cy="3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3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3192-31AF-43A7-BE8D-B6147BD9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A741-9F43-4A16-870E-AE89B826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time X1s (Test and One day Internationals)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2CDFC-757D-4EBB-B2C9-0B4E14E3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773" y="2747579"/>
            <a:ext cx="3745806" cy="3063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B9910-05D3-41DB-91D6-DAA91FD3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45" y="2747579"/>
            <a:ext cx="3024553" cy="3063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1A01D-AF58-40B8-A061-89D8DC65A958}"/>
              </a:ext>
            </a:extLst>
          </p:cNvPr>
          <p:cNvSpPr txBox="1"/>
          <p:nvPr/>
        </p:nvSpPr>
        <p:spPr>
          <a:xfrm flipH="1">
            <a:off x="3940257" y="2400935"/>
            <a:ext cx="14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92152-488C-4124-8D75-AEC34BD1B468}"/>
              </a:ext>
            </a:extLst>
          </p:cNvPr>
          <p:cNvSpPr txBox="1"/>
          <p:nvPr/>
        </p:nvSpPr>
        <p:spPr>
          <a:xfrm>
            <a:off x="7875301" y="2400935"/>
            <a:ext cx="115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ODIS</a:t>
            </a:r>
          </a:p>
        </p:txBody>
      </p:sp>
    </p:spTree>
    <p:extLst>
      <p:ext uri="{BB962C8B-B14F-4D97-AF65-F5344CB8AC3E}">
        <p14:creationId xmlns:p14="http://schemas.microsoft.com/office/powerpoint/2010/main" val="26477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46FD-0124-4B2F-9EFF-AE862420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8EA14-4219-4E5C-A487-7E0C4412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X1s (Test and One day Internationals)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7962C-24F4-4D7C-8029-A1B42E61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52" y="2686667"/>
            <a:ext cx="2802369" cy="2779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51A51-850B-42D1-9D83-FF25059E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8798"/>
            <a:ext cx="2969591" cy="27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6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8365-8501-4C46-814B-53F5808E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DD57-DB87-4FCE-842B-E73FD42B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time X1 and Modern X1 for each country. 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-&gt;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12A75-21CB-42EB-81B9-81ED9D43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24" y="2605573"/>
            <a:ext cx="6102318" cy="32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8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1C5B-AAF1-4E02-AF86-FF573B42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Squad Prediction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4D993-A66F-4352-BAFC-5D8648F4F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518" y="1853755"/>
            <a:ext cx="3125460" cy="4199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12983-E5EF-4423-A99D-11E8E4E0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798" y="1853754"/>
            <a:ext cx="2979202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5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8E7A-C15C-47F7-9E9F-0CC2A81C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2FC8-C306-4158-BBB3-45F5889D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http://www.espncricinfo.com/magazine/content/story/461783.html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http://www.cricbuzz.com/cricket-news/99969/wanderers-pitch-india-vs-south-africa-the-rules-for-rating-a-pitch-dangerous-or-unfit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http://www.espncricinfo.com/magazine/content/story/487445.html</a:t>
            </a:r>
            <a:endParaRPr lang="en-US" i="1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http://www.espncricinfo.com/story/_/id/22414318/batsmen-analysed-series-dominance</a:t>
            </a:r>
            <a:endParaRPr lang="en-US" i="1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http://www.espncricinfo.com/magazine/content/story/626913.html</a:t>
            </a:r>
            <a:endParaRPr lang="en-US" i="1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http://www.espncricinfo.com/magazine/content/story/626913.html</a:t>
            </a:r>
            <a:endParaRPr lang="en-US" i="1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http://www.howstat.com/cricket/home.asp</a:t>
            </a:r>
            <a:endParaRPr lang="en-US" i="1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2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94BF86-1781-4839-832C-57CFD2AA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b="1" u="sng" dirty="0"/>
              <a:t>Problem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7A63-28C8-4C66-ADF6-6AF0A631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Cricket statistics are based around individual measures, from a batsman's average to a bowler's strike rate.</a:t>
            </a:r>
          </a:p>
          <a:p>
            <a:r>
              <a:rPr lang="en-US" dirty="0"/>
              <a:t>But what matters the most is the runs scored or wickets taken, when placed in a context.</a:t>
            </a:r>
          </a:p>
          <a:p>
            <a:r>
              <a:rPr lang="en-US" dirty="0"/>
              <a:t>A series played on bowler-friendly pitches might deflate the career averages of the batsmen involved, but that dip fails to account for their performances relative to the conditions. </a:t>
            </a:r>
          </a:p>
          <a:p>
            <a:r>
              <a:rPr lang="en-US" b="1" i="1" u="sng" dirty="0"/>
              <a:t>Batting Averages and Bowling Strike rate, don’t tell the full story. </a:t>
            </a:r>
          </a:p>
        </p:txBody>
      </p:sp>
    </p:spTree>
    <p:extLst>
      <p:ext uri="{BB962C8B-B14F-4D97-AF65-F5344CB8AC3E}">
        <p14:creationId xmlns:p14="http://schemas.microsoft.com/office/powerpoint/2010/main" val="405847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7EF1-452E-4295-8A7C-127C91EE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0DCA-EFB7-44F0-B9AC-F55E6716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200400" lvl="7" indent="0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414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3838-6B15-44BC-91EC-BBFCC41D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F48B-6091-4987-BBBA-404ADA45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concepts learnt in the course such as function decorators, function call overheads, </a:t>
            </a:r>
            <a:r>
              <a:rPr lang="en-US" dirty="0" err="1"/>
              <a:t>itertools</a:t>
            </a:r>
            <a:r>
              <a:rPr lang="en-US" dirty="0"/>
              <a:t>, multiprocessing, other python inbuilt functions and packages were applied for the following steps –</a:t>
            </a:r>
          </a:p>
          <a:p>
            <a:pPr lvl="1"/>
            <a:r>
              <a:rPr lang="en-US" dirty="0"/>
              <a:t>Web Scraping – [</a:t>
            </a:r>
            <a:r>
              <a:rPr lang="en-US" dirty="0" err="1"/>
              <a:t>BeatifulSoup</a:t>
            </a:r>
            <a:r>
              <a:rPr lang="en-US" dirty="0"/>
              <a:t>, </a:t>
            </a:r>
            <a:r>
              <a:rPr lang="en-US" dirty="0" err="1"/>
              <a:t>itertools</a:t>
            </a:r>
            <a:r>
              <a:rPr lang="en-US" dirty="0"/>
              <a:t>, </a:t>
            </a:r>
            <a:r>
              <a:rPr lang="en-US" dirty="0" err="1"/>
              <a:t>functools</a:t>
            </a:r>
            <a:r>
              <a:rPr lang="en-US" dirty="0"/>
              <a:t>, geocoder, multiprocessing]</a:t>
            </a:r>
          </a:p>
          <a:p>
            <a:pPr lvl="1"/>
            <a:r>
              <a:rPr lang="en-US" dirty="0"/>
              <a:t>Modifying the datasets – [pandas, </a:t>
            </a:r>
            <a:r>
              <a:rPr lang="en-US" dirty="0" err="1"/>
              <a:t>itertools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Designing the algorithm – [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itertools</a:t>
            </a:r>
            <a:r>
              <a:rPr lang="en-US" dirty="0"/>
              <a:t>, math, pandas]</a:t>
            </a:r>
          </a:p>
          <a:p>
            <a:pPr lvl="1"/>
            <a:r>
              <a:rPr lang="en-US" dirty="0"/>
              <a:t>Predicting the teams – [threading,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itertools</a:t>
            </a:r>
            <a:r>
              <a:rPr lang="en-US" dirty="0"/>
              <a:t>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5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0EFA-9758-4BDD-9C25-D2699075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9626-B68F-447D-B88F-0BE337FC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of the cricket websites -&gt; </a:t>
            </a:r>
            <a:r>
              <a:rPr lang="en-US" dirty="0" err="1"/>
              <a:t>Cricinfo</a:t>
            </a:r>
            <a:r>
              <a:rPr lang="en-US" dirty="0"/>
              <a:t> and </a:t>
            </a:r>
            <a:r>
              <a:rPr lang="en-US" dirty="0" err="1"/>
              <a:t>Howstat</a:t>
            </a:r>
            <a:endParaRPr lang="en-US" dirty="0"/>
          </a:p>
          <a:p>
            <a:r>
              <a:rPr lang="en-US" dirty="0"/>
              <a:t>Requests -&gt; For asynchronous calls to the website. </a:t>
            </a:r>
          </a:p>
          <a:p>
            <a:r>
              <a:rPr lang="en-US" dirty="0"/>
              <a:t>Beautiful Soup -&gt; For parsing the HTML webpage.  (navigating, searching, and modifying)</a:t>
            </a:r>
          </a:p>
          <a:p>
            <a:r>
              <a:rPr lang="en-US" dirty="0"/>
              <a:t>Multiprocessing -&gt; Extracting the data series wise. </a:t>
            </a:r>
          </a:p>
          <a:p>
            <a:r>
              <a:rPr lang="en-US" dirty="0"/>
              <a:t>Partial -&gt; To solve the global variable issue. </a:t>
            </a:r>
          </a:p>
        </p:txBody>
      </p:sp>
    </p:spTree>
    <p:extLst>
      <p:ext uri="{BB962C8B-B14F-4D97-AF65-F5344CB8AC3E}">
        <p14:creationId xmlns:p14="http://schemas.microsoft.com/office/powerpoint/2010/main" val="24431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1FDE-DBAF-4D1A-BB10-3FC04A12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Datasets - Batsman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024261-DFA5-42AD-AA5B-5F86DB5EE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07" y="1853754"/>
            <a:ext cx="9817418" cy="4199727"/>
          </a:xfrm>
        </p:spPr>
      </p:pic>
    </p:spTree>
    <p:extLst>
      <p:ext uri="{BB962C8B-B14F-4D97-AF65-F5344CB8AC3E}">
        <p14:creationId xmlns:p14="http://schemas.microsoft.com/office/powerpoint/2010/main" val="196554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BE8E-7D4B-4B80-A189-1B39EC5F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- Bowlers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CE76AC-B77B-40F9-829B-478362BCC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76" y="1853754"/>
            <a:ext cx="9674879" cy="3801458"/>
          </a:xfrm>
        </p:spPr>
      </p:pic>
    </p:spTree>
    <p:extLst>
      <p:ext uri="{BB962C8B-B14F-4D97-AF65-F5344CB8AC3E}">
        <p14:creationId xmlns:p14="http://schemas.microsoft.com/office/powerpoint/2010/main" val="361590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3BC4-7492-4C8C-B232-D0726946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b="1" u="sng" dirty="0"/>
              <a:t>Our Approach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0C03B-68A0-4267-9D94-F9B9A59A1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806424"/>
              </p:ext>
            </p:extLst>
          </p:nvPr>
        </p:nvGraphicFramePr>
        <p:xfrm>
          <a:off x="424071" y="1046922"/>
          <a:ext cx="10946294" cy="470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73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469099F-25C8-4D69-BDEA-FA1D72C95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80" y="1853755"/>
            <a:ext cx="5047201" cy="3832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85249C-E0C8-4D25-9DF5-1D8CF49F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Why different Time Periods?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A09625-4E32-4C6C-894C-0DD39B39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0 - </a:t>
            </a:r>
            <a:r>
              <a:rPr lang="en-US" dirty="0">
                <a:hlinkClick r:id="rId4"/>
              </a:rPr>
              <a:t>1971-1980</a:t>
            </a:r>
            <a:r>
              <a:rPr lang="en-US" dirty="0"/>
              <a:t> </a:t>
            </a:r>
          </a:p>
          <a:p>
            <a:pPr>
              <a:lnSpc>
                <a:spcPct val="100000"/>
              </a:lnSpc>
            </a:pPr>
            <a:r>
              <a:rPr lang="en-US" dirty="0"/>
              <a:t>1 - </a:t>
            </a:r>
            <a:r>
              <a:rPr lang="en-US" dirty="0">
                <a:hlinkClick r:id="rId5"/>
              </a:rPr>
              <a:t>1981-1985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2 - </a:t>
            </a:r>
            <a:r>
              <a:rPr lang="en-US" dirty="0">
                <a:hlinkClick r:id="rId6"/>
              </a:rPr>
              <a:t>1986-1990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3 - </a:t>
            </a:r>
            <a:r>
              <a:rPr lang="en-US" dirty="0">
                <a:hlinkClick r:id="rId7"/>
              </a:rPr>
              <a:t>1991-1995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4 - </a:t>
            </a:r>
            <a:r>
              <a:rPr lang="en-US" dirty="0">
                <a:hlinkClick r:id="rId8"/>
              </a:rPr>
              <a:t>1995-1999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5 - </a:t>
            </a:r>
            <a:r>
              <a:rPr lang="en-US" dirty="0">
                <a:hlinkClick r:id="rId9"/>
              </a:rPr>
              <a:t>2001-2005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6 - </a:t>
            </a:r>
            <a:r>
              <a:rPr lang="en-US" dirty="0">
                <a:hlinkClick r:id="rId10"/>
              </a:rPr>
              <a:t>2006-2010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7 - </a:t>
            </a:r>
            <a:r>
              <a:rPr lang="en-US" dirty="0">
                <a:hlinkClick r:id="rId11"/>
              </a:rPr>
              <a:t>2011-2015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8 - </a:t>
            </a:r>
            <a:r>
              <a:rPr lang="en-US" dirty="0">
                <a:hlinkClick r:id="rId12"/>
              </a:rPr>
              <a:t>2016-2020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5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349F2F-DCEB-462D-BBF1-010FC390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30" y="2083403"/>
            <a:ext cx="6834354" cy="4037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BA507-6399-42DB-B62C-D860C2E7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Test Matches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E2A4E0-2C56-4C2C-8D3C-4306E6E0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152" y="1991315"/>
            <a:ext cx="2698390" cy="40377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1877-1900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4"/>
              </a:rPr>
              <a:t>1901-1920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5"/>
              </a:rPr>
              <a:t>1921-1940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6"/>
              </a:rPr>
              <a:t>1941-1960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7"/>
              </a:rPr>
              <a:t>1961-1970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100" dirty="0">
                <a:hlinkClick r:id="rId8"/>
              </a:rPr>
              <a:t>1971-1980</a:t>
            </a:r>
            <a:r>
              <a:rPr lang="en-US" sz="2100" dirty="0"/>
              <a:t> 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hlinkClick r:id="rId9"/>
              </a:rPr>
              <a:t>1981-1985</a:t>
            </a: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sz="2100" dirty="0">
                <a:hlinkClick r:id="rId10"/>
              </a:rPr>
              <a:t>1986-1990</a:t>
            </a: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sz="2100" dirty="0">
                <a:hlinkClick r:id="rId11"/>
              </a:rPr>
              <a:t>1991-1995</a:t>
            </a: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sz="2100" dirty="0">
                <a:hlinkClick r:id="rId12"/>
              </a:rPr>
              <a:t>1995-1999</a:t>
            </a: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sz="2100" dirty="0">
                <a:hlinkClick r:id="rId13"/>
              </a:rPr>
              <a:t>2001-2005</a:t>
            </a: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sz="2100" dirty="0">
                <a:hlinkClick r:id="rId14"/>
              </a:rPr>
              <a:t>2006-2010</a:t>
            </a: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sz="2100" dirty="0">
                <a:hlinkClick r:id="rId15"/>
              </a:rPr>
              <a:t>2011-2015</a:t>
            </a: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sz="2100" dirty="0">
                <a:hlinkClick r:id="rId16"/>
              </a:rPr>
              <a:t>2016-2020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04162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656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Times New Roman</vt:lpstr>
      <vt:lpstr>Gallery</vt:lpstr>
      <vt:lpstr>Inside Out  A Hawk Eye’s View of Cricket</vt:lpstr>
      <vt:lpstr>Problem Description </vt:lpstr>
      <vt:lpstr>Course Scope </vt:lpstr>
      <vt:lpstr>Data Collection</vt:lpstr>
      <vt:lpstr>Datasets - Batsman</vt:lpstr>
      <vt:lpstr>Datasets - Bowlers</vt:lpstr>
      <vt:lpstr>Our Approach </vt:lpstr>
      <vt:lpstr>Why different Time Periods? </vt:lpstr>
      <vt:lpstr>Test Matches</vt:lpstr>
      <vt:lpstr>Algorithm for Batsman </vt:lpstr>
      <vt:lpstr>Run scoring trends in a venue – Host nation (ODIS)</vt:lpstr>
      <vt:lpstr>Run scoring trends in a venue – Host nation (Tests)</vt:lpstr>
      <vt:lpstr>Algorithm for Bowlers</vt:lpstr>
      <vt:lpstr>Results</vt:lpstr>
      <vt:lpstr>Results</vt:lpstr>
      <vt:lpstr>Results</vt:lpstr>
      <vt:lpstr>Results</vt:lpstr>
      <vt:lpstr>Squad Prediction </vt:lpstr>
      <vt:lpstr>References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Bontula</dc:creator>
  <cp:lastModifiedBy>Srinivas Bontula</cp:lastModifiedBy>
  <cp:revision>38</cp:revision>
  <dcterms:created xsi:type="dcterms:W3CDTF">2018-04-26T19:28:21Z</dcterms:created>
  <dcterms:modified xsi:type="dcterms:W3CDTF">2018-04-27T00:12:24Z</dcterms:modified>
</cp:coreProperties>
</file>