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75" d="100"/>
          <a:sy n="75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8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3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7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5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87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2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1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1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78923"/>
            <a:ext cx="7772400" cy="2387600"/>
          </a:xfrm>
        </p:spPr>
        <p:txBody>
          <a:bodyPr>
            <a:normAutofit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Segmentation with </a:t>
            </a:r>
            <a:r>
              <a:rPr lang="en-GB" sz="6600" b="1" dirty="0" err="1">
                <a:solidFill>
                  <a:schemeClr val="bg1"/>
                </a:solidFill>
              </a:rPr>
              <a:t>SimpleITK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58598"/>
            <a:ext cx="7315200" cy="1655762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Oli </a:t>
            </a:r>
            <a:r>
              <a:rPr lang="en-GB" dirty="0" err="1">
                <a:solidFill>
                  <a:schemeClr val="bg1"/>
                </a:solidFill>
              </a:rPr>
              <a:t>Mader</a:t>
            </a:r>
            <a:r>
              <a:rPr lang="en-GB" dirty="0">
                <a:solidFill>
                  <a:schemeClr val="bg1"/>
                </a:solidFill>
              </a:rPr>
              <a:t>, Sri Narayan &amp; Rob Robinson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4928043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Region Growing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</a:t>
            </a:r>
            <a:r>
              <a:rPr lang="en-GB" sz="2800" b="1" dirty="0">
                <a:solidFill>
                  <a:schemeClr val="bg1"/>
                </a:solidFill>
              </a:rPr>
              <a:t>. ()</a:t>
            </a:r>
          </a:p>
        </p:txBody>
      </p:sp>
    </p:spTree>
    <p:extLst>
      <p:ext uri="{BB962C8B-B14F-4D97-AF65-F5344CB8AC3E}">
        <p14:creationId xmlns:p14="http://schemas.microsoft.com/office/powerpoint/2010/main" val="2731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Watershed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sitk.IsolatedWatershed</a:t>
            </a:r>
            <a:r>
              <a:rPr lang="en-GB" sz="28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4" t="387"/>
          <a:stretch/>
        </p:blipFill>
        <p:spPr>
          <a:xfrm>
            <a:off x="1972732" y="1697423"/>
            <a:ext cx="2008717" cy="3681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5" y="1697424"/>
            <a:ext cx="2009775" cy="366712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26412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125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5254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150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732" y="1569855"/>
            <a:ext cx="5116181" cy="4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Watershed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sitk.IsolatedWatershed</a:t>
            </a:r>
            <a:r>
              <a:rPr lang="en-GB" sz="28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4" t="387"/>
          <a:stretch/>
        </p:blipFill>
        <p:spPr>
          <a:xfrm>
            <a:off x="1972732" y="1697423"/>
            <a:ext cx="2008717" cy="3681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5" y="1697424"/>
            <a:ext cx="2009775" cy="366712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54443" y="5986757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DSC = 0.389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26412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125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5254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150</a:t>
            </a:r>
          </a:p>
        </p:txBody>
      </p:sp>
    </p:spTree>
    <p:extLst>
      <p:ext uri="{BB962C8B-B14F-4D97-AF65-F5344CB8AC3E}">
        <p14:creationId xmlns:p14="http://schemas.microsoft.com/office/powerpoint/2010/main" val="13199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Level Sets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sitk.ThresholdSegmentationLevelSetImageFilter</a:t>
            </a:r>
            <a:r>
              <a:rPr lang="en-GB" sz="28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4" t="1" r="821" b="555"/>
          <a:stretch/>
        </p:blipFill>
        <p:spPr>
          <a:xfrm>
            <a:off x="1861168" y="1683138"/>
            <a:ext cx="2014917" cy="3665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70" t="38" b="774"/>
          <a:stretch/>
        </p:blipFill>
        <p:spPr>
          <a:xfrm>
            <a:off x="4919956" y="1666959"/>
            <a:ext cx="2014495" cy="366569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217948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125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76525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150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25708"/>
          <a:stretch/>
        </p:blipFill>
        <p:spPr>
          <a:xfrm>
            <a:off x="1691863" y="1666960"/>
            <a:ext cx="5760273" cy="49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2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Level Sets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sitk.ThresholdSegmentationLevelSetImageFilter</a:t>
            </a:r>
            <a:r>
              <a:rPr lang="en-GB" sz="28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4443" y="5986757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DSC = 0.556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4" t="1" r="821" b="555"/>
          <a:stretch/>
        </p:blipFill>
        <p:spPr>
          <a:xfrm>
            <a:off x="1861168" y="1683138"/>
            <a:ext cx="2014917" cy="3665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70" t="38" b="774"/>
          <a:stretch/>
        </p:blipFill>
        <p:spPr>
          <a:xfrm>
            <a:off x="4919956" y="1666959"/>
            <a:ext cx="2014495" cy="366569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217948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125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76525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150</a:t>
            </a:r>
          </a:p>
        </p:txBody>
      </p:sp>
    </p:spTree>
    <p:extLst>
      <p:ext uri="{BB962C8B-B14F-4D97-AF65-F5344CB8AC3E}">
        <p14:creationId xmlns:p14="http://schemas.microsoft.com/office/powerpoint/2010/main" val="119973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52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Segmentation with SimpleITK</vt:lpstr>
      <vt:lpstr>Region Growing</vt:lpstr>
      <vt:lpstr>Watershed</vt:lpstr>
      <vt:lpstr>Watershed</vt:lpstr>
      <vt:lpstr>Level Sets</vt:lpstr>
      <vt:lpstr>Level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with SimpleITK</dc:title>
  <dc:creator>Rob Robinson</dc:creator>
  <cp:lastModifiedBy>Rob Robinson</cp:lastModifiedBy>
  <cp:revision>4</cp:revision>
  <dcterms:created xsi:type="dcterms:W3CDTF">2016-07-21T15:51:22Z</dcterms:created>
  <dcterms:modified xsi:type="dcterms:W3CDTF">2016-07-21T16:13:01Z</dcterms:modified>
</cp:coreProperties>
</file>