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3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5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7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1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B4071-ABD9-44F2-83A3-BA6B2E1B6A14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064F-9EBC-49CE-95C7-4E3C0C39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1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78923"/>
            <a:ext cx="77724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Segmentation with </a:t>
            </a:r>
            <a:r>
              <a:rPr lang="en-GB" sz="6600" b="1" dirty="0" err="1">
                <a:solidFill>
                  <a:schemeClr val="bg1"/>
                </a:solidFill>
              </a:rPr>
              <a:t>SimpleITK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58598"/>
            <a:ext cx="7315200" cy="165576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Oli </a:t>
            </a:r>
            <a:r>
              <a:rPr lang="en-GB" dirty="0" err="1">
                <a:solidFill>
                  <a:schemeClr val="bg1"/>
                </a:solidFill>
              </a:rPr>
              <a:t>Mader</a:t>
            </a:r>
            <a:r>
              <a:rPr lang="en-GB" dirty="0">
                <a:solidFill>
                  <a:schemeClr val="bg1"/>
                </a:solidFill>
              </a:rPr>
              <a:t>, Sri Narayan &amp; Rob Robinson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4928043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Region Growing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</a:t>
            </a:r>
            <a:r>
              <a:rPr lang="en-GB" sz="2800" b="1" dirty="0">
                <a:solidFill>
                  <a:schemeClr val="bg1"/>
                </a:solidFill>
              </a:rPr>
              <a:t>. ()</a:t>
            </a:r>
          </a:p>
        </p:txBody>
      </p:sp>
    </p:spTree>
    <p:extLst>
      <p:ext uri="{BB962C8B-B14F-4D97-AF65-F5344CB8AC3E}">
        <p14:creationId xmlns:p14="http://schemas.microsoft.com/office/powerpoint/2010/main" val="273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Region Growing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sitk.ConfidenceConnected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4443" y="5986757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DSC = 0.08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26412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5254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77" y="1569855"/>
            <a:ext cx="2028825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03" y="1522230"/>
            <a:ext cx="1962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Watershed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sitk.IsolatedWatershed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4" t="387"/>
          <a:stretch/>
        </p:blipFill>
        <p:spPr>
          <a:xfrm>
            <a:off x="1972732" y="1697423"/>
            <a:ext cx="2008717" cy="368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5" y="1697424"/>
            <a:ext cx="2009775" cy="36671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26412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5254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32" y="1569855"/>
            <a:ext cx="5116181" cy="4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Watershed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sitk.IsolatedWatershed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4" t="387"/>
          <a:stretch/>
        </p:blipFill>
        <p:spPr>
          <a:xfrm>
            <a:off x="1972732" y="1697423"/>
            <a:ext cx="2008717" cy="3681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045" y="1697424"/>
            <a:ext cx="2009775" cy="36671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54443" y="5986757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DSC = 0.389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26412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5254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</p:spTree>
    <p:extLst>
      <p:ext uri="{BB962C8B-B14F-4D97-AF65-F5344CB8AC3E}">
        <p14:creationId xmlns:p14="http://schemas.microsoft.com/office/powerpoint/2010/main" val="1319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Level Sets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sitk.ThresholdSegmentationLevelSetImageFilter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4" t="1" r="821" b="555"/>
          <a:stretch/>
        </p:blipFill>
        <p:spPr>
          <a:xfrm>
            <a:off x="1861168" y="1683138"/>
            <a:ext cx="2014917" cy="3665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70" t="38" b="774"/>
          <a:stretch/>
        </p:blipFill>
        <p:spPr>
          <a:xfrm>
            <a:off x="4919956" y="1666959"/>
            <a:ext cx="2014495" cy="36656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17948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76525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25708"/>
          <a:stretch/>
        </p:blipFill>
        <p:spPr>
          <a:xfrm>
            <a:off x="1691863" y="1666960"/>
            <a:ext cx="5760273" cy="49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2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694"/>
            <a:ext cx="7772400" cy="647363"/>
          </a:xfrm>
        </p:spPr>
        <p:txBody>
          <a:bodyPr>
            <a:normAutofit fontScale="90000"/>
          </a:bodyPr>
          <a:lstStyle/>
          <a:p>
            <a:pPr algn="l"/>
            <a:r>
              <a:rPr lang="en-GB" sz="6600" b="1" dirty="0">
                <a:solidFill>
                  <a:schemeClr val="bg1"/>
                </a:solidFill>
              </a:rPr>
              <a:t>Level Sets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08192" y="1035774"/>
            <a:ext cx="75276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85800" y="922492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 err="1">
                <a:solidFill>
                  <a:schemeClr val="bg1"/>
                </a:solidFill>
              </a:rPr>
              <a:t>sitk.ThresholdSegmentationLevelSetImageFilter</a:t>
            </a:r>
            <a:r>
              <a:rPr lang="en-GB" sz="28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4443" y="5986757"/>
            <a:ext cx="7772400" cy="647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chemeClr val="bg1"/>
                </a:solidFill>
              </a:rPr>
              <a:t>DSC = 0.556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44" t="1" r="821" b="555"/>
          <a:stretch/>
        </p:blipFill>
        <p:spPr>
          <a:xfrm>
            <a:off x="1861168" y="1683138"/>
            <a:ext cx="2014917" cy="3665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70" t="38" b="774"/>
          <a:stretch/>
        </p:blipFill>
        <p:spPr>
          <a:xfrm>
            <a:off x="4919956" y="1666959"/>
            <a:ext cx="2014495" cy="366569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17948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125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76525" y="5332651"/>
            <a:ext cx="1301357" cy="401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000" b="1" dirty="0">
                <a:solidFill>
                  <a:schemeClr val="bg1"/>
                </a:solidFill>
              </a:rPr>
              <a:t>Slice 150</a:t>
            </a:r>
          </a:p>
        </p:txBody>
      </p:sp>
    </p:spTree>
    <p:extLst>
      <p:ext uri="{BB962C8B-B14F-4D97-AF65-F5344CB8AC3E}">
        <p14:creationId xmlns:p14="http://schemas.microsoft.com/office/powerpoint/2010/main" val="119973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Segmentation with SimpleITK</vt:lpstr>
      <vt:lpstr>Region Growing</vt:lpstr>
      <vt:lpstr>Region Growing</vt:lpstr>
      <vt:lpstr>Watershed</vt:lpstr>
      <vt:lpstr>Watershed</vt:lpstr>
      <vt:lpstr>Level Sets</vt:lpstr>
      <vt:lpstr>Level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with SimpleITK</dc:title>
  <dc:creator>Rob Robinson</dc:creator>
  <cp:lastModifiedBy>Rob Robinson</cp:lastModifiedBy>
  <cp:revision>6</cp:revision>
  <dcterms:created xsi:type="dcterms:W3CDTF">2016-07-21T15:51:22Z</dcterms:created>
  <dcterms:modified xsi:type="dcterms:W3CDTF">2016-07-21T16:33:25Z</dcterms:modified>
</cp:coreProperties>
</file>