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6858000" cy="9144000"/>
  <p:embeddedFontLst>
    <p:embeddedFont>
      <p:font typeface="Roboto Black"/>
      <p:bold r:id="rId28"/>
      <p:boldItalic r:id="rId29"/>
    </p:embeddedFont>
    <p:embeddedFont>
      <p:font typeface="Roboto"/>
      <p:regular r:id="rId30"/>
      <p:bold r:id="rId31"/>
      <p:italic r:id="rId32"/>
      <p:boldItalic r:id="rId33"/>
    </p:embeddedFont>
    <p:embeddedFont>
      <p:font typeface="Roboto Medium"/>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1837">
          <p15:clr>
            <a:srgbClr val="FF00FF"/>
          </p15:clr>
        </p15:guide>
        <p15:guide id="2" orient="horz" pos="3005">
          <p15:clr>
            <a:srgbClr val="FF0000"/>
          </p15:clr>
        </p15:guide>
        <p15:guide id="3" pos="5256">
          <p15:clr>
            <a:srgbClr val="FF00FF"/>
          </p15:clr>
        </p15:guide>
        <p15:guide id="4" orient="horz" pos="1077">
          <p15:clr>
            <a:srgbClr val="FF0000"/>
          </p15:clr>
        </p15:guide>
        <p15:guide id="5" orient="horz" pos="773">
          <p15:clr>
            <a:srgbClr val="00FF00"/>
          </p15:clr>
        </p15:guide>
        <p15:guide id="6" orient="horz" pos="468">
          <p15:clr>
            <a:srgbClr val="00FF00"/>
          </p15:clr>
        </p15:guide>
        <p15:guide id="7" pos="4529">
          <p15:clr>
            <a:srgbClr val="747775"/>
          </p15:clr>
        </p15:guide>
        <p15:guide id="8" orient="horz" pos="1474">
          <p15:clr>
            <a:srgbClr val="747775"/>
          </p15:clr>
        </p15:guide>
        <p15:guide id="9" pos="560">
          <p15:clr>
            <a:srgbClr val="747775"/>
          </p15:clr>
        </p15:guide>
        <p15:guide id="10" pos="4365">
          <p15:clr>
            <a:srgbClr val="747775"/>
          </p15:clr>
        </p15:guide>
      </p15:sldGuideLst>
    </p:ext>
    <p:ext uri="GoogleSlidesCustomDataVersion2">
      <go:slidesCustomData xmlns:go="http://customooxmlschemas.google.com/" r:id="rId38" roundtripDataSignature="AMtx7mjob4EGU+KdlevFRIENRVEP/f5Ne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837"/>
        <p:guide pos="3005" orient="horz"/>
        <p:guide pos="5256"/>
        <p:guide pos="1077" orient="horz"/>
        <p:guide pos="773" orient="horz"/>
        <p:guide pos="468" orient="horz"/>
        <p:guide pos="4529"/>
        <p:guide pos="1474" orient="horz"/>
        <p:guide pos="560"/>
        <p:guide pos="4365"/>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RobotoBlack-bold.fnt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Black-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bold.fntdata"/><Relationship Id="rId30" Type="http://schemas.openxmlformats.org/officeDocument/2006/relationships/font" Target="fonts/Roboto-regular.fntdata"/><Relationship Id="rId11" Type="http://schemas.openxmlformats.org/officeDocument/2006/relationships/slide" Target="slides/slide6.xml"/><Relationship Id="rId33" Type="http://schemas.openxmlformats.org/officeDocument/2006/relationships/font" Target="fonts/Roboto-boldItalic.fntdata"/><Relationship Id="rId10" Type="http://schemas.openxmlformats.org/officeDocument/2006/relationships/slide" Target="slides/slide5.xml"/><Relationship Id="rId32" Type="http://schemas.openxmlformats.org/officeDocument/2006/relationships/font" Target="fonts/Roboto-italic.fntdata"/><Relationship Id="rId13" Type="http://schemas.openxmlformats.org/officeDocument/2006/relationships/slide" Target="slides/slide8.xml"/><Relationship Id="rId35" Type="http://schemas.openxmlformats.org/officeDocument/2006/relationships/font" Target="fonts/RobotoMedium-bold.fntdata"/><Relationship Id="rId12" Type="http://schemas.openxmlformats.org/officeDocument/2006/relationships/slide" Target="slides/slide7.xml"/><Relationship Id="rId34" Type="http://schemas.openxmlformats.org/officeDocument/2006/relationships/font" Target="fonts/RobotoMedium-regular.fntdata"/><Relationship Id="rId15" Type="http://schemas.openxmlformats.org/officeDocument/2006/relationships/slide" Target="slides/slide10.xml"/><Relationship Id="rId37" Type="http://schemas.openxmlformats.org/officeDocument/2006/relationships/font" Target="fonts/RobotoMedium-boldItalic.fntdata"/><Relationship Id="rId14" Type="http://schemas.openxmlformats.org/officeDocument/2006/relationships/slide" Target="slides/slide9.xml"/><Relationship Id="rId36" Type="http://schemas.openxmlformats.org/officeDocument/2006/relationships/font" Target="fonts/RobotoMedium-italic.fntdata"/><Relationship Id="rId17" Type="http://schemas.openxmlformats.org/officeDocument/2006/relationships/slide" Target="slides/slide12.xml"/><Relationship Id="rId16" Type="http://schemas.openxmlformats.org/officeDocument/2006/relationships/slide" Target="slides/slide11.xml"/><Relationship Id="rId38" Type="http://customschemas.google.com/relationships/presentationmetadata" Target="meta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g31b9bf173ee_0_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4" name="Google Shape;54;g31b9bf173ee_0_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latin typeface="Roboto"/>
              <a:ea typeface="Roboto"/>
              <a:cs typeface="Roboto"/>
              <a:sym typeface="Roboto"/>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31d173131ba_0_4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3" name="Google Shape;123;g31d173131ba_0_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solidFill>
                  <a:schemeClr val="dk1"/>
                </a:solidFill>
              </a:rPr>
              <a:t>Rules are made to be broken - especially when today's reality has passed them by. Let customers know their business is worth breaking a rule now and then.</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457200" lvl="0" marL="457200" rtl="0" algn="l">
              <a:lnSpc>
                <a:spcPct val="100000"/>
              </a:lnSpc>
              <a:spcBef>
                <a:spcPts val="0"/>
              </a:spcBef>
              <a:spcAft>
                <a:spcPts val="80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31d173131ba_0_4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1" name="Google Shape;131;g31d173131ba_0_4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solidFill>
                  <a:schemeClr val="dk1"/>
                </a:solidFill>
              </a:rPr>
              <a:t>Whether it's because of a complex voice-mail network or a cumbersome problem-solving process, customers will only tolerate so much bouncing around before they take their business elsewhere</a:t>
            </a:r>
            <a:endParaRPr>
              <a:solidFill>
                <a:schemeClr val="dk1"/>
              </a:solidFill>
            </a:endParaRPr>
          </a:p>
          <a:p>
            <a:pPr indent="-457200" lvl="0" marL="457200" rtl="0" algn="l">
              <a:lnSpc>
                <a:spcPct val="100000"/>
              </a:lnSpc>
              <a:spcBef>
                <a:spcPts val="0"/>
              </a:spcBef>
              <a:spcAft>
                <a:spcPts val="800"/>
              </a:spcAft>
              <a:buClr>
                <a:schemeClr val="dk1"/>
              </a:buClr>
              <a:buSzPts val="1100"/>
              <a:buFont typeface="Arial"/>
              <a:buNone/>
            </a:pPr>
            <a:r>
              <a:t/>
            </a:r>
            <a:endParaRPr>
              <a:latin typeface="Roboto"/>
              <a:ea typeface="Roboto"/>
              <a:cs typeface="Roboto"/>
              <a:sym typeface="Roboto"/>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31d173131ba_0_5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9" name="Google Shape;139;g31d173131ba_0_5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solidFill>
                  <a:schemeClr val="dk1"/>
                </a:solidFill>
              </a:rPr>
              <a:t>By itself, quick 'friending' on social media sites does nothing for customer service excellence. Prove yourself a real friend by spending a bit of extra time, going to the next level and delivering service to make your mother proud.</a:t>
            </a:r>
            <a:endParaRPr>
              <a:solidFill>
                <a:schemeClr val="dk1"/>
              </a:solidFill>
            </a:endParaRPr>
          </a:p>
          <a:p>
            <a:pPr indent="-457200" lvl="0" marL="457200" rtl="0" algn="l">
              <a:lnSpc>
                <a:spcPct val="100000"/>
              </a:lnSpc>
              <a:spcBef>
                <a:spcPts val="0"/>
              </a:spcBef>
              <a:spcAft>
                <a:spcPts val="800"/>
              </a:spcAft>
              <a:buClr>
                <a:schemeClr val="dk1"/>
              </a:buClr>
              <a:buSzPts val="1100"/>
              <a:buFont typeface="Arial"/>
              <a:buNone/>
            </a:pPr>
            <a:r>
              <a:t/>
            </a:r>
            <a:endParaRPr>
              <a:latin typeface="Roboto"/>
              <a:ea typeface="Roboto"/>
              <a:cs typeface="Roboto"/>
              <a:sym typeface="Roboto"/>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31d173131ba_0_6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7" name="Google Shape;147;g31d173131ba_0_6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solidFill>
                  <a:schemeClr val="dk1"/>
                </a:solidFill>
              </a:rPr>
              <a:t>Examples include: leaving unsecured throw rugs and mats on your floors (there’s a reason that “trip and fall” accidents got that name), blocking (or locking) fire exits or obscuring them for aesthetic reasons with curtains, pulling the batteries out of your smoke detectors “because that beep was annoying”, fudging the details of your renovation plans so that you don’t have to install fire sprinklers (fire sprinklers are incredibly important, almost 100% effective life savers whose importance we saw in both London–sadly–and the Bronx–happily–already this summer)</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457200" lvl="0" marL="457200" rtl="0" algn="l">
              <a:lnSpc>
                <a:spcPct val="100000"/>
              </a:lnSpc>
              <a:spcBef>
                <a:spcPts val="0"/>
              </a:spcBef>
              <a:spcAft>
                <a:spcPts val="800"/>
              </a:spcAft>
              <a:buClr>
                <a:schemeClr val="dk1"/>
              </a:buClr>
              <a:buSzPts val="1100"/>
              <a:buFont typeface="Arial"/>
              <a:buNone/>
            </a:pPr>
            <a:r>
              <a:t/>
            </a:r>
            <a:endParaRPr>
              <a:latin typeface="Roboto"/>
              <a:ea typeface="Roboto"/>
              <a:cs typeface="Roboto"/>
              <a:sym typeface="Roboto"/>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31d173131ba_0_7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5" name="Google Shape;155;g31d173131ba_0_7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solidFill>
                  <a:schemeClr val="dk1"/>
                </a:solidFill>
              </a:rPr>
              <a:t>This is rude, doesn’t work, and is likely to bring more, rather than less, unwanted publicity, due to the workings of the Streisand effect.</a:t>
            </a:r>
            <a:endParaRPr>
              <a:solidFill>
                <a:schemeClr val="dk1"/>
              </a:solidFill>
            </a:endParaRPr>
          </a:p>
          <a:p>
            <a:pPr indent="-457200" lvl="0" marL="457200" rtl="0" algn="l">
              <a:lnSpc>
                <a:spcPct val="100000"/>
              </a:lnSpc>
              <a:spcBef>
                <a:spcPts val="0"/>
              </a:spcBef>
              <a:spcAft>
                <a:spcPts val="800"/>
              </a:spcAft>
              <a:buClr>
                <a:schemeClr val="dk1"/>
              </a:buClr>
              <a:buSzPts val="1100"/>
              <a:buFont typeface="Arial"/>
              <a:buNone/>
            </a:pPr>
            <a:r>
              <a:t/>
            </a:r>
            <a:endParaRPr>
              <a:latin typeface="Roboto"/>
              <a:ea typeface="Roboto"/>
              <a:cs typeface="Roboto"/>
              <a:sym typeface="Roboto"/>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31d173131ba_0_8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3" name="Google Shape;163;g31d173131ba_0_8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solidFill>
                  <a:schemeClr val="dk1"/>
                </a:solidFill>
              </a:rPr>
              <a:t>Not only is this philosophically wrong, it’s likely a strategic error as well, even if the truth never comes out; even if you get away with your lie as far as customers are concerned, the people who work with you will nonetheless learn the wrong example and get demoralized by overhearing your lies.</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457200" lvl="0" marL="457200" rtl="0" algn="l">
              <a:lnSpc>
                <a:spcPct val="100000"/>
              </a:lnSpc>
              <a:spcBef>
                <a:spcPts val="0"/>
              </a:spcBef>
              <a:spcAft>
                <a:spcPts val="800"/>
              </a:spcAft>
              <a:buClr>
                <a:schemeClr val="dk1"/>
              </a:buClr>
              <a:buSzPts val="1100"/>
              <a:buFont typeface="Arial"/>
              <a:buNone/>
            </a:pPr>
            <a:r>
              <a:t/>
            </a:r>
            <a:endParaRPr>
              <a:latin typeface="Roboto"/>
              <a:ea typeface="Roboto"/>
              <a:cs typeface="Roboto"/>
              <a:sym typeface="Roboto"/>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31d173131ba_0_9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1" name="Google Shape;171;g31d173131ba_0_9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solidFill>
                  <a:schemeClr val="dk1"/>
                </a:solidFill>
              </a:rPr>
              <a:t>This includes pocketing a windfall that really calls for a customer credit.</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457200" lvl="0" marL="457200" rtl="0" algn="l">
              <a:lnSpc>
                <a:spcPct val="100000"/>
              </a:lnSpc>
              <a:spcBef>
                <a:spcPts val="0"/>
              </a:spcBef>
              <a:spcAft>
                <a:spcPts val="800"/>
              </a:spcAft>
              <a:buClr>
                <a:schemeClr val="dk1"/>
              </a:buClr>
              <a:buSzPts val="1100"/>
              <a:buFont typeface="Arial"/>
              <a:buNone/>
            </a:pPr>
            <a:r>
              <a:t/>
            </a:r>
            <a:endParaRPr>
              <a:latin typeface="Roboto"/>
              <a:ea typeface="Roboto"/>
              <a:cs typeface="Roboto"/>
              <a:sym typeface="Roboto"/>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31d173131ba_0_9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9" name="Google Shape;179;g31d173131ba_0_9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solidFill>
                  <a:schemeClr val="dk1"/>
                </a:solidFill>
              </a:rPr>
              <a:t>This is immediately damaging if done in view or earshot of a customer, but it’s essential that it not happen behind the scenes either. The effect on customers due to employee demoralization will bring down your entire organization in the end.</a:t>
            </a:r>
            <a:endParaRPr>
              <a:solidFill>
                <a:schemeClr val="dk1"/>
              </a:solidFill>
            </a:endParaRPr>
          </a:p>
          <a:p>
            <a:pPr indent="-457200" lvl="0" marL="457200" rtl="0" algn="l">
              <a:lnSpc>
                <a:spcPct val="100000"/>
              </a:lnSpc>
              <a:spcBef>
                <a:spcPts val="0"/>
              </a:spcBef>
              <a:spcAft>
                <a:spcPts val="800"/>
              </a:spcAft>
              <a:buClr>
                <a:schemeClr val="dk1"/>
              </a:buClr>
              <a:buSzPts val="1100"/>
              <a:buFont typeface="Arial"/>
              <a:buNone/>
            </a:pPr>
            <a:r>
              <a:t/>
            </a:r>
            <a:endParaRPr>
              <a:latin typeface="Roboto"/>
              <a:ea typeface="Roboto"/>
              <a:cs typeface="Roboto"/>
              <a:sym typeface="Roboto"/>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31d173131ba_0_10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7" name="Google Shape;187;g31d173131ba_0_10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solidFill>
                  <a:schemeClr val="dk1"/>
                </a:solidFill>
              </a:rPr>
              <a:t>Remember: that sloppily dressed guy with the backwards-facing baseball cap may be a billionaire or a famous blogger; regardless, she or he’s a customer or potential customer, and deserves to be treated as such.</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457200" lvl="0" marL="457200" rtl="0" algn="l">
              <a:lnSpc>
                <a:spcPct val="100000"/>
              </a:lnSpc>
              <a:spcBef>
                <a:spcPts val="0"/>
              </a:spcBef>
              <a:spcAft>
                <a:spcPts val="800"/>
              </a:spcAft>
              <a:buClr>
                <a:schemeClr val="dk1"/>
              </a:buClr>
              <a:buSzPts val="1100"/>
              <a:buFont typeface="Arial"/>
              <a:buNone/>
            </a:pPr>
            <a:r>
              <a:t/>
            </a:r>
            <a:endParaRPr>
              <a:latin typeface="Roboto"/>
              <a:ea typeface="Roboto"/>
              <a:cs typeface="Roboto"/>
              <a:sym typeface="Roboto"/>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31d173131ba_0_1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5" name="Google Shape;195;g31d173131ba_0_1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solidFill>
                  <a:schemeClr val="dk1"/>
                </a:solidFill>
              </a:rPr>
              <a:t>This includes fudging the details of your renovation proposal so you don’t have to bring your business up to compliance; it also includes grudgingly following ADA requirements but then failing to have clear directional signage that makes the ADA setup usable to a newly-arrived customer; it includes failing to train your staff in how to serve customers with disabilities; and it includes being negative behind the scenes (but where employees can hear you) about the challenges of serving customers with disabilities.</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457200" lvl="0" marL="457200" rtl="0" algn="l">
              <a:lnSpc>
                <a:spcPct val="100000"/>
              </a:lnSpc>
              <a:spcBef>
                <a:spcPts val="0"/>
              </a:spcBef>
              <a:spcAft>
                <a:spcPts val="800"/>
              </a:spcAft>
              <a:buClr>
                <a:schemeClr val="dk1"/>
              </a:buClr>
              <a:buSzPts val="1100"/>
              <a:buFont typeface="Arial"/>
              <a:buNone/>
            </a:pPr>
            <a:r>
              <a:t/>
            </a:r>
            <a:endParaRPr>
              <a:latin typeface="Roboto"/>
              <a:ea typeface="Roboto"/>
              <a:cs typeface="Roboto"/>
              <a:sym typeface="Roboto"/>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2ee15abed17_3_27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1" name="Google Shape;61;g2ee15abed17_3_27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latin typeface="Roboto"/>
              <a:ea typeface="Roboto"/>
              <a:cs typeface="Roboto"/>
              <a:sym typeface="Roboto"/>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31d173131ba_0_1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3" name="Google Shape;203;g31d173131ba_0_1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solidFill>
                  <a:schemeClr val="dk1"/>
                </a:solidFill>
              </a:rPr>
              <a:t>(“Well, that’s wrong. You should have…”); arguing with a customer, even if “he started it;” not saying “I’m sorry” when the situation is really your fault; not living up to a promise given even if made by someone else in the organization</a:t>
            </a:r>
            <a:endParaRPr>
              <a:solidFill>
                <a:schemeClr val="dk1"/>
              </a:solidFill>
            </a:endParaRPr>
          </a:p>
          <a:p>
            <a:pPr indent="-457200" lvl="0" marL="457200" rtl="0" algn="l">
              <a:lnSpc>
                <a:spcPct val="100000"/>
              </a:lnSpc>
              <a:spcBef>
                <a:spcPts val="0"/>
              </a:spcBef>
              <a:spcAft>
                <a:spcPts val="800"/>
              </a:spcAft>
              <a:buClr>
                <a:schemeClr val="dk1"/>
              </a:buClr>
              <a:buSzPts val="1100"/>
              <a:buFont typeface="Arial"/>
              <a:buNone/>
            </a:pPr>
            <a:r>
              <a:t/>
            </a:r>
            <a:endParaRPr>
              <a:latin typeface="Roboto"/>
              <a:ea typeface="Roboto"/>
              <a:cs typeface="Roboto"/>
              <a:sym typeface="Roboto"/>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31d173131ba_0_1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1" name="Google Shape;211;g31d173131ba_0_1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solidFill>
                  <a:schemeClr val="dk1"/>
                </a:solidFill>
              </a:rPr>
              <a:t>(You’d think this would be obvious, but this does happen, usually when someone at a company has had a long day and too many drinks after a shift.)</a:t>
            </a:r>
            <a:endParaRPr>
              <a:solidFill>
                <a:schemeClr val="dk1"/>
              </a:solidFill>
            </a:endParaRPr>
          </a:p>
          <a:p>
            <a:pPr indent="-457200" lvl="0" marL="457200" rtl="0" algn="l">
              <a:lnSpc>
                <a:spcPct val="100000"/>
              </a:lnSpc>
              <a:spcBef>
                <a:spcPts val="0"/>
              </a:spcBef>
              <a:spcAft>
                <a:spcPts val="800"/>
              </a:spcAft>
              <a:buClr>
                <a:schemeClr val="dk1"/>
              </a:buClr>
              <a:buSzPts val="1100"/>
              <a:buFont typeface="Arial"/>
              <a:buNone/>
            </a:pPr>
            <a:r>
              <a:t/>
            </a:r>
            <a:endParaRPr>
              <a:latin typeface="Roboto"/>
              <a:ea typeface="Roboto"/>
              <a:cs typeface="Roboto"/>
              <a:sym typeface="Roboto"/>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2ee15abed17_3_5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9" name="Google Shape;219;g2ee15abed17_3_5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latin typeface="Roboto"/>
              <a:ea typeface="Roboto"/>
              <a:cs typeface="Roboto"/>
              <a:sym typeface="Roboto"/>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32aa065b7b1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7" name="Google Shape;67;g32aa065b7b1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ee15abed17_3_28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5" name="Google Shape;75;g2ee15abed17_3_28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457200" lvl="0" marL="457200" rtl="0" algn="l">
              <a:lnSpc>
                <a:spcPct val="100000"/>
              </a:lnSpc>
              <a:spcBef>
                <a:spcPts val="0"/>
              </a:spcBef>
              <a:spcAft>
                <a:spcPts val="800"/>
              </a:spcAft>
              <a:buClr>
                <a:schemeClr val="dk1"/>
              </a:buClr>
              <a:buSzPts val="1100"/>
              <a:buFont typeface="Arial"/>
              <a:buNone/>
            </a:pPr>
            <a:r>
              <a:t/>
            </a:r>
            <a:endParaRPr>
              <a:latin typeface="Roboto"/>
              <a:ea typeface="Roboto"/>
              <a:cs typeface="Roboto"/>
              <a:sym typeface="Roboto"/>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31d173131ba_0_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3" name="Google Shape;83;g31d173131ba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solidFill>
                  <a:schemeClr val="dk1"/>
                </a:solidFill>
              </a:rPr>
              <a:t>Your customers should never get the impression that anyone they come in contact with isn't concerned about their situation.  If you are like me, I just hate it when this happens to me.</a:t>
            </a:r>
            <a:endParaRPr>
              <a:solidFill>
                <a:schemeClr val="dk1"/>
              </a:solidFill>
            </a:endParaRPr>
          </a:p>
          <a:p>
            <a:pPr indent="-457200" lvl="0" marL="457200" rtl="0" algn="l">
              <a:lnSpc>
                <a:spcPct val="100000"/>
              </a:lnSpc>
              <a:spcBef>
                <a:spcPts val="0"/>
              </a:spcBef>
              <a:spcAft>
                <a:spcPts val="800"/>
              </a:spcAft>
              <a:buClr>
                <a:schemeClr val="dk1"/>
              </a:buClr>
              <a:buSzPts val="1100"/>
              <a:buFont typeface="Arial"/>
              <a:buNone/>
            </a:pPr>
            <a:r>
              <a:t/>
            </a:r>
            <a:endParaRPr>
              <a:latin typeface="Roboto"/>
              <a:ea typeface="Roboto"/>
              <a:cs typeface="Roboto"/>
              <a:sym typeface="Roboto"/>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31d173131ba_0_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1" name="Google Shape;91;g31d173131ba_0_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solidFill>
                  <a:schemeClr val="dk1"/>
                </a:solidFill>
              </a:rPr>
              <a:t>Avoiding your customer's dilemma won't fix it.  All it will do is turn your customer off. Look for unanswered email requests, postponed follow-up calls, and trouble tickets that never seem to close.</a:t>
            </a:r>
            <a:endParaRPr>
              <a:solidFill>
                <a:schemeClr val="dk1"/>
              </a:solidFill>
            </a:endParaRPr>
          </a:p>
          <a:p>
            <a:pPr indent="-457200" lvl="0" marL="457200" rtl="0" algn="l">
              <a:lnSpc>
                <a:spcPct val="100000"/>
              </a:lnSpc>
              <a:spcBef>
                <a:spcPts val="0"/>
              </a:spcBef>
              <a:spcAft>
                <a:spcPts val="800"/>
              </a:spcAft>
              <a:buClr>
                <a:schemeClr val="dk1"/>
              </a:buClr>
              <a:buSzPts val="1100"/>
              <a:buFont typeface="Arial"/>
              <a:buNone/>
            </a:pPr>
            <a:r>
              <a:t/>
            </a:r>
            <a:endParaRPr>
              <a:latin typeface="Roboto"/>
              <a:ea typeface="Roboto"/>
              <a:cs typeface="Roboto"/>
              <a:sym typeface="Roboto"/>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31d173131ba_0_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9" name="Google Shape;99;g31d173131ba_0_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solidFill>
                  <a:schemeClr val="dk1"/>
                </a:solidFill>
              </a:rPr>
              <a:t>No matter how many times the same customer calls, he/she deserves your attention and warmth. Even on the phone, a smile conveys welcome.</a:t>
            </a:r>
            <a:endParaRPr>
              <a:solidFill>
                <a:schemeClr val="dk1"/>
              </a:solidFill>
            </a:endParaRPr>
          </a:p>
          <a:p>
            <a:pPr indent="-457200" lvl="0" marL="457200" rtl="0" algn="l">
              <a:lnSpc>
                <a:spcPct val="100000"/>
              </a:lnSpc>
              <a:spcBef>
                <a:spcPts val="0"/>
              </a:spcBef>
              <a:spcAft>
                <a:spcPts val="800"/>
              </a:spcAft>
              <a:buClr>
                <a:schemeClr val="dk1"/>
              </a:buClr>
              <a:buSzPts val="1100"/>
              <a:buFont typeface="Arial"/>
              <a:buNone/>
            </a:pPr>
            <a:r>
              <a:t/>
            </a:r>
            <a:endParaRPr>
              <a:latin typeface="Roboto"/>
              <a:ea typeface="Roboto"/>
              <a:cs typeface="Roboto"/>
              <a:sym typeface="Roboto"/>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31d173131ba_0_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7" name="Google Shape;107;g31d173131ba_0_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solidFill>
                  <a:schemeClr val="dk1"/>
                </a:solidFill>
              </a:rPr>
              <a:t>More times than not, service calls are for rudimentary problems.  Sure, they're obvious to you, but not to your customers.  No matter how many times you answer the same questions, be patient and respectful.</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457200" lvl="0" marL="457200" rtl="0" algn="l">
              <a:lnSpc>
                <a:spcPct val="100000"/>
              </a:lnSpc>
              <a:spcBef>
                <a:spcPts val="0"/>
              </a:spcBef>
              <a:spcAft>
                <a:spcPts val="800"/>
              </a:spcAft>
              <a:buClr>
                <a:schemeClr val="dk1"/>
              </a:buClr>
              <a:buSzPts val="1100"/>
              <a:buFont typeface="Arial"/>
              <a:buNone/>
            </a:pPr>
            <a:r>
              <a:t/>
            </a:r>
            <a:endParaRPr>
              <a:latin typeface="Roboto"/>
              <a:ea typeface="Roboto"/>
              <a:cs typeface="Roboto"/>
              <a:sym typeface="Roboto"/>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31d173131ba_0_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5" name="Google Shape;115;g31d173131ba_0_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solidFill>
                  <a:schemeClr val="dk1"/>
                </a:solidFill>
              </a:rPr>
              <a:t>Great customer service is individualized.  No one wants to be just another account.  Offer your customers more than the bare minimum. And remember, people buy from people--don't be afraid to let them know you're a living, breathing human.</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457200" lvl="0" marL="457200" rtl="0" algn="l">
              <a:lnSpc>
                <a:spcPct val="100000"/>
              </a:lnSpc>
              <a:spcBef>
                <a:spcPts val="0"/>
              </a:spcBef>
              <a:spcAft>
                <a:spcPts val="800"/>
              </a:spcAft>
              <a:buClr>
                <a:schemeClr val="dk1"/>
              </a:buClr>
              <a:buSzPts val="1100"/>
              <a:buFont typeface="Arial"/>
              <a:buNone/>
            </a:pPr>
            <a:r>
              <a:t/>
            </a:r>
            <a:endParaRPr>
              <a:latin typeface="Roboto"/>
              <a:ea typeface="Roboto"/>
              <a:cs typeface="Roboto"/>
              <a:sym typeface="Roboto"/>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0" name="Shape 10"/>
        <p:cNvGrpSpPr/>
        <p:nvPr/>
      </p:nvGrpSpPr>
      <p:grpSpPr>
        <a:xfrm>
          <a:off x="0" y="0"/>
          <a:ext cx="0" cy="0"/>
          <a:chOff x="0" y="0"/>
          <a:chExt cx="0" cy="0"/>
        </a:xfrm>
      </p:grpSpPr>
      <p:sp>
        <p:nvSpPr>
          <p:cNvPr id="11" name="Google Shape;11;p4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44"/>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p:txBody>
      </p:sp>
      <p:sp>
        <p:nvSpPr>
          <p:cNvPr id="41" name="Google Shape;41;p44"/>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atin typeface="Roboto"/>
                <a:ea typeface="Roboto"/>
                <a:cs typeface="Roboto"/>
                <a:sym typeface="Roboto"/>
              </a:defRPr>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42" name="Google Shape;42;p44"/>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atin typeface="Roboto"/>
                <a:ea typeface="Roboto"/>
                <a:cs typeface="Roboto"/>
                <a:sym typeface="Roboto"/>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44"/>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atin typeface="Roboto"/>
                <a:ea typeface="Roboto"/>
                <a:cs typeface="Roboto"/>
                <a:sym typeface="Roboto"/>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44" name="Google Shape;44;p4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45"/>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atin typeface="Roboto"/>
                <a:ea typeface="Roboto"/>
                <a:cs typeface="Roboto"/>
                <a:sym typeface="Roboto"/>
              </a:defRPr>
            </a:lvl1pPr>
          </a:lstStyle>
          <a:p/>
        </p:txBody>
      </p:sp>
      <p:sp>
        <p:nvSpPr>
          <p:cNvPr id="47" name="Google Shape;47;p4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46"/>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atin typeface="Roboto"/>
                <a:ea typeface="Roboto"/>
                <a:cs typeface="Roboto"/>
                <a:sym typeface="Roboto"/>
              </a:defRPr>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50" name="Google Shape;50;p46"/>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atin typeface="Roboto"/>
                <a:ea typeface="Roboto"/>
                <a:cs typeface="Roboto"/>
                <a:sym typeface="Roboto"/>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51" name="Google Shape;51;p4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2" name="Shape 12"/>
        <p:cNvGrpSpPr/>
        <p:nvPr/>
      </p:nvGrpSpPr>
      <p:grpSpPr>
        <a:xfrm>
          <a:off x="0" y="0"/>
          <a:ext cx="0" cy="0"/>
          <a:chOff x="0" y="0"/>
          <a:chExt cx="0" cy="0"/>
        </a:xfrm>
      </p:grpSpPr>
      <p:sp>
        <p:nvSpPr>
          <p:cNvPr id="13" name="Google Shape;13;p51"/>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atin typeface="Roboto"/>
                <a:ea typeface="Roboto"/>
                <a:cs typeface="Roboto"/>
                <a:sym typeface="Roboto"/>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4" name="Google Shape;14;p51"/>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atin typeface="Roboto"/>
                <a:ea typeface="Roboto"/>
                <a:cs typeface="Roboto"/>
                <a:sym typeface="Roboto"/>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5" name="Google Shape;15;p5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3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atin typeface="Roboto"/>
                <a:ea typeface="Roboto"/>
                <a:cs typeface="Roboto"/>
                <a:sym typeface="Robo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8" name="Google Shape;18;p3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atin typeface="Roboto"/>
                <a:ea typeface="Roboto"/>
                <a:cs typeface="Roboto"/>
                <a:sym typeface="Roboto"/>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9" name="Google Shape;19;p3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2">
    <p:spTree>
      <p:nvGrpSpPr>
        <p:cNvPr id="20" name="Shape 20"/>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4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atin typeface="Roboto"/>
                <a:ea typeface="Roboto"/>
                <a:cs typeface="Roboto"/>
                <a:sym typeface="Robo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3" name="Google Shape;23;p40"/>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atin typeface="Roboto"/>
                <a:ea typeface="Roboto"/>
                <a:cs typeface="Roboto"/>
                <a:sym typeface="Roboto"/>
              </a:defRPr>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4" name="Google Shape;24;p40"/>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atin typeface="Roboto"/>
                <a:ea typeface="Roboto"/>
                <a:cs typeface="Roboto"/>
                <a:sym typeface="Roboto"/>
              </a:defRPr>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5" name="Google Shape;25;p4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6" name="Shape 26"/>
        <p:cNvGrpSpPr/>
        <p:nvPr/>
      </p:nvGrpSpPr>
      <p:grpSpPr>
        <a:xfrm>
          <a:off x="0" y="0"/>
          <a:ext cx="0" cy="0"/>
          <a:chOff x="0" y="0"/>
          <a:chExt cx="0" cy="0"/>
        </a:xfrm>
      </p:grpSpPr>
      <p:sp>
        <p:nvSpPr>
          <p:cNvPr id="27" name="Google Shape;27;p38"/>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atin typeface="Roboto"/>
                <a:ea typeface="Roboto"/>
                <a:cs typeface="Roboto"/>
                <a:sym typeface="Roboto"/>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8" name="Google Shape;28;p3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4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atin typeface="Roboto"/>
                <a:ea typeface="Roboto"/>
                <a:cs typeface="Roboto"/>
                <a:sym typeface="Robo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1" name="Google Shape;31;p4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42"/>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atin typeface="Roboto"/>
                <a:ea typeface="Roboto"/>
                <a:cs typeface="Roboto"/>
                <a:sym typeface="Roboto"/>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4" name="Google Shape;34;p42"/>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atin typeface="Roboto"/>
                <a:ea typeface="Roboto"/>
                <a:cs typeface="Roboto"/>
                <a:sym typeface="Roboto"/>
              </a:defRPr>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5" name="Google Shape;35;p4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6" name="Shape 36"/>
        <p:cNvGrpSpPr/>
        <p:nvPr/>
      </p:nvGrpSpPr>
      <p:grpSpPr>
        <a:xfrm>
          <a:off x="0" y="0"/>
          <a:ext cx="0" cy="0"/>
          <a:chOff x="0" y="0"/>
          <a:chExt cx="0" cy="0"/>
        </a:xfrm>
      </p:grpSpPr>
      <p:sp>
        <p:nvSpPr>
          <p:cNvPr id="37" name="Google Shape;37;p43"/>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atin typeface="Roboto"/>
                <a:ea typeface="Roboto"/>
                <a:cs typeface="Roboto"/>
                <a:sym typeface="Roboto"/>
              </a:defRPr>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8" name="Google Shape;38;p4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4" Type="http://schemas.openxmlformats.org/officeDocument/2006/relationships/theme" Target="../theme/theme1.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3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3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3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pic>
        <p:nvPicPr>
          <p:cNvPr id="9" name="Google Shape;9;p36"/>
          <p:cNvPicPr preferRelativeResize="0"/>
          <p:nvPr/>
        </p:nvPicPr>
        <p:blipFill rotWithShape="1">
          <a:blip r:embed="rId1">
            <a:alphaModFix/>
          </a:blip>
          <a:srcRect b="0" l="0" r="0" t="0"/>
          <a:stretch/>
        </p:blipFill>
        <p:spPr>
          <a:xfrm>
            <a:off x="-1" y="7219"/>
            <a:ext cx="9144001" cy="5136281"/>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spd="slow">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jpg"/><Relationship Id="rId4" Type="http://schemas.openxmlformats.org/officeDocument/2006/relationships/image" Target="../media/image10.png"/><Relationship Id="rId5"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2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2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2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2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1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2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11.jpg"/><Relationship Id="rId4" Type="http://schemas.openxmlformats.org/officeDocument/2006/relationships/image" Target="../media/image23.png"/><Relationship Id="rId5" Type="http://schemas.openxmlformats.org/officeDocument/2006/relationships/image" Target="../media/image16.png"/><Relationship Id="rId6" Type="http://schemas.openxmlformats.org/officeDocument/2006/relationships/image" Target="../media/image2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2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2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pic>
        <p:nvPicPr>
          <p:cNvPr id="56" name="Google Shape;56;g31b9bf173ee_0_28"/>
          <p:cNvPicPr preferRelativeResize="0"/>
          <p:nvPr/>
        </p:nvPicPr>
        <p:blipFill rotWithShape="1">
          <a:blip r:embed="rId3">
            <a:alphaModFix/>
          </a:blip>
          <a:srcRect b="0" l="0" r="0" t="0"/>
          <a:stretch/>
        </p:blipFill>
        <p:spPr>
          <a:xfrm>
            <a:off x="2" y="4"/>
            <a:ext cx="9144003" cy="5143501"/>
          </a:xfrm>
          <a:prstGeom prst="rect">
            <a:avLst/>
          </a:prstGeom>
          <a:noFill/>
          <a:ln>
            <a:noFill/>
          </a:ln>
        </p:spPr>
      </p:pic>
      <p:pic>
        <p:nvPicPr>
          <p:cNvPr id="57" name="Google Shape;57;g31b9bf173ee_0_28"/>
          <p:cNvPicPr preferRelativeResize="0"/>
          <p:nvPr/>
        </p:nvPicPr>
        <p:blipFill rotWithShape="1">
          <a:blip r:embed="rId4">
            <a:alphaModFix/>
          </a:blip>
          <a:srcRect b="0" l="0" r="0" t="0"/>
          <a:stretch/>
        </p:blipFill>
        <p:spPr>
          <a:xfrm>
            <a:off x="2504604" y="600291"/>
            <a:ext cx="4134799" cy="2923400"/>
          </a:xfrm>
          <a:prstGeom prst="rect">
            <a:avLst/>
          </a:prstGeom>
          <a:noFill/>
          <a:ln>
            <a:noFill/>
          </a:ln>
        </p:spPr>
      </p:pic>
      <p:pic>
        <p:nvPicPr>
          <p:cNvPr id="58" name="Google Shape;58;g31b9bf173ee_0_28"/>
          <p:cNvPicPr preferRelativeResize="0"/>
          <p:nvPr/>
        </p:nvPicPr>
        <p:blipFill rotWithShape="1">
          <a:blip r:embed="rId5">
            <a:alphaModFix/>
          </a:blip>
          <a:srcRect b="0" l="0" r="0" t="0"/>
          <a:stretch/>
        </p:blipFill>
        <p:spPr>
          <a:xfrm>
            <a:off x="2200054" y="3386141"/>
            <a:ext cx="4743901" cy="11570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g31d173131ba_0_41"/>
          <p:cNvSpPr txBox="1"/>
          <p:nvPr/>
        </p:nvSpPr>
        <p:spPr>
          <a:xfrm>
            <a:off x="889775" y="1250950"/>
            <a:ext cx="7507200" cy="2899500"/>
          </a:xfrm>
          <a:prstGeom prst="rect">
            <a:avLst/>
          </a:prstGeom>
          <a:noFill/>
          <a:ln cap="flat" cmpd="sng" w="9525">
            <a:solidFill>
              <a:schemeClr val="lt1"/>
            </a:solidFill>
            <a:prstDash val="solid"/>
            <a:round/>
            <a:headEnd len="sm" w="sm" type="none"/>
            <a:tailEnd len="sm" w="sm" type="none"/>
          </a:ln>
        </p:spPr>
        <p:txBody>
          <a:bodyPr anchorCtr="0" anchor="t" bIns="0" lIns="540000" spcFirstLastPara="1" rIns="154200" wrap="square" tIns="0">
            <a:noAutofit/>
          </a:bodyPr>
          <a:lstStyle/>
          <a:p>
            <a:pPr indent="0" lvl="0" marL="0" rtl="0" algn="l">
              <a:spcBef>
                <a:spcPts val="0"/>
              </a:spcBef>
              <a:spcAft>
                <a:spcPts val="0"/>
              </a:spcAft>
              <a:buClr>
                <a:schemeClr val="dk1"/>
              </a:buClr>
              <a:buSzPts val="2000"/>
              <a:buFont typeface="Arial"/>
              <a:buNone/>
            </a:pPr>
            <a:r>
              <a:t/>
            </a:r>
            <a:endParaRPr b="1" sz="2000">
              <a:solidFill>
                <a:schemeClr val="dk1"/>
              </a:solidFill>
            </a:endParaRPr>
          </a:p>
          <a:p>
            <a:pPr indent="0" lvl="0" marL="0" rtl="0" algn="l">
              <a:spcBef>
                <a:spcPts val="0"/>
              </a:spcBef>
              <a:spcAft>
                <a:spcPts val="0"/>
              </a:spcAft>
              <a:buClr>
                <a:schemeClr val="dk1"/>
              </a:buClr>
              <a:buSzPts val="2000"/>
              <a:buFont typeface="Arial"/>
              <a:buNone/>
            </a:pPr>
            <a:r>
              <a:rPr b="1" lang="en-GB" sz="2000">
                <a:solidFill>
                  <a:schemeClr val="dk1"/>
                </a:solidFill>
              </a:rPr>
              <a:t>6. The Rule Book - inflexibility no matter what.</a:t>
            </a:r>
            <a:endParaRPr b="1" sz="2000">
              <a:solidFill>
                <a:schemeClr val="dk1"/>
              </a:solidFill>
            </a:endParaRPr>
          </a:p>
          <a:p>
            <a:pPr indent="0" lvl="0" marL="0" rtl="0" algn="l">
              <a:spcBef>
                <a:spcPts val="0"/>
              </a:spcBef>
              <a:spcAft>
                <a:spcPts val="0"/>
              </a:spcAft>
              <a:buClr>
                <a:schemeClr val="dk1"/>
              </a:buClr>
              <a:buSzPts val="2000"/>
              <a:buFont typeface="Arial"/>
              <a:buNone/>
            </a:pPr>
            <a:r>
              <a:t/>
            </a:r>
            <a:endParaRPr b="1" sz="2000">
              <a:solidFill>
                <a:schemeClr val="dk1"/>
              </a:solidFill>
            </a:endParaRPr>
          </a:p>
          <a:p>
            <a:pPr indent="0" lvl="0" marL="0" rtl="0" algn="l">
              <a:spcBef>
                <a:spcPts val="0"/>
              </a:spcBef>
              <a:spcAft>
                <a:spcPts val="0"/>
              </a:spcAft>
              <a:buClr>
                <a:schemeClr val="dk1"/>
              </a:buClr>
              <a:buSzPts val="2000"/>
              <a:buFont typeface="Arial"/>
              <a:buNone/>
            </a:pPr>
            <a:r>
              <a:t/>
            </a:r>
            <a:endParaRPr b="1" sz="2000">
              <a:solidFill>
                <a:schemeClr val="dk1"/>
              </a:solidFill>
            </a:endParaRPr>
          </a:p>
          <a:p>
            <a:pPr indent="0" lvl="0" marL="0" rtl="0" algn="l">
              <a:spcBef>
                <a:spcPts val="0"/>
              </a:spcBef>
              <a:spcAft>
                <a:spcPts val="0"/>
              </a:spcAft>
              <a:buClr>
                <a:schemeClr val="dk1"/>
              </a:buClr>
              <a:buSzPts val="2000"/>
              <a:buFont typeface="Arial"/>
              <a:buNone/>
            </a:pPr>
            <a:r>
              <a:t/>
            </a:r>
            <a:endParaRPr b="1" sz="2000">
              <a:solidFill>
                <a:schemeClr val="dk1"/>
              </a:solidFill>
            </a:endParaRPr>
          </a:p>
          <a:p>
            <a:pPr indent="0" lvl="0" marL="0" rtl="0" algn="l">
              <a:spcBef>
                <a:spcPts val="0"/>
              </a:spcBef>
              <a:spcAft>
                <a:spcPts val="0"/>
              </a:spcAft>
              <a:buClr>
                <a:schemeClr val="dk1"/>
              </a:buClr>
              <a:buSzPts val="2000"/>
              <a:buFont typeface="Arial"/>
              <a:buNone/>
            </a:pPr>
            <a:r>
              <a:t/>
            </a:r>
            <a:endParaRPr b="1" sz="1900">
              <a:solidFill>
                <a:schemeClr val="dk1"/>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1800"/>
              <a:buFont typeface="Arial"/>
              <a:buNone/>
            </a:pPr>
            <a:r>
              <a:t/>
            </a:r>
            <a:endParaRPr sz="1900">
              <a:solidFill>
                <a:schemeClr val="dk1"/>
              </a:solidFill>
              <a:latin typeface="Roboto"/>
              <a:ea typeface="Roboto"/>
              <a:cs typeface="Roboto"/>
              <a:sym typeface="Roboto"/>
            </a:endParaRPr>
          </a:p>
        </p:txBody>
      </p:sp>
      <p:sp>
        <p:nvSpPr>
          <p:cNvPr id="126" name="Google Shape;126;g31d173131ba_0_41"/>
          <p:cNvSpPr txBox="1"/>
          <p:nvPr/>
        </p:nvSpPr>
        <p:spPr>
          <a:xfrm>
            <a:off x="720000" y="579950"/>
            <a:ext cx="2351100" cy="415500"/>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Clr>
                <a:srgbClr val="000000"/>
              </a:buClr>
              <a:buSzPts val="3500"/>
              <a:buFont typeface="Arial"/>
              <a:buNone/>
            </a:pPr>
            <a:r>
              <a:t/>
            </a:r>
            <a:endParaRPr b="0" i="0" sz="2100" u="none" cap="none" strike="noStrike">
              <a:solidFill>
                <a:srgbClr val="6D9EEB"/>
              </a:solidFill>
              <a:latin typeface="Roboto Black"/>
              <a:ea typeface="Roboto Black"/>
              <a:cs typeface="Roboto Black"/>
              <a:sym typeface="Roboto Black"/>
            </a:endParaRPr>
          </a:p>
        </p:txBody>
      </p:sp>
      <p:pic>
        <p:nvPicPr>
          <p:cNvPr id="127" name="Google Shape;127;g31d173131ba_0_41"/>
          <p:cNvPicPr preferRelativeResize="0"/>
          <p:nvPr/>
        </p:nvPicPr>
        <p:blipFill rotWithShape="1">
          <a:blip r:embed="rId3">
            <a:alphaModFix/>
          </a:blip>
          <a:srcRect b="0" l="0" r="0" t="0"/>
          <a:stretch/>
        </p:blipFill>
        <p:spPr>
          <a:xfrm>
            <a:off x="2496213" y="2339975"/>
            <a:ext cx="4151575" cy="1594125"/>
          </a:xfrm>
          <a:prstGeom prst="rect">
            <a:avLst/>
          </a:prstGeom>
          <a:noFill/>
          <a:ln>
            <a:noFill/>
          </a:ln>
        </p:spPr>
      </p:pic>
      <p:sp>
        <p:nvSpPr>
          <p:cNvPr id="128" name="Google Shape;128;g31d173131ba_0_41"/>
          <p:cNvSpPr txBox="1"/>
          <p:nvPr/>
        </p:nvSpPr>
        <p:spPr>
          <a:xfrm>
            <a:off x="3612400" y="421525"/>
            <a:ext cx="19464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sz="2000">
                <a:solidFill>
                  <a:srgbClr val="8182EF"/>
                </a:solidFill>
                <a:latin typeface="Roboto"/>
                <a:ea typeface="Roboto"/>
                <a:cs typeface="Roboto"/>
                <a:sym typeface="Roboto"/>
              </a:rPr>
              <a:t>CONCEPTS</a:t>
            </a:r>
            <a:endParaRPr b="1" sz="2000">
              <a:solidFill>
                <a:srgbClr val="8182EF"/>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5">
                                            <p:txEl>
                                              <p:pRg end="0" st="0"/>
                                            </p:txEl>
                                          </p:spTgt>
                                        </p:tgtEl>
                                        <p:attrNameLst>
                                          <p:attrName>style.visibility</p:attrName>
                                        </p:attrNameLst>
                                      </p:cBhvr>
                                      <p:to>
                                        <p:strVal val="visible"/>
                                      </p:to>
                                    </p:set>
                                    <p:animEffect filter="fade" transition="in">
                                      <p:cBhvr>
                                        <p:cTn dur="1000"/>
                                        <p:tgtEl>
                                          <p:spTgt spid="12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5">
                                            <p:txEl>
                                              <p:pRg end="1" st="1"/>
                                            </p:txEl>
                                          </p:spTgt>
                                        </p:tgtEl>
                                        <p:attrNameLst>
                                          <p:attrName>style.visibility</p:attrName>
                                        </p:attrNameLst>
                                      </p:cBhvr>
                                      <p:to>
                                        <p:strVal val="visible"/>
                                      </p:to>
                                    </p:set>
                                    <p:animEffect filter="fade" transition="in">
                                      <p:cBhvr>
                                        <p:cTn dur="1000"/>
                                        <p:tgtEl>
                                          <p:spTgt spid="12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5">
                                            <p:txEl>
                                              <p:pRg end="2" st="2"/>
                                            </p:txEl>
                                          </p:spTgt>
                                        </p:tgtEl>
                                        <p:attrNameLst>
                                          <p:attrName>style.visibility</p:attrName>
                                        </p:attrNameLst>
                                      </p:cBhvr>
                                      <p:to>
                                        <p:strVal val="visible"/>
                                      </p:to>
                                    </p:set>
                                    <p:animEffect filter="fade" transition="in">
                                      <p:cBhvr>
                                        <p:cTn dur="1000"/>
                                        <p:tgtEl>
                                          <p:spTgt spid="12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5">
                                            <p:txEl>
                                              <p:pRg end="3" st="3"/>
                                            </p:txEl>
                                          </p:spTgt>
                                        </p:tgtEl>
                                        <p:attrNameLst>
                                          <p:attrName>style.visibility</p:attrName>
                                        </p:attrNameLst>
                                      </p:cBhvr>
                                      <p:to>
                                        <p:strVal val="visible"/>
                                      </p:to>
                                    </p:set>
                                    <p:animEffect filter="fade" transition="in">
                                      <p:cBhvr>
                                        <p:cTn dur="1000"/>
                                        <p:tgtEl>
                                          <p:spTgt spid="12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5">
                                            <p:txEl>
                                              <p:pRg end="4" st="4"/>
                                            </p:txEl>
                                          </p:spTgt>
                                        </p:tgtEl>
                                        <p:attrNameLst>
                                          <p:attrName>style.visibility</p:attrName>
                                        </p:attrNameLst>
                                      </p:cBhvr>
                                      <p:to>
                                        <p:strVal val="visible"/>
                                      </p:to>
                                    </p:set>
                                    <p:animEffect filter="fade" transition="in">
                                      <p:cBhvr>
                                        <p:cTn dur="1000"/>
                                        <p:tgtEl>
                                          <p:spTgt spid="125">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5">
                                            <p:txEl>
                                              <p:pRg end="5" st="5"/>
                                            </p:txEl>
                                          </p:spTgt>
                                        </p:tgtEl>
                                        <p:attrNameLst>
                                          <p:attrName>style.visibility</p:attrName>
                                        </p:attrNameLst>
                                      </p:cBhvr>
                                      <p:to>
                                        <p:strVal val="visible"/>
                                      </p:to>
                                    </p:set>
                                    <p:animEffect filter="fade" transition="in">
                                      <p:cBhvr>
                                        <p:cTn dur="1000"/>
                                        <p:tgtEl>
                                          <p:spTgt spid="125">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5">
                                            <p:txEl>
                                              <p:pRg end="6" st="6"/>
                                            </p:txEl>
                                          </p:spTgt>
                                        </p:tgtEl>
                                        <p:attrNameLst>
                                          <p:attrName>style.visibility</p:attrName>
                                        </p:attrNameLst>
                                      </p:cBhvr>
                                      <p:to>
                                        <p:strVal val="visible"/>
                                      </p:to>
                                    </p:set>
                                    <p:animEffect filter="fade" transition="in">
                                      <p:cBhvr>
                                        <p:cTn dur="1000"/>
                                        <p:tgtEl>
                                          <p:spTgt spid="125">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g31d173131ba_0_49"/>
          <p:cNvSpPr txBox="1"/>
          <p:nvPr/>
        </p:nvSpPr>
        <p:spPr>
          <a:xfrm>
            <a:off x="889775" y="1250950"/>
            <a:ext cx="7507200" cy="2899500"/>
          </a:xfrm>
          <a:prstGeom prst="rect">
            <a:avLst/>
          </a:prstGeom>
          <a:noFill/>
          <a:ln cap="flat" cmpd="sng" w="9525">
            <a:solidFill>
              <a:schemeClr val="lt1"/>
            </a:solidFill>
            <a:prstDash val="solid"/>
            <a:round/>
            <a:headEnd len="sm" w="sm" type="none"/>
            <a:tailEnd len="sm" w="sm" type="none"/>
          </a:ln>
        </p:spPr>
        <p:txBody>
          <a:bodyPr anchorCtr="0" anchor="t" bIns="0" lIns="540000" spcFirstLastPara="1" rIns="154200" wrap="square" tIns="0">
            <a:noAutofit/>
          </a:bodyPr>
          <a:lstStyle/>
          <a:p>
            <a:pPr indent="0" lvl="0" marL="0" rtl="0" algn="l">
              <a:spcBef>
                <a:spcPts val="0"/>
              </a:spcBef>
              <a:spcAft>
                <a:spcPts val="0"/>
              </a:spcAft>
              <a:buClr>
                <a:schemeClr val="dk1"/>
              </a:buClr>
              <a:buSzPts val="2000"/>
              <a:buFont typeface="Arial"/>
              <a:buNone/>
            </a:pPr>
            <a:r>
              <a:t/>
            </a:r>
            <a:endParaRPr b="1" sz="2000">
              <a:solidFill>
                <a:schemeClr val="dk1"/>
              </a:solidFill>
            </a:endParaRPr>
          </a:p>
          <a:p>
            <a:pPr indent="0" lvl="0" marL="0" rtl="0" algn="l">
              <a:spcBef>
                <a:spcPts val="0"/>
              </a:spcBef>
              <a:spcAft>
                <a:spcPts val="0"/>
              </a:spcAft>
              <a:buClr>
                <a:schemeClr val="dk1"/>
              </a:buClr>
              <a:buSzPts val="2000"/>
              <a:buFont typeface="Arial"/>
              <a:buNone/>
            </a:pPr>
            <a:r>
              <a:rPr b="1" lang="en-GB" sz="2000">
                <a:solidFill>
                  <a:schemeClr val="dk1"/>
                </a:solidFill>
              </a:rPr>
              <a:t>7. The Runaround - passing the buck.</a:t>
            </a:r>
            <a:endParaRPr b="1" sz="2000">
              <a:solidFill>
                <a:schemeClr val="dk1"/>
              </a:solidFill>
            </a:endParaRPr>
          </a:p>
          <a:p>
            <a:pPr indent="0" lvl="0" marL="0" rtl="0" algn="l">
              <a:spcBef>
                <a:spcPts val="0"/>
              </a:spcBef>
              <a:spcAft>
                <a:spcPts val="0"/>
              </a:spcAft>
              <a:buClr>
                <a:schemeClr val="dk1"/>
              </a:buClr>
              <a:buSzPts val="2000"/>
              <a:buFont typeface="Arial"/>
              <a:buNone/>
            </a:pPr>
            <a:r>
              <a:t/>
            </a:r>
            <a:endParaRPr b="1" sz="2000">
              <a:solidFill>
                <a:schemeClr val="dk1"/>
              </a:solidFill>
            </a:endParaRPr>
          </a:p>
          <a:p>
            <a:pPr indent="0" lvl="0" marL="0" rtl="0" algn="l">
              <a:spcBef>
                <a:spcPts val="0"/>
              </a:spcBef>
              <a:spcAft>
                <a:spcPts val="0"/>
              </a:spcAft>
              <a:buClr>
                <a:schemeClr val="dk1"/>
              </a:buClr>
              <a:buSzPts val="2000"/>
              <a:buFont typeface="Arial"/>
              <a:buNone/>
            </a:pPr>
            <a:r>
              <a:t/>
            </a:r>
            <a:endParaRPr b="1" sz="2000">
              <a:solidFill>
                <a:schemeClr val="dk1"/>
              </a:solidFill>
            </a:endParaRPr>
          </a:p>
          <a:p>
            <a:pPr indent="0" lvl="0" marL="0" rtl="0" algn="l">
              <a:spcBef>
                <a:spcPts val="0"/>
              </a:spcBef>
              <a:spcAft>
                <a:spcPts val="0"/>
              </a:spcAft>
              <a:buClr>
                <a:schemeClr val="dk1"/>
              </a:buClr>
              <a:buSzPts val="2000"/>
              <a:buFont typeface="Arial"/>
              <a:buNone/>
            </a:pPr>
            <a:r>
              <a:t/>
            </a:r>
            <a:endParaRPr b="1" sz="2000">
              <a:solidFill>
                <a:schemeClr val="dk1"/>
              </a:solidFill>
            </a:endParaRPr>
          </a:p>
          <a:p>
            <a:pPr indent="0" lvl="0" marL="0" rtl="0" algn="l">
              <a:spcBef>
                <a:spcPts val="0"/>
              </a:spcBef>
              <a:spcAft>
                <a:spcPts val="0"/>
              </a:spcAft>
              <a:buClr>
                <a:schemeClr val="dk1"/>
              </a:buClr>
              <a:buSzPts val="2000"/>
              <a:buFont typeface="Arial"/>
              <a:buNone/>
            </a:pPr>
            <a:r>
              <a:t/>
            </a:r>
            <a:endParaRPr b="1" sz="2000">
              <a:solidFill>
                <a:schemeClr val="dk1"/>
              </a:solidFill>
            </a:endParaRPr>
          </a:p>
          <a:p>
            <a:pPr indent="0" lvl="0" marL="0" rtl="0" algn="l">
              <a:spcBef>
                <a:spcPts val="0"/>
              </a:spcBef>
              <a:spcAft>
                <a:spcPts val="0"/>
              </a:spcAft>
              <a:buClr>
                <a:schemeClr val="dk1"/>
              </a:buClr>
              <a:buSzPts val="2000"/>
              <a:buFont typeface="Arial"/>
              <a:buNone/>
            </a:pPr>
            <a:r>
              <a:t/>
            </a:r>
            <a:endParaRPr b="1" sz="1900">
              <a:solidFill>
                <a:schemeClr val="dk1"/>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1800"/>
              <a:buFont typeface="Arial"/>
              <a:buNone/>
            </a:pPr>
            <a:r>
              <a:t/>
            </a:r>
            <a:endParaRPr sz="1900">
              <a:solidFill>
                <a:schemeClr val="dk1"/>
              </a:solidFill>
              <a:latin typeface="Roboto"/>
              <a:ea typeface="Roboto"/>
              <a:cs typeface="Roboto"/>
              <a:sym typeface="Roboto"/>
            </a:endParaRPr>
          </a:p>
        </p:txBody>
      </p:sp>
      <p:sp>
        <p:nvSpPr>
          <p:cNvPr id="134" name="Google Shape;134;g31d173131ba_0_49"/>
          <p:cNvSpPr txBox="1"/>
          <p:nvPr/>
        </p:nvSpPr>
        <p:spPr>
          <a:xfrm>
            <a:off x="720000" y="579950"/>
            <a:ext cx="2351100" cy="415500"/>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Clr>
                <a:srgbClr val="000000"/>
              </a:buClr>
              <a:buSzPts val="3500"/>
              <a:buFont typeface="Arial"/>
              <a:buNone/>
            </a:pPr>
            <a:r>
              <a:t/>
            </a:r>
            <a:endParaRPr b="0" i="0" sz="2100" u="none" cap="none" strike="noStrike">
              <a:solidFill>
                <a:srgbClr val="6D9EEB"/>
              </a:solidFill>
              <a:latin typeface="Roboto Black"/>
              <a:ea typeface="Roboto Black"/>
              <a:cs typeface="Roboto Black"/>
              <a:sym typeface="Roboto Black"/>
            </a:endParaRPr>
          </a:p>
        </p:txBody>
      </p:sp>
      <p:pic>
        <p:nvPicPr>
          <p:cNvPr id="135" name="Google Shape;135;g31d173131ba_0_49"/>
          <p:cNvPicPr preferRelativeResize="0"/>
          <p:nvPr/>
        </p:nvPicPr>
        <p:blipFill rotWithShape="1">
          <a:blip r:embed="rId3">
            <a:alphaModFix/>
          </a:blip>
          <a:srcRect b="0" l="0" r="0" t="0"/>
          <a:stretch/>
        </p:blipFill>
        <p:spPr>
          <a:xfrm>
            <a:off x="2790138" y="2058000"/>
            <a:ext cx="3208225" cy="2638775"/>
          </a:xfrm>
          <a:prstGeom prst="rect">
            <a:avLst/>
          </a:prstGeom>
          <a:noFill/>
          <a:ln>
            <a:noFill/>
          </a:ln>
        </p:spPr>
      </p:pic>
      <p:sp>
        <p:nvSpPr>
          <p:cNvPr id="136" name="Google Shape;136;g31d173131ba_0_49"/>
          <p:cNvSpPr txBox="1"/>
          <p:nvPr/>
        </p:nvSpPr>
        <p:spPr>
          <a:xfrm>
            <a:off x="3612400" y="421525"/>
            <a:ext cx="19464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sz="2000">
                <a:solidFill>
                  <a:srgbClr val="8182EF"/>
                </a:solidFill>
                <a:latin typeface="Roboto"/>
                <a:ea typeface="Roboto"/>
                <a:cs typeface="Roboto"/>
                <a:sym typeface="Roboto"/>
              </a:rPr>
              <a:t>CONCEPTS</a:t>
            </a:r>
            <a:endParaRPr b="1" sz="2000">
              <a:solidFill>
                <a:srgbClr val="8182EF"/>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3">
                                            <p:txEl>
                                              <p:pRg end="0" st="0"/>
                                            </p:txEl>
                                          </p:spTgt>
                                        </p:tgtEl>
                                        <p:attrNameLst>
                                          <p:attrName>style.visibility</p:attrName>
                                        </p:attrNameLst>
                                      </p:cBhvr>
                                      <p:to>
                                        <p:strVal val="visible"/>
                                      </p:to>
                                    </p:set>
                                    <p:animEffect filter="fade" transition="in">
                                      <p:cBhvr>
                                        <p:cTn dur="1000"/>
                                        <p:tgtEl>
                                          <p:spTgt spid="13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3">
                                            <p:txEl>
                                              <p:pRg end="1" st="1"/>
                                            </p:txEl>
                                          </p:spTgt>
                                        </p:tgtEl>
                                        <p:attrNameLst>
                                          <p:attrName>style.visibility</p:attrName>
                                        </p:attrNameLst>
                                      </p:cBhvr>
                                      <p:to>
                                        <p:strVal val="visible"/>
                                      </p:to>
                                    </p:set>
                                    <p:animEffect filter="fade" transition="in">
                                      <p:cBhvr>
                                        <p:cTn dur="1000"/>
                                        <p:tgtEl>
                                          <p:spTgt spid="13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3">
                                            <p:txEl>
                                              <p:pRg end="2" st="2"/>
                                            </p:txEl>
                                          </p:spTgt>
                                        </p:tgtEl>
                                        <p:attrNameLst>
                                          <p:attrName>style.visibility</p:attrName>
                                        </p:attrNameLst>
                                      </p:cBhvr>
                                      <p:to>
                                        <p:strVal val="visible"/>
                                      </p:to>
                                    </p:set>
                                    <p:animEffect filter="fade" transition="in">
                                      <p:cBhvr>
                                        <p:cTn dur="1000"/>
                                        <p:tgtEl>
                                          <p:spTgt spid="13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3">
                                            <p:txEl>
                                              <p:pRg end="3" st="3"/>
                                            </p:txEl>
                                          </p:spTgt>
                                        </p:tgtEl>
                                        <p:attrNameLst>
                                          <p:attrName>style.visibility</p:attrName>
                                        </p:attrNameLst>
                                      </p:cBhvr>
                                      <p:to>
                                        <p:strVal val="visible"/>
                                      </p:to>
                                    </p:set>
                                    <p:animEffect filter="fade" transition="in">
                                      <p:cBhvr>
                                        <p:cTn dur="1000"/>
                                        <p:tgtEl>
                                          <p:spTgt spid="13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3">
                                            <p:txEl>
                                              <p:pRg end="4" st="4"/>
                                            </p:txEl>
                                          </p:spTgt>
                                        </p:tgtEl>
                                        <p:attrNameLst>
                                          <p:attrName>style.visibility</p:attrName>
                                        </p:attrNameLst>
                                      </p:cBhvr>
                                      <p:to>
                                        <p:strVal val="visible"/>
                                      </p:to>
                                    </p:set>
                                    <p:animEffect filter="fade" transition="in">
                                      <p:cBhvr>
                                        <p:cTn dur="1000"/>
                                        <p:tgtEl>
                                          <p:spTgt spid="133">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3">
                                            <p:txEl>
                                              <p:pRg end="5" st="5"/>
                                            </p:txEl>
                                          </p:spTgt>
                                        </p:tgtEl>
                                        <p:attrNameLst>
                                          <p:attrName>style.visibility</p:attrName>
                                        </p:attrNameLst>
                                      </p:cBhvr>
                                      <p:to>
                                        <p:strVal val="visible"/>
                                      </p:to>
                                    </p:set>
                                    <p:animEffect filter="fade" transition="in">
                                      <p:cBhvr>
                                        <p:cTn dur="1000"/>
                                        <p:tgtEl>
                                          <p:spTgt spid="133">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3">
                                            <p:txEl>
                                              <p:pRg end="6" st="6"/>
                                            </p:txEl>
                                          </p:spTgt>
                                        </p:tgtEl>
                                        <p:attrNameLst>
                                          <p:attrName>style.visibility</p:attrName>
                                        </p:attrNameLst>
                                      </p:cBhvr>
                                      <p:to>
                                        <p:strVal val="visible"/>
                                      </p:to>
                                    </p:set>
                                    <p:animEffect filter="fade" transition="in">
                                      <p:cBhvr>
                                        <p:cTn dur="1000"/>
                                        <p:tgtEl>
                                          <p:spTgt spid="133">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3">
                                            <p:txEl>
                                              <p:pRg end="7" st="7"/>
                                            </p:txEl>
                                          </p:spTgt>
                                        </p:tgtEl>
                                        <p:attrNameLst>
                                          <p:attrName>style.visibility</p:attrName>
                                        </p:attrNameLst>
                                      </p:cBhvr>
                                      <p:to>
                                        <p:strVal val="visible"/>
                                      </p:to>
                                    </p:set>
                                    <p:animEffect filter="fade" transition="in">
                                      <p:cBhvr>
                                        <p:cTn dur="1000"/>
                                        <p:tgtEl>
                                          <p:spTgt spid="133">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g31d173131ba_0_57"/>
          <p:cNvSpPr txBox="1"/>
          <p:nvPr/>
        </p:nvSpPr>
        <p:spPr>
          <a:xfrm>
            <a:off x="889775" y="1250950"/>
            <a:ext cx="7507200" cy="2899500"/>
          </a:xfrm>
          <a:prstGeom prst="rect">
            <a:avLst/>
          </a:prstGeom>
          <a:noFill/>
          <a:ln cap="flat" cmpd="sng" w="9525">
            <a:solidFill>
              <a:schemeClr val="lt1"/>
            </a:solidFill>
            <a:prstDash val="solid"/>
            <a:round/>
            <a:headEnd len="sm" w="sm" type="none"/>
            <a:tailEnd len="sm" w="sm" type="none"/>
          </a:ln>
        </p:spPr>
        <p:txBody>
          <a:bodyPr anchorCtr="0" anchor="t" bIns="0" lIns="540000" spcFirstLastPara="1" rIns="154200" wrap="square" tIns="0">
            <a:noAutofit/>
          </a:bodyPr>
          <a:lstStyle/>
          <a:p>
            <a:pPr indent="0" lvl="0" marL="0" rtl="0" algn="l">
              <a:spcBef>
                <a:spcPts val="0"/>
              </a:spcBef>
              <a:spcAft>
                <a:spcPts val="0"/>
              </a:spcAft>
              <a:buClr>
                <a:schemeClr val="dk1"/>
              </a:buClr>
              <a:buSzPts val="2000"/>
              <a:buFont typeface="Arial"/>
              <a:buNone/>
            </a:pPr>
            <a:r>
              <a:t/>
            </a:r>
            <a:endParaRPr b="1" sz="2000">
              <a:solidFill>
                <a:schemeClr val="dk1"/>
              </a:solidFill>
            </a:endParaRPr>
          </a:p>
          <a:p>
            <a:pPr indent="0" lvl="0" marL="0" rtl="0" algn="l">
              <a:spcBef>
                <a:spcPts val="0"/>
              </a:spcBef>
              <a:spcAft>
                <a:spcPts val="0"/>
              </a:spcAft>
              <a:buClr>
                <a:schemeClr val="dk1"/>
              </a:buClr>
              <a:buSzPts val="2000"/>
              <a:buFont typeface="Arial"/>
              <a:buNone/>
            </a:pPr>
            <a:r>
              <a:rPr b="1" lang="en-GB" sz="2000">
                <a:solidFill>
                  <a:schemeClr val="dk1"/>
                </a:solidFill>
              </a:rPr>
              <a:t>8. The False Friend - "I friended you on Facebook. What more do you want?"</a:t>
            </a:r>
            <a:endParaRPr b="1" sz="2000">
              <a:solidFill>
                <a:schemeClr val="dk1"/>
              </a:solidFill>
            </a:endParaRPr>
          </a:p>
          <a:p>
            <a:pPr indent="0" lvl="0" marL="0" rtl="0" algn="l">
              <a:spcBef>
                <a:spcPts val="0"/>
              </a:spcBef>
              <a:spcAft>
                <a:spcPts val="0"/>
              </a:spcAft>
              <a:buClr>
                <a:schemeClr val="dk1"/>
              </a:buClr>
              <a:buSzPts val="2000"/>
              <a:buFont typeface="Arial"/>
              <a:buNone/>
            </a:pPr>
            <a:r>
              <a:t/>
            </a:r>
            <a:endParaRPr b="1" sz="2000">
              <a:solidFill>
                <a:schemeClr val="dk1"/>
              </a:solidFill>
            </a:endParaRPr>
          </a:p>
          <a:p>
            <a:pPr indent="0" lvl="0" marL="0" rtl="0" algn="l">
              <a:spcBef>
                <a:spcPts val="0"/>
              </a:spcBef>
              <a:spcAft>
                <a:spcPts val="0"/>
              </a:spcAft>
              <a:buClr>
                <a:schemeClr val="dk1"/>
              </a:buClr>
              <a:buSzPts val="2000"/>
              <a:buFont typeface="Arial"/>
              <a:buNone/>
            </a:pPr>
            <a:r>
              <a:t/>
            </a:r>
            <a:endParaRPr b="1" sz="2000">
              <a:solidFill>
                <a:schemeClr val="dk1"/>
              </a:solidFill>
            </a:endParaRPr>
          </a:p>
          <a:p>
            <a:pPr indent="0" lvl="0" marL="0" rtl="0" algn="l">
              <a:spcBef>
                <a:spcPts val="0"/>
              </a:spcBef>
              <a:spcAft>
                <a:spcPts val="0"/>
              </a:spcAft>
              <a:buClr>
                <a:schemeClr val="dk1"/>
              </a:buClr>
              <a:buSzPts val="2000"/>
              <a:buFont typeface="Arial"/>
              <a:buNone/>
            </a:pPr>
            <a:r>
              <a:t/>
            </a:r>
            <a:endParaRPr b="1" sz="2000">
              <a:solidFill>
                <a:schemeClr val="dk1"/>
              </a:solidFill>
            </a:endParaRPr>
          </a:p>
          <a:p>
            <a:pPr indent="0" lvl="0" marL="0" rtl="0" algn="l">
              <a:spcBef>
                <a:spcPts val="0"/>
              </a:spcBef>
              <a:spcAft>
                <a:spcPts val="0"/>
              </a:spcAft>
              <a:buClr>
                <a:schemeClr val="dk1"/>
              </a:buClr>
              <a:buSzPts val="2000"/>
              <a:buFont typeface="Arial"/>
              <a:buNone/>
            </a:pPr>
            <a:r>
              <a:t/>
            </a:r>
            <a:endParaRPr b="1" sz="2000">
              <a:solidFill>
                <a:schemeClr val="dk1"/>
              </a:solidFill>
            </a:endParaRPr>
          </a:p>
          <a:p>
            <a:pPr indent="0" lvl="0" marL="0" rtl="0" algn="l">
              <a:spcBef>
                <a:spcPts val="0"/>
              </a:spcBef>
              <a:spcAft>
                <a:spcPts val="0"/>
              </a:spcAft>
              <a:buClr>
                <a:schemeClr val="dk1"/>
              </a:buClr>
              <a:buSzPts val="2000"/>
              <a:buFont typeface="Arial"/>
              <a:buNone/>
            </a:pPr>
            <a:r>
              <a:t/>
            </a:r>
            <a:endParaRPr b="1" sz="1900">
              <a:solidFill>
                <a:schemeClr val="dk1"/>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1800"/>
              <a:buFont typeface="Arial"/>
              <a:buNone/>
            </a:pPr>
            <a:r>
              <a:t/>
            </a:r>
            <a:endParaRPr sz="1900">
              <a:solidFill>
                <a:schemeClr val="dk1"/>
              </a:solidFill>
              <a:latin typeface="Roboto"/>
              <a:ea typeface="Roboto"/>
              <a:cs typeface="Roboto"/>
              <a:sym typeface="Roboto"/>
            </a:endParaRPr>
          </a:p>
        </p:txBody>
      </p:sp>
      <p:sp>
        <p:nvSpPr>
          <p:cNvPr id="142" name="Google Shape;142;g31d173131ba_0_57"/>
          <p:cNvSpPr txBox="1"/>
          <p:nvPr/>
        </p:nvSpPr>
        <p:spPr>
          <a:xfrm>
            <a:off x="720000" y="579950"/>
            <a:ext cx="2351100" cy="415500"/>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Clr>
                <a:srgbClr val="000000"/>
              </a:buClr>
              <a:buSzPts val="3500"/>
              <a:buFont typeface="Arial"/>
              <a:buNone/>
            </a:pPr>
            <a:r>
              <a:t/>
            </a:r>
            <a:endParaRPr b="0" i="0" sz="2100" u="none" cap="none" strike="noStrike">
              <a:solidFill>
                <a:srgbClr val="6D9EEB"/>
              </a:solidFill>
              <a:latin typeface="Roboto Black"/>
              <a:ea typeface="Roboto Black"/>
              <a:cs typeface="Roboto Black"/>
              <a:sym typeface="Roboto Black"/>
            </a:endParaRPr>
          </a:p>
        </p:txBody>
      </p:sp>
      <p:pic>
        <p:nvPicPr>
          <p:cNvPr id="143" name="Google Shape;143;g31d173131ba_0_57"/>
          <p:cNvPicPr preferRelativeResize="0"/>
          <p:nvPr/>
        </p:nvPicPr>
        <p:blipFill rotWithShape="1">
          <a:blip r:embed="rId3">
            <a:alphaModFix/>
          </a:blip>
          <a:srcRect b="0" l="0" r="0" t="0"/>
          <a:stretch/>
        </p:blipFill>
        <p:spPr>
          <a:xfrm>
            <a:off x="2874672" y="2339978"/>
            <a:ext cx="3039150" cy="2276425"/>
          </a:xfrm>
          <a:prstGeom prst="rect">
            <a:avLst/>
          </a:prstGeom>
          <a:noFill/>
          <a:ln>
            <a:noFill/>
          </a:ln>
        </p:spPr>
      </p:pic>
      <p:sp>
        <p:nvSpPr>
          <p:cNvPr id="144" name="Google Shape;144;g31d173131ba_0_57"/>
          <p:cNvSpPr txBox="1"/>
          <p:nvPr/>
        </p:nvSpPr>
        <p:spPr>
          <a:xfrm>
            <a:off x="3612400" y="421525"/>
            <a:ext cx="19464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sz="2000">
                <a:solidFill>
                  <a:srgbClr val="8182EF"/>
                </a:solidFill>
                <a:latin typeface="Roboto"/>
                <a:ea typeface="Roboto"/>
                <a:cs typeface="Roboto"/>
                <a:sym typeface="Roboto"/>
              </a:rPr>
              <a:t>CONCEPTS</a:t>
            </a:r>
            <a:endParaRPr b="1" sz="2000">
              <a:solidFill>
                <a:srgbClr val="8182EF"/>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1">
                                            <p:txEl>
                                              <p:pRg end="0" st="0"/>
                                            </p:txEl>
                                          </p:spTgt>
                                        </p:tgtEl>
                                        <p:attrNameLst>
                                          <p:attrName>style.visibility</p:attrName>
                                        </p:attrNameLst>
                                      </p:cBhvr>
                                      <p:to>
                                        <p:strVal val="visible"/>
                                      </p:to>
                                    </p:set>
                                    <p:animEffect filter="fade" transition="in">
                                      <p:cBhvr>
                                        <p:cTn dur="1000"/>
                                        <p:tgtEl>
                                          <p:spTgt spid="14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1">
                                            <p:txEl>
                                              <p:pRg end="1" st="1"/>
                                            </p:txEl>
                                          </p:spTgt>
                                        </p:tgtEl>
                                        <p:attrNameLst>
                                          <p:attrName>style.visibility</p:attrName>
                                        </p:attrNameLst>
                                      </p:cBhvr>
                                      <p:to>
                                        <p:strVal val="visible"/>
                                      </p:to>
                                    </p:set>
                                    <p:animEffect filter="fade" transition="in">
                                      <p:cBhvr>
                                        <p:cTn dur="1000"/>
                                        <p:tgtEl>
                                          <p:spTgt spid="14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1">
                                            <p:txEl>
                                              <p:pRg end="2" st="2"/>
                                            </p:txEl>
                                          </p:spTgt>
                                        </p:tgtEl>
                                        <p:attrNameLst>
                                          <p:attrName>style.visibility</p:attrName>
                                        </p:attrNameLst>
                                      </p:cBhvr>
                                      <p:to>
                                        <p:strVal val="visible"/>
                                      </p:to>
                                    </p:set>
                                    <p:animEffect filter="fade" transition="in">
                                      <p:cBhvr>
                                        <p:cTn dur="1000"/>
                                        <p:tgtEl>
                                          <p:spTgt spid="14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1">
                                            <p:txEl>
                                              <p:pRg end="3" st="3"/>
                                            </p:txEl>
                                          </p:spTgt>
                                        </p:tgtEl>
                                        <p:attrNameLst>
                                          <p:attrName>style.visibility</p:attrName>
                                        </p:attrNameLst>
                                      </p:cBhvr>
                                      <p:to>
                                        <p:strVal val="visible"/>
                                      </p:to>
                                    </p:set>
                                    <p:animEffect filter="fade" transition="in">
                                      <p:cBhvr>
                                        <p:cTn dur="1000"/>
                                        <p:tgtEl>
                                          <p:spTgt spid="14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1">
                                            <p:txEl>
                                              <p:pRg end="4" st="4"/>
                                            </p:txEl>
                                          </p:spTgt>
                                        </p:tgtEl>
                                        <p:attrNameLst>
                                          <p:attrName>style.visibility</p:attrName>
                                        </p:attrNameLst>
                                      </p:cBhvr>
                                      <p:to>
                                        <p:strVal val="visible"/>
                                      </p:to>
                                    </p:set>
                                    <p:animEffect filter="fade" transition="in">
                                      <p:cBhvr>
                                        <p:cTn dur="1000"/>
                                        <p:tgtEl>
                                          <p:spTgt spid="141">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1">
                                            <p:txEl>
                                              <p:pRg end="5" st="5"/>
                                            </p:txEl>
                                          </p:spTgt>
                                        </p:tgtEl>
                                        <p:attrNameLst>
                                          <p:attrName>style.visibility</p:attrName>
                                        </p:attrNameLst>
                                      </p:cBhvr>
                                      <p:to>
                                        <p:strVal val="visible"/>
                                      </p:to>
                                    </p:set>
                                    <p:animEffect filter="fade" transition="in">
                                      <p:cBhvr>
                                        <p:cTn dur="1000"/>
                                        <p:tgtEl>
                                          <p:spTgt spid="141">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1">
                                            <p:txEl>
                                              <p:pRg end="6" st="6"/>
                                            </p:txEl>
                                          </p:spTgt>
                                        </p:tgtEl>
                                        <p:attrNameLst>
                                          <p:attrName>style.visibility</p:attrName>
                                        </p:attrNameLst>
                                      </p:cBhvr>
                                      <p:to>
                                        <p:strVal val="visible"/>
                                      </p:to>
                                    </p:set>
                                    <p:animEffect filter="fade" transition="in">
                                      <p:cBhvr>
                                        <p:cTn dur="1000"/>
                                        <p:tgtEl>
                                          <p:spTgt spid="141">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1">
                                            <p:txEl>
                                              <p:pRg end="7" st="7"/>
                                            </p:txEl>
                                          </p:spTgt>
                                        </p:tgtEl>
                                        <p:attrNameLst>
                                          <p:attrName>style.visibility</p:attrName>
                                        </p:attrNameLst>
                                      </p:cBhvr>
                                      <p:to>
                                        <p:strVal val="visible"/>
                                      </p:to>
                                    </p:set>
                                    <p:animEffect filter="fade" transition="in">
                                      <p:cBhvr>
                                        <p:cTn dur="1000"/>
                                        <p:tgtEl>
                                          <p:spTgt spid="141">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g31d173131ba_0_65"/>
          <p:cNvSpPr txBox="1"/>
          <p:nvPr/>
        </p:nvSpPr>
        <p:spPr>
          <a:xfrm>
            <a:off x="889775" y="1250950"/>
            <a:ext cx="7507200" cy="2899500"/>
          </a:xfrm>
          <a:prstGeom prst="rect">
            <a:avLst/>
          </a:prstGeom>
          <a:noFill/>
          <a:ln cap="flat" cmpd="sng" w="9525">
            <a:solidFill>
              <a:schemeClr val="lt1"/>
            </a:solidFill>
            <a:prstDash val="solid"/>
            <a:round/>
            <a:headEnd len="sm" w="sm" type="none"/>
            <a:tailEnd len="sm" w="sm" type="none"/>
          </a:ln>
        </p:spPr>
        <p:txBody>
          <a:bodyPr anchorCtr="0" anchor="t" bIns="0" lIns="540000" spcFirstLastPara="1" rIns="154200" wrap="square" tIns="0">
            <a:noAutofit/>
          </a:bodyPr>
          <a:lstStyle/>
          <a:p>
            <a:pPr indent="0" lvl="0" marL="0" rtl="0" algn="l">
              <a:spcBef>
                <a:spcPts val="0"/>
              </a:spcBef>
              <a:spcAft>
                <a:spcPts val="0"/>
              </a:spcAft>
              <a:buClr>
                <a:schemeClr val="dk1"/>
              </a:buClr>
              <a:buSzPts val="2000"/>
              <a:buFont typeface="Arial"/>
              <a:buNone/>
            </a:pPr>
            <a:r>
              <a:t/>
            </a:r>
            <a:endParaRPr b="1" sz="2000">
              <a:solidFill>
                <a:schemeClr val="dk1"/>
              </a:solidFill>
            </a:endParaRPr>
          </a:p>
          <a:p>
            <a:pPr indent="0" lvl="0" marL="0" rtl="0" algn="l">
              <a:spcBef>
                <a:spcPts val="0"/>
              </a:spcBef>
              <a:spcAft>
                <a:spcPts val="0"/>
              </a:spcAft>
              <a:buClr>
                <a:schemeClr val="dk1"/>
              </a:buClr>
              <a:buSzPts val="2000"/>
              <a:buFont typeface="Arial"/>
              <a:buNone/>
            </a:pPr>
            <a:r>
              <a:rPr b="1" lang="en-GB" sz="2000">
                <a:solidFill>
                  <a:schemeClr val="dk1"/>
                </a:solidFill>
              </a:rPr>
              <a:t>1. Risking the safety of a customer/causing injury to a customer.</a:t>
            </a:r>
            <a:endParaRPr b="1" sz="2000">
              <a:solidFill>
                <a:schemeClr val="dk1"/>
              </a:solidFill>
            </a:endParaRPr>
          </a:p>
          <a:p>
            <a:pPr indent="0" lvl="0" marL="0" rtl="0" algn="l">
              <a:spcBef>
                <a:spcPts val="0"/>
              </a:spcBef>
              <a:spcAft>
                <a:spcPts val="0"/>
              </a:spcAft>
              <a:buClr>
                <a:schemeClr val="dk1"/>
              </a:buClr>
              <a:buSzPts val="2000"/>
              <a:buFont typeface="Arial"/>
              <a:buNone/>
            </a:pPr>
            <a:r>
              <a:t/>
            </a:r>
            <a:endParaRPr b="1" sz="2000">
              <a:solidFill>
                <a:schemeClr val="dk1"/>
              </a:solidFill>
            </a:endParaRPr>
          </a:p>
          <a:p>
            <a:pPr indent="0" lvl="0" marL="0" rtl="0" algn="l">
              <a:spcBef>
                <a:spcPts val="0"/>
              </a:spcBef>
              <a:spcAft>
                <a:spcPts val="0"/>
              </a:spcAft>
              <a:buClr>
                <a:schemeClr val="dk1"/>
              </a:buClr>
              <a:buSzPts val="2000"/>
              <a:buFont typeface="Arial"/>
              <a:buNone/>
            </a:pPr>
            <a:r>
              <a:t/>
            </a:r>
            <a:endParaRPr b="1" sz="2000">
              <a:solidFill>
                <a:schemeClr val="dk1"/>
              </a:solidFill>
            </a:endParaRPr>
          </a:p>
          <a:p>
            <a:pPr indent="0" lvl="0" marL="0" rtl="0" algn="l">
              <a:spcBef>
                <a:spcPts val="0"/>
              </a:spcBef>
              <a:spcAft>
                <a:spcPts val="0"/>
              </a:spcAft>
              <a:buClr>
                <a:schemeClr val="dk1"/>
              </a:buClr>
              <a:buSzPts val="2000"/>
              <a:buFont typeface="Arial"/>
              <a:buNone/>
            </a:pPr>
            <a:r>
              <a:t/>
            </a:r>
            <a:endParaRPr b="1" sz="2000">
              <a:solidFill>
                <a:schemeClr val="dk1"/>
              </a:solidFill>
            </a:endParaRPr>
          </a:p>
          <a:p>
            <a:pPr indent="0" lvl="0" marL="0" rtl="0" algn="l">
              <a:spcBef>
                <a:spcPts val="0"/>
              </a:spcBef>
              <a:spcAft>
                <a:spcPts val="0"/>
              </a:spcAft>
              <a:buClr>
                <a:schemeClr val="dk1"/>
              </a:buClr>
              <a:buSzPts val="2000"/>
              <a:buFont typeface="Arial"/>
              <a:buNone/>
            </a:pPr>
            <a:r>
              <a:t/>
            </a:r>
            <a:endParaRPr b="1" sz="2000">
              <a:solidFill>
                <a:schemeClr val="dk1"/>
              </a:solidFill>
            </a:endParaRPr>
          </a:p>
          <a:p>
            <a:pPr indent="0" lvl="0" marL="0" rtl="0" algn="l">
              <a:spcBef>
                <a:spcPts val="0"/>
              </a:spcBef>
              <a:spcAft>
                <a:spcPts val="0"/>
              </a:spcAft>
              <a:buClr>
                <a:schemeClr val="dk1"/>
              </a:buClr>
              <a:buSzPts val="2000"/>
              <a:buFont typeface="Arial"/>
              <a:buNone/>
            </a:pPr>
            <a:r>
              <a:t/>
            </a:r>
            <a:endParaRPr b="1" sz="2000">
              <a:solidFill>
                <a:schemeClr val="dk1"/>
              </a:solidFill>
            </a:endParaRPr>
          </a:p>
          <a:p>
            <a:pPr indent="0" lvl="0" marL="0" rtl="0" algn="l">
              <a:spcBef>
                <a:spcPts val="0"/>
              </a:spcBef>
              <a:spcAft>
                <a:spcPts val="0"/>
              </a:spcAft>
              <a:buClr>
                <a:schemeClr val="dk1"/>
              </a:buClr>
              <a:buSzPts val="2000"/>
              <a:buFont typeface="Arial"/>
              <a:buNone/>
            </a:pPr>
            <a:r>
              <a:t/>
            </a:r>
            <a:endParaRPr b="1" sz="1900">
              <a:solidFill>
                <a:schemeClr val="dk1"/>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1800"/>
              <a:buFont typeface="Arial"/>
              <a:buNone/>
            </a:pPr>
            <a:r>
              <a:t/>
            </a:r>
            <a:endParaRPr sz="1900">
              <a:solidFill>
                <a:schemeClr val="dk1"/>
              </a:solidFill>
              <a:latin typeface="Roboto"/>
              <a:ea typeface="Roboto"/>
              <a:cs typeface="Roboto"/>
              <a:sym typeface="Roboto"/>
            </a:endParaRPr>
          </a:p>
        </p:txBody>
      </p:sp>
      <p:sp>
        <p:nvSpPr>
          <p:cNvPr id="150" name="Google Shape;150;g31d173131ba_0_65"/>
          <p:cNvSpPr txBox="1"/>
          <p:nvPr/>
        </p:nvSpPr>
        <p:spPr>
          <a:xfrm>
            <a:off x="720000" y="579950"/>
            <a:ext cx="2351100" cy="415500"/>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Clr>
                <a:srgbClr val="000000"/>
              </a:buClr>
              <a:buSzPts val="3500"/>
              <a:buFont typeface="Arial"/>
              <a:buNone/>
            </a:pPr>
            <a:r>
              <a:t/>
            </a:r>
            <a:endParaRPr b="0" i="0" sz="2100" u="none" cap="none" strike="noStrike">
              <a:solidFill>
                <a:srgbClr val="6D9EEB"/>
              </a:solidFill>
              <a:latin typeface="Roboto Black"/>
              <a:ea typeface="Roboto Black"/>
              <a:cs typeface="Roboto Black"/>
              <a:sym typeface="Roboto Black"/>
            </a:endParaRPr>
          </a:p>
        </p:txBody>
      </p:sp>
      <p:pic>
        <p:nvPicPr>
          <p:cNvPr id="151" name="Google Shape;151;g31d173131ba_0_65"/>
          <p:cNvPicPr preferRelativeResize="0"/>
          <p:nvPr/>
        </p:nvPicPr>
        <p:blipFill rotWithShape="1">
          <a:blip r:embed="rId3">
            <a:alphaModFix/>
          </a:blip>
          <a:srcRect b="0" l="0" r="0" t="0"/>
          <a:stretch/>
        </p:blipFill>
        <p:spPr>
          <a:xfrm>
            <a:off x="2669325" y="2339975"/>
            <a:ext cx="4093800" cy="2021300"/>
          </a:xfrm>
          <a:prstGeom prst="rect">
            <a:avLst/>
          </a:prstGeom>
          <a:noFill/>
          <a:ln>
            <a:noFill/>
          </a:ln>
        </p:spPr>
      </p:pic>
      <p:sp>
        <p:nvSpPr>
          <p:cNvPr id="152" name="Google Shape;152;g31d173131ba_0_65"/>
          <p:cNvSpPr txBox="1"/>
          <p:nvPr/>
        </p:nvSpPr>
        <p:spPr>
          <a:xfrm>
            <a:off x="3612400" y="421525"/>
            <a:ext cx="19464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sz="2000">
                <a:solidFill>
                  <a:srgbClr val="8182EF"/>
                </a:solidFill>
                <a:latin typeface="Roboto"/>
                <a:ea typeface="Roboto"/>
                <a:cs typeface="Roboto"/>
                <a:sym typeface="Roboto"/>
              </a:rPr>
              <a:t>CONCEPTS</a:t>
            </a:r>
            <a:endParaRPr b="1" sz="2000">
              <a:solidFill>
                <a:srgbClr val="8182EF"/>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9">
                                            <p:txEl>
                                              <p:pRg end="0" st="0"/>
                                            </p:txEl>
                                          </p:spTgt>
                                        </p:tgtEl>
                                        <p:attrNameLst>
                                          <p:attrName>style.visibility</p:attrName>
                                        </p:attrNameLst>
                                      </p:cBhvr>
                                      <p:to>
                                        <p:strVal val="visible"/>
                                      </p:to>
                                    </p:set>
                                    <p:animEffect filter="fade" transition="in">
                                      <p:cBhvr>
                                        <p:cTn dur="1000"/>
                                        <p:tgtEl>
                                          <p:spTgt spid="14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9">
                                            <p:txEl>
                                              <p:pRg end="1" st="1"/>
                                            </p:txEl>
                                          </p:spTgt>
                                        </p:tgtEl>
                                        <p:attrNameLst>
                                          <p:attrName>style.visibility</p:attrName>
                                        </p:attrNameLst>
                                      </p:cBhvr>
                                      <p:to>
                                        <p:strVal val="visible"/>
                                      </p:to>
                                    </p:set>
                                    <p:animEffect filter="fade" transition="in">
                                      <p:cBhvr>
                                        <p:cTn dur="1000"/>
                                        <p:tgtEl>
                                          <p:spTgt spid="14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9">
                                            <p:txEl>
                                              <p:pRg end="2" st="2"/>
                                            </p:txEl>
                                          </p:spTgt>
                                        </p:tgtEl>
                                        <p:attrNameLst>
                                          <p:attrName>style.visibility</p:attrName>
                                        </p:attrNameLst>
                                      </p:cBhvr>
                                      <p:to>
                                        <p:strVal val="visible"/>
                                      </p:to>
                                    </p:set>
                                    <p:animEffect filter="fade" transition="in">
                                      <p:cBhvr>
                                        <p:cTn dur="1000"/>
                                        <p:tgtEl>
                                          <p:spTgt spid="14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9">
                                            <p:txEl>
                                              <p:pRg end="3" st="3"/>
                                            </p:txEl>
                                          </p:spTgt>
                                        </p:tgtEl>
                                        <p:attrNameLst>
                                          <p:attrName>style.visibility</p:attrName>
                                        </p:attrNameLst>
                                      </p:cBhvr>
                                      <p:to>
                                        <p:strVal val="visible"/>
                                      </p:to>
                                    </p:set>
                                    <p:animEffect filter="fade" transition="in">
                                      <p:cBhvr>
                                        <p:cTn dur="1000"/>
                                        <p:tgtEl>
                                          <p:spTgt spid="14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9">
                                            <p:txEl>
                                              <p:pRg end="4" st="4"/>
                                            </p:txEl>
                                          </p:spTgt>
                                        </p:tgtEl>
                                        <p:attrNameLst>
                                          <p:attrName>style.visibility</p:attrName>
                                        </p:attrNameLst>
                                      </p:cBhvr>
                                      <p:to>
                                        <p:strVal val="visible"/>
                                      </p:to>
                                    </p:set>
                                    <p:animEffect filter="fade" transition="in">
                                      <p:cBhvr>
                                        <p:cTn dur="1000"/>
                                        <p:tgtEl>
                                          <p:spTgt spid="149">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9">
                                            <p:txEl>
                                              <p:pRg end="5" st="5"/>
                                            </p:txEl>
                                          </p:spTgt>
                                        </p:tgtEl>
                                        <p:attrNameLst>
                                          <p:attrName>style.visibility</p:attrName>
                                        </p:attrNameLst>
                                      </p:cBhvr>
                                      <p:to>
                                        <p:strVal val="visible"/>
                                      </p:to>
                                    </p:set>
                                    <p:animEffect filter="fade" transition="in">
                                      <p:cBhvr>
                                        <p:cTn dur="1000"/>
                                        <p:tgtEl>
                                          <p:spTgt spid="149">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9">
                                            <p:txEl>
                                              <p:pRg end="6" st="6"/>
                                            </p:txEl>
                                          </p:spTgt>
                                        </p:tgtEl>
                                        <p:attrNameLst>
                                          <p:attrName>style.visibility</p:attrName>
                                        </p:attrNameLst>
                                      </p:cBhvr>
                                      <p:to>
                                        <p:strVal val="visible"/>
                                      </p:to>
                                    </p:set>
                                    <p:animEffect filter="fade" transition="in">
                                      <p:cBhvr>
                                        <p:cTn dur="1000"/>
                                        <p:tgtEl>
                                          <p:spTgt spid="149">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9">
                                            <p:txEl>
                                              <p:pRg end="7" st="7"/>
                                            </p:txEl>
                                          </p:spTgt>
                                        </p:tgtEl>
                                        <p:attrNameLst>
                                          <p:attrName>style.visibility</p:attrName>
                                        </p:attrNameLst>
                                      </p:cBhvr>
                                      <p:to>
                                        <p:strVal val="visible"/>
                                      </p:to>
                                    </p:set>
                                    <p:animEffect filter="fade" transition="in">
                                      <p:cBhvr>
                                        <p:cTn dur="1000"/>
                                        <p:tgtEl>
                                          <p:spTgt spid="149">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9">
                                            <p:txEl>
                                              <p:pRg end="8" st="8"/>
                                            </p:txEl>
                                          </p:spTgt>
                                        </p:tgtEl>
                                        <p:attrNameLst>
                                          <p:attrName>style.visibility</p:attrName>
                                        </p:attrNameLst>
                                      </p:cBhvr>
                                      <p:to>
                                        <p:strVal val="visible"/>
                                      </p:to>
                                    </p:set>
                                    <p:animEffect filter="fade" transition="in">
                                      <p:cBhvr>
                                        <p:cTn dur="1000"/>
                                        <p:tgtEl>
                                          <p:spTgt spid="149">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g31d173131ba_0_73"/>
          <p:cNvSpPr txBox="1"/>
          <p:nvPr/>
        </p:nvSpPr>
        <p:spPr>
          <a:xfrm>
            <a:off x="889775" y="1250950"/>
            <a:ext cx="7507200" cy="2899500"/>
          </a:xfrm>
          <a:prstGeom prst="rect">
            <a:avLst/>
          </a:prstGeom>
          <a:noFill/>
          <a:ln cap="flat" cmpd="sng" w="9525">
            <a:solidFill>
              <a:schemeClr val="lt1"/>
            </a:solidFill>
            <a:prstDash val="solid"/>
            <a:round/>
            <a:headEnd len="sm" w="sm" type="none"/>
            <a:tailEnd len="sm" w="sm" type="none"/>
          </a:ln>
        </p:spPr>
        <p:txBody>
          <a:bodyPr anchorCtr="0" anchor="t" bIns="0" lIns="540000" spcFirstLastPara="1" rIns="154200" wrap="square" tIns="0">
            <a:noAutofit/>
          </a:bodyPr>
          <a:lstStyle/>
          <a:p>
            <a:pPr indent="0" lvl="0" marL="0" rtl="0" algn="l">
              <a:spcBef>
                <a:spcPts val="0"/>
              </a:spcBef>
              <a:spcAft>
                <a:spcPts val="0"/>
              </a:spcAft>
              <a:buClr>
                <a:schemeClr val="dk1"/>
              </a:buClr>
              <a:buSzPts val="2000"/>
              <a:buFont typeface="Arial"/>
              <a:buNone/>
            </a:pPr>
            <a:r>
              <a:t/>
            </a:r>
            <a:endParaRPr b="1" sz="2000">
              <a:solidFill>
                <a:schemeClr val="dk1"/>
              </a:solidFill>
            </a:endParaRPr>
          </a:p>
          <a:p>
            <a:pPr indent="0" lvl="0" marL="0" rtl="0" algn="l">
              <a:spcBef>
                <a:spcPts val="0"/>
              </a:spcBef>
              <a:spcAft>
                <a:spcPts val="0"/>
              </a:spcAft>
              <a:buClr>
                <a:schemeClr val="dk1"/>
              </a:buClr>
              <a:buSzPts val="2000"/>
              <a:buFont typeface="Arial"/>
              <a:buNone/>
            </a:pPr>
            <a:r>
              <a:rPr b="1" lang="en-GB" sz="2000">
                <a:solidFill>
                  <a:schemeClr val="dk1"/>
                </a:solidFill>
              </a:rPr>
              <a:t>2. Threatening your customer with a lawsuit for honest but unflattering commentary online.</a:t>
            </a:r>
            <a:endParaRPr b="1" sz="2000">
              <a:solidFill>
                <a:schemeClr val="dk1"/>
              </a:solidFill>
            </a:endParaRPr>
          </a:p>
          <a:p>
            <a:pPr indent="0" lvl="0" marL="0" rtl="0" algn="l">
              <a:spcBef>
                <a:spcPts val="0"/>
              </a:spcBef>
              <a:spcAft>
                <a:spcPts val="0"/>
              </a:spcAft>
              <a:buClr>
                <a:schemeClr val="dk1"/>
              </a:buClr>
              <a:buSzPts val="2000"/>
              <a:buFont typeface="Arial"/>
              <a:buNone/>
            </a:pPr>
            <a:r>
              <a:t/>
            </a:r>
            <a:endParaRPr b="1" sz="2000">
              <a:solidFill>
                <a:schemeClr val="dk1"/>
              </a:solidFill>
            </a:endParaRPr>
          </a:p>
          <a:p>
            <a:pPr indent="0" lvl="0" marL="0" rtl="0" algn="l">
              <a:spcBef>
                <a:spcPts val="0"/>
              </a:spcBef>
              <a:spcAft>
                <a:spcPts val="0"/>
              </a:spcAft>
              <a:buClr>
                <a:schemeClr val="dk1"/>
              </a:buClr>
              <a:buSzPts val="2000"/>
              <a:buFont typeface="Arial"/>
              <a:buNone/>
            </a:pPr>
            <a:r>
              <a:t/>
            </a:r>
            <a:endParaRPr b="1" sz="2000">
              <a:solidFill>
                <a:schemeClr val="dk1"/>
              </a:solidFill>
            </a:endParaRPr>
          </a:p>
          <a:p>
            <a:pPr indent="0" lvl="0" marL="0" rtl="0" algn="l">
              <a:spcBef>
                <a:spcPts val="0"/>
              </a:spcBef>
              <a:spcAft>
                <a:spcPts val="0"/>
              </a:spcAft>
              <a:buClr>
                <a:schemeClr val="dk1"/>
              </a:buClr>
              <a:buSzPts val="2000"/>
              <a:buFont typeface="Arial"/>
              <a:buNone/>
            </a:pPr>
            <a:r>
              <a:t/>
            </a:r>
            <a:endParaRPr b="1" sz="2000">
              <a:solidFill>
                <a:schemeClr val="dk1"/>
              </a:solidFill>
            </a:endParaRPr>
          </a:p>
          <a:p>
            <a:pPr indent="0" lvl="0" marL="0" rtl="0" algn="l">
              <a:spcBef>
                <a:spcPts val="0"/>
              </a:spcBef>
              <a:spcAft>
                <a:spcPts val="0"/>
              </a:spcAft>
              <a:buClr>
                <a:schemeClr val="dk1"/>
              </a:buClr>
              <a:buSzPts val="2000"/>
              <a:buFont typeface="Arial"/>
              <a:buNone/>
            </a:pPr>
            <a:r>
              <a:t/>
            </a:r>
            <a:endParaRPr b="1" sz="2000">
              <a:solidFill>
                <a:schemeClr val="dk1"/>
              </a:solidFill>
            </a:endParaRPr>
          </a:p>
          <a:p>
            <a:pPr indent="0" lvl="0" marL="0" rtl="0" algn="l">
              <a:spcBef>
                <a:spcPts val="0"/>
              </a:spcBef>
              <a:spcAft>
                <a:spcPts val="0"/>
              </a:spcAft>
              <a:buClr>
                <a:schemeClr val="dk1"/>
              </a:buClr>
              <a:buSzPts val="2000"/>
              <a:buFont typeface="Arial"/>
              <a:buNone/>
            </a:pPr>
            <a:r>
              <a:t/>
            </a:r>
            <a:endParaRPr b="1" sz="2000">
              <a:solidFill>
                <a:schemeClr val="dk1"/>
              </a:solidFill>
            </a:endParaRPr>
          </a:p>
          <a:p>
            <a:pPr indent="0" lvl="0" marL="0" rtl="0" algn="l">
              <a:spcBef>
                <a:spcPts val="0"/>
              </a:spcBef>
              <a:spcAft>
                <a:spcPts val="0"/>
              </a:spcAft>
              <a:buClr>
                <a:schemeClr val="dk1"/>
              </a:buClr>
              <a:buSzPts val="2000"/>
              <a:buFont typeface="Arial"/>
              <a:buNone/>
            </a:pPr>
            <a:r>
              <a:t/>
            </a:r>
            <a:endParaRPr b="1" sz="1900">
              <a:solidFill>
                <a:schemeClr val="dk1"/>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1800"/>
              <a:buFont typeface="Arial"/>
              <a:buNone/>
            </a:pPr>
            <a:r>
              <a:t/>
            </a:r>
            <a:endParaRPr sz="1900">
              <a:solidFill>
                <a:schemeClr val="dk1"/>
              </a:solidFill>
              <a:latin typeface="Roboto"/>
              <a:ea typeface="Roboto"/>
              <a:cs typeface="Roboto"/>
              <a:sym typeface="Roboto"/>
            </a:endParaRPr>
          </a:p>
        </p:txBody>
      </p:sp>
      <p:sp>
        <p:nvSpPr>
          <p:cNvPr id="158" name="Google Shape;158;g31d173131ba_0_73"/>
          <p:cNvSpPr txBox="1"/>
          <p:nvPr/>
        </p:nvSpPr>
        <p:spPr>
          <a:xfrm>
            <a:off x="720000" y="579950"/>
            <a:ext cx="2351100" cy="415500"/>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Clr>
                <a:srgbClr val="000000"/>
              </a:buClr>
              <a:buSzPts val="3500"/>
              <a:buFont typeface="Arial"/>
              <a:buNone/>
            </a:pPr>
            <a:r>
              <a:t/>
            </a:r>
            <a:endParaRPr b="0" i="0" sz="2100" u="none" cap="none" strike="noStrike">
              <a:solidFill>
                <a:srgbClr val="6D9EEB"/>
              </a:solidFill>
              <a:latin typeface="Roboto Black"/>
              <a:ea typeface="Roboto Black"/>
              <a:cs typeface="Roboto Black"/>
              <a:sym typeface="Roboto Black"/>
            </a:endParaRPr>
          </a:p>
        </p:txBody>
      </p:sp>
      <p:pic>
        <p:nvPicPr>
          <p:cNvPr id="159" name="Google Shape;159;g31d173131ba_0_73"/>
          <p:cNvPicPr preferRelativeResize="0"/>
          <p:nvPr/>
        </p:nvPicPr>
        <p:blipFill rotWithShape="1">
          <a:blip r:embed="rId3">
            <a:alphaModFix/>
          </a:blip>
          <a:srcRect b="0" l="0" r="0" t="0"/>
          <a:stretch/>
        </p:blipFill>
        <p:spPr>
          <a:xfrm>
            <a:off x="3162238" y="2607400"/>
            <a:ext cx="2962275" cy="1543050"/>
          </a:xfrm>
          <a:prstGeom prst="rect">
            <a:avLst/>
          </a:prstGeom>
          <a:noFill/>
          <a:ln>
            <a:noFill/>
          </a:ln>
        </p:spPr>
      </p:pic>
      <p:sp>
        <p:nvSpPr>
          <p:cNvPr id="160" name="Google Shape;160;g31d173131ba_0_73"/>
          <p:cNvSpPr txBox="1"/>
          <p:nvPr/>
        </p:nvSpPr>
        <p:spPr>
          <a:xfrm>
            <a:off x="3612400" y="421525"/>
            <a:ext cx="19464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sz="2000">
                <a:solidFill>
                  <a:srgbClr val="8182EF"/>
                </a:solidFill>
                <a:latin typeface="Roboto"/>
                <a:ea typeface="Roboto"/>
                <a:cs typeface="Roboto"/>
                <a:sym typeface="Roboto"/>
              </a:rPr>
              <a:t>CONCEPTS</a:t>
            </a:r>
            <a:endParaRPr b="1" sz="2000">
              <a:solidFill>
                <a:srgbClr val="8182EF"/>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7">
                                            <p:txEl>
                                              <p:pRg end="0" st="0"/>
                                            </p:txEl>
                                          </p:spTgt>
                                        </p:tgtEl>
                                        <p:attrNameLst>
                                          <p:attrName>style.visibility</p:attrName>
                                        </p:attrNameLst>
                                      </p:cBhvr>
                                      <p:to>
                                        <p:strVal val="visible"/>
                                      </p:to>
                                    </p:set>
                                    <p:animEffect filter="fade" transition="in">
                                      <p:cBhvr>
                                        <p:cTn dur="1000"/>
                                        <p:tgtEl>
                                          <p:spTgt spid="15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7">
                                            <p:txEl>
                                              <p:pRg end="1" st="1"/>
                                            </p:txEl>
                                          </p:spTgt>
                                        </p:tgtEl>
                                        <p:attrNameLst>
                                          <p:attrName>style.visibility</p:attrName>
                                        </p:attrNameLst>
                                      </p:cBhvr>
                                      <p:to>
                                        <p:strVal val="visible"/>
                                      </p:to>
                                    </p:set>
                                    <p:animEffect filter="fade" transition="in">
                                      <p:cBhvr>
                                        <p:cTn dur="1000"/>
                                        <p:tgtEl>
                                          <p:spTgt spid="15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7">
                                            <p:txEl>
                                              <p:pRg end="2" st="2"/>
                                            </p:txEl>
                                          </p:spTgt>
                                        </p:tgtEl>
                                        <p:attrNameLst>
                                          <p:attrName>style.visibility</p:attrName>
                                        </p:attrNameLst>
                                      </p:cBhvr>
                                      <p:to>
                                        <p:strVal val="visible"/>
                                      </p:to>
                                    </p:set>
                                    <p:animEffect filter="fade" transition="in">
                                      <p:cBhvr>
                                        <p:cTn dur="1000"/>
                                        <p:tgtEl>
                                          <p:spTgt spid="15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7">
                                            <p:txEl>
                                              <p:pRg end="3" st="3"/>
                                            </p:txEl>
                                          </p:spTgt>
                                        </p:tgtEl>
                                        <p:attrNameLst>
                                          <p:attrName>style.visibility</p:attrName>
                                        </p:attrNameLst>
                                      </p:cBhvr>
                                      <p:to>
                                        <p:strVal val="visible"/>
                                      </p:to>
                                    </p:set>
                                    <p:animEffect filter="fade" transition="in">
                                      <p:cBhvr>
                                        <p:cTn dur="1000"/>
                                        <p:tgtEl>
                                          <p:spTgt spid="15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7">
                                            <p:txEl>
                                              <p:pRg end="4" st="4"/>
                                            </p:txEl>
                                          </p:spTgt>
                                        </p:tgtEl>
                                        <p:attrNameLst>
                                          <p:attrName>style.visibility</p:attrName>
                                        </p:attrNameLst>
                                      </p:cBhvr>
                                      <p:to>
                                        <p:strVal val="visible"/>
                                      </p:to>
                                    </p:set>
                                    <p:animEffect filter="fade" transition="in">
                                      <p:cBhvr>
                                        <p:cTn dur="1000"/>
                                        <p:tgtEl>
                                          <p:spTgt spid="157">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7">
                                            <p:txEl>
                                              <p:pRg end="5" st="5"/>
                                            </p:txEl>
                                          </p:spTgt>
                                        </p:tgtEl>
                                        <p:attrNameLst>
                                          <p:attrName>style.visibility</p:attrName>
                                        </p:attrNameLst>
                                      </p:cBhvr>
                                      <p:to>
                                        <p:strVal val="visible"/>
                                      </p:to>
                                    </p:set>
                                    <p:animEffect filter="fade" transition="in">
                                      <p:cBhvr>
                                        <p:cTn dur="1000"/>
                                        <p:tgtEl>
                                          <p:spTgt spid="157">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7">
                                            <p:txEl>
                                              <p:pRg end="6" st="6"/>
                                            </p:txEl>
                                          </p:spTgt>
                                        </p:tgtEl>
                                        <p:attrNameLst>
                                          <p:attrName>style.visibility</p:attrName>
                                        </p:attrNameLst>
                                      </p:cBhvr>
                                      <p:to>
                                        <p:strVal val="visible"/>
                                      </p:to>
                                    </p:set>
                                    <p:animEffect filter="fade" transition="in">
                                      <p:cBhvr>
                                        <p:cTn dur="1000"/>
                                        <p:tgtEl>
                                          <p:spTgt spid="157">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7">
                                            <p:txEl>
                                              <p:pRg end="7" st="7"/>
                                            </p:txEl>
                                          </p:spTgt>
                                        </p:tgtEl>
                                        <p:attrNameLst>
                                          <p:attrName>style.visibility</p:attrName>
                                        </p:attrNameLst>
                                      </p:cBhvr>
                                      <p:to>
                                        <p:strVal val="visible"/>
                                      </p:to>
                                    </p:set>
                                    <p:animEffect filter="fade" transition="in">
                                      <p:cBhvr>
                                        <p:cTn dur="1000"/>
                                        <p:tgtEl>
                                          <p:spTgt spid="157">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7">
                                            <p:txEl>
                                              <p:pRg end="8" st="8"/>
                                            </p:txEl>
                                          </p:spTgt>
                                        </p:tgtEl>
                                        <p:attrNameLst>
                                          <p:attrName>style.visibility</p:attrName>
                                        </p:attrNameLst>
                                      </p:cBhvr>
                                      <p:to>
                                        <p:strVal val="visible"/>
                                      </p:to>
                                    </p:set>
                                    <p:animEffect filter="fade" transition="in">
                                      <p:cBhvr>
                                        <p:cTn dur="1000"/>
                                        <p:tgtEl>
                                          <p:spTgt spid="157">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g31d173131ba_0_81"/>
          <p:cNvSpPr txBox="1"/>
          <p:nvPr/>
        </p:nvSpPr>
        <p:spPr>
          <a:xfrm>
            <a:off x="889775" y="1250950"/>
            <a:ext cx="7507200" cy="2899500"/>
          </a:xfrm>
          <a:prstGeom prst="rect">
            <a:avLst/>
          </a:prstGeom>
          <a:noFill/>
          <a:ln cap="flat" cmpd="sng" w="9525">
            <a:solidFill>
              <a:schemeClr val="lt1"/>
            </a:solidFill>
            <a:prstDash val="solid"/>
            <a:round/>
            <a:headEnd len="sm" w="sm" type="none"/>
            <a:tailEnd len="sm" w="sm" type="none"/>
          </a:ln>
        </p:spPr>
        <p:txBody>
          <a:bodyPr anchorCtr="0" anchor="t" bIns="0" lIns="540000" spcFirstLastPara="1" rIns="154200" wrap="square" tIns="0">
            <a:noAutofit/>
          </a:bodyPr>
          <a:lstStyle/>
          <a:p>
            <a:pPr indent="0" lvl="0" marL="0" rtl="0" algn="l">
              <a:spcBef>
                <a:spcPts val="0"/>
              </a:spcBef>
              <a:spcAft>
                <a:spcPts val="0"/>
              </a:spcAft>
              <a:buClr>
                <a:schemeClr val="dk1"/>
              </a:buClr>
              <a:buSzPts val="2000"/>
              <a:buFont typeface="Arial"/>
              <a:buNone/>
            </a:pPr>
            <a:r>
              <a:t/>
            </a:r>
            <a:endParaRPr b="1" sz="2000">
              <a:solidFill>
                <a:schemeClr val="dk1"/>
              </a:solidFill>
            </a:endParaRPr>
          </a:p>
          <a:p>
            <a:pPr indent="0" lvl="0" marL="0" rtl="0" algn="l">
              <a:spcBef>
                <a:spcPts val="0"/>
              </a:spcBef>
              <a:spcAft>
                <a:spcPts val="0"/>
              </a:spcAft>
              <a:buClr>
                <a:schemeClr val="dk1"/>
              </a:buClr>
              <a:buSzPts val="2000"/>
              <a:buFont typeface="Arial"/>
              <a:buNone/>
            </a:pPr>
            <a:r>
              <a:rPr b="1" lang="en-GB" sz="2000">
                <a:solidFill>
                  <a:schemeClr val="dk1"/>
                </a:solidFill>
              </a:rPr>
              <a:t>3. Lying to a customer.</a:t>
            </a:r>
            <a:endParaRPr b="1" sz="2000">
              <a:solidFill>
                <a:schemeClr val="dk1"/>
              </a:solidFill>
            </a:endParaRPr>
          </a:p>
          <a:p>
            <a:pPr indent="0" lvl="0" marL="0" rtl="0" algn="l">
              <a:spcBef>
                <a:spcPts val="0"/>
              </a:spcBef>
              <a:spcAft>
                <a:spcPts val="0"/>
              </a:spcAft>
              <a:buClr>
                <a:schemeClr val="dk1"/>
              </a:buClr>
              <a:buSzPts val="2000"/>
              <a:buFont typeface="Arial"/>
              <a:buNone/>
            </a:pPr>
            <a:r>
              <a:t/>
            </a:r>
            <a:endParaRPr b="1" sz="2000">
              <a:solidFill>
                <a:schemeClr val="dk1"/>
              </a:solidFill>
            </a:endParaRPr>
          </a:p>
          <a:p>
            <a:pPr indent="0" lvl="0" marL="0" rtl="0" algn="l">
              <a:spcBef>
                <a:spcPts val="0"/>
              </a:spcBef>
              <a:spcAft>
                <a:spcPts val="0"/>
              </a:spcAft>
              <a:buClr>
                <a:schemeClr val="dk1"/>
              </a:buClr>
              <a:buSzPts val="2000"/>
              <a:buFont typeface="Arial"/>
              <a:buNone/>
            </a:pPr>
            <a:r>
              <a:t/>
            </a:r>
            <a:endParaRPr b="1" sz="2000">
              <a:solidFill>
                <a:schemeClr val="dk1"/>
              </a:solidFill>
            </a:endParaRPr>
          </a:p>
          <a:p>
            <a:pPr indent="0" lvl="0" marL="0" rtl="0" algn="l">
              <a:spcBef>
                <a:spcPts val="0"/>
              </a:spcBef>
              <a:spcAft>
                <a:spcPts val="0"/>
              </a:spcAft>
              <a:buClr>
                <a:schemeClr val="dk1"/>
              </a:buClr>
              <a:buSzPts val="2000"/>
              <a:buFont typeface="Arial"/>
              <a:buNone/>
            </a:pPr>
            <a:r>
              <a:t/>
            </a:r>
            <a:endParaRPr b="1" sz="2000">
              <a:solidFill>
                <a:schemeClr val="dk1"/>
              </a:solidFill>
            </a:endParaRPr>
          </a:p>
          <a:p>
            <a:pPr indent="0" lvl="0" marL="0" rtl="0" algn="l">
              <a:spcBef>
                <a:spcPts val="0"/>
              </a:spcBef>
              <a:spcAft>
                <a:spcPts val="0"/>
              </a:spcAft>
              <a:buClr>
                <a:schemeClr val="dk1"/>
              </a:buClr>
              <a:buSzPts val="2000"/>
              <a:buFont typeface="Arial"/>
              <a:buNone/>
            </a:pPr>
            <a:r>
              <a:t/>
            </a:r>
            <a:endParaRPr b="1" sz="2000">
              <a:solidFill>
                <a:schemeClr val="dk1"/>
              </a:solidFill>
            </a:endParaRPr>
          </a:p>
          <a:p>
            <a:pPr indent="0" lvl="0" marL="0" rtl="0" algn="l">
              <a:spcBef>
                <a:spcPts val="0"/>
              </a:spcBef>
              <a:spcAft>
                <a:spcPts val="0"/>
              </a:spcAft>
              <a:buClr>
                <a:schemeClr val="dk1"/>
              </a:buClr>
              <a:buSzPts val="2000"/>
              <a:buFont typeface="Arial"/>
              <a:buNone/>
            </a:pPr>
            <a:r>
              <a:t/>
            </a:r>
            <a:endParaRPr b="1" sz="2000">
              <a:solidFill>
                <a:schemeClr val="dk1"/>
              </a:solidFill>
            </a:endParaRPr>
          </a:p>
          <a:p>
            <a:pPr indent="0" lvl="0" marL="0" rtl="0" algn="l">
              <a:spcBef>
                <a:spcPts val="0"/>
              </a:spcBef>
              <a:spcAft>
                <a:spcPts val="0"/>
              </a:spcAft>
              <a:buClr>
                <a:schemeClr val="dk1"/>
              </a:buClr>
              <a:buSzPts val="2000"/>
              <a:buFont typeface="Arial"/>
              <a:buNone/>
            </a:pPr>
            <a:r>
              <a:t/>
            </a:r>
            <a:endParaRPr b="1" sz="2000">
              <a:solidFill>
                <a:schemeClr val="dk1"/>
              </a:solidFill>
            </a:endParaRPr>
          </a:p>
          <a:p>
            <a:pPr indent="0" lvl="0" marL="0" rtl="0" algn="l">
              <a:spcBef>
                <a:spcPts val="0"/>
              </a:spcBef>
              <a:spcAft>
                <a:spcPts val="0"/>
              </a:spcAft>
              <a:buClr>
                <a:schemeClr val="dk1"/>
              </a:buClr>
              <a:buSzPts val="2000"/>
              <a:buFont typeface="Arial"/>
              <a:buNone/>
            </a:pPr>
            <a:r>
              <a:t/>
            </a:r>
            <a:endParaRPr b="1" sz="1900">
              <a:solidFill>
                <a:schemeClr val="dk1"/>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1800"/>
              <a:buFont typeface="Arial"/>
              <a:buNone/>
            </a:pPr>
            <a:r>
              <a:t/>
            </a:r>
            <a:endParaRPr sz="1900">
              <a:solidFill>
                <a:schemeClr val="dk1"/>
              </a:solidFill>
              <a:latin typeface="Roboto"/>
              <a:ea typeface="Roboto"/>
              <a:cs typeface="Roboto"/>
              <a:sym typeface="Roboto"/>
            </a:endParaRPr>
          </a:p>
        </p:txBody>
      </p:sp>
      <p:sp>
        <p:nvSpPr>
          <p:cNvPr id="166" name="Google Shape;166;g31d173131ba_0_81"/>
          <p:cNvSpPr txBox="1"/>
          <p:nvPr/>
        </p:nvSpPr>
        <p:spPr>
          <a:xfrm>
            <a:off x="720000" y="579950"/>
            <a:ext cx="2351100" cy="415500"/>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Clr>
                <a:srgbClr val="000000"/>
              </a:buClr>
              <a:buSzPts val="3500"/>
              <a:buFont typeface="Arial"/>
              <a:buNone/>
            </a:pPr>
            <a:r>
              <a:t/>
            </a:r>
            <a:endParaRPr b="0" i="0" sz="2100" u="none" cap="none" strike="noStrike">
              <a:solidFill>
                <a:srgbClr val="6D9EEB"/>
              </a:solidFill>
              <a:latin typeface="Roboto Black"/>
              <a:ea typeface="Roboto Black"/>
              <a:cs typeface="Roboto Black"/>
              <a:sym typeface="Roboto Black"/>
            </a:endParaRPr>
          </a:p>
        </p:txBody>
      </p:sp>
      <p:pic>
        <p:nvPicPr>
          <p:cNvPr id="167" name="Google Shape;167;g31d173131ba_0_81"/>
          <p:cNvPicPr preferRelativeResize="0"/>
          <p:nvPr/>
        </p:nvPicPr>
        <p:blipFill rotWithShape="1">
          <a:blip r:embed="rId3">
            <a:alphaModFix/>
          </a:blip>
          <a:srcRect b="0" l="0" r="0" t="0"/>
          <a:stretch/>
        </p:blipFill>
        <p:spPr>
          <a:xfrm>
            <a:off x="3084563" y="2339963"/>
            <a:ext cx="2619375" cy="1743075"/>
          </a:xfrm>
          <a:prstGeom prst="rect">
            <a:avLst/>
          </a:prstGeom>
          <a:noFill/>
          <a:ln>
            <a:noFill/>
          </a:ln>
        </p:spPr>
      </p:pic>
      <p:sp>
        <p:nvSpPr>
          <p:cNvPr id="168" name="Google Shape;168;g31d173131ba_0_81"/>
          <p:cNvSpPr txBox="1"/>
          <p:nvPr/>
        </p:nvSpPr>
        <p:spPr>
          <a:xfrm>
            <a:off x="3612400" y="421525"/>
            <a:ext cx="19464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sz="2000">
                <a:solidFill>
                  <a:srgbClr val="8182EF"/>
                </a:solidFill>
                <a:latin typeface="Roboto"/>
                <a:ea typeface="Roboto"/>
                <a:cs typeface="Roboto"/>
                <a:sym typeface="Roboto"/>
              </a:rPr>
              <a:t>CONCEPTS</a:t>
            </a:r>
            <a:endParaRPr b="1" sz="2000">
              <a:solidFill>
                <a:srgbClr val="8182EF"/>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5">
                                            <p:txEl>
                                              <p:pRg end="0" st="0"/>
                                            </p:txEl>
                                          </p:spTgt>
                                        </p:tgtEl>
                                        <p:attrNameLst>
                                          <p:attrName>style.visibility</p:attrName>
                                        </p:attrNameLst>
                                      </p:cBhvr>
                                      <p:to>
                                        <p:strVal val="visible"/>
                                      </p:to>
                                    </p:set>
                                    <p:animEffect filter="fade" transition="in">
                                      <p:cBhvr>
                                        <p:cTn dur="1000"/>
                                        <p:tgtEl>
                                          <p:spTgt spid="16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5">
                                            <p:txEl>
                                              <p:pRg end="1" st="1"/>
                                            </p:txEl>
                                          </p:spTgt>
                                        </p:tgtEl>
                                        <p:attrNameLst>
                                          <p:attrName>style.visibility</p:attrName>
                                        </p:attrNameLst>
                                      </p:cBhvr>
                                      <p:to>
                                        <p:strVal val="visible"/>
                                      </p:to>
                                    </p:set>
                                    <p:animEffect filter="fade" transition="in">
                                      <p:cBhvr>
                                        <p:cTn dur="1000"/>
                                        <p:tgtEl>
                                          <p:spTgt spid="16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5">
                                            <p:txEl>
                                              <p:pRg end="2" st="2"/>
                                            </p:txEl>
                                          </p:spTgt>
                                        </p:tgtEl>
                                        <p:attrNameLst>
                                          <p:attrName>style.visibility</p:attrName>
                                        </p:attrNameLst>
                                      </p:cBhvr>
                                      <p:to>
                                        <p:strVal val="visible"/>
                                      </p:to>
                                    </p:set>
                                    <p:animEffect filter="fade" transition="in">
                                      <p:cBhvr>
                                        <p:cTn dur="1000"/>
                                        <p:tgtEl>
                                          <p:spTgt spid="16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5">
                                            <p:txEl>
                                              <p:pRg end="3" st="3"/>
                                            </p:txEl>
                                          </p:spTgt>
                                        </p:tgtEl>
                                        <p:attrNameLst>
                                          <p:attrName>style.visibility</p:attrName>
                                        </p:attrNameLst>
                                      </p:cBhvr>
                                      <p:to>
                                        <p:strVal val="visible"/>
                                      </p:to>
                                    </p:set>
                                    <p:animEffect filter="fade" transition="in">
                                      <p:cBhvr>
                                        <p:cTn dur="1000"/>
                                        <p:tgtEl>
                                          <p:spTgt spid="16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5">
                                            <p:txEl>
                                              <p:pRg end="4" st="4"/>
                                            </p:txEl>
                                          </p:spTgt>
                                        </p:tgtEl>
                                        <p:attrNameLst>
                                          <p:attrName>style.visibility</p:attrName>
                                        </p:attrNameLst>
                                      </p:cBhvr>
                                      <p:to>
                                        <p:strVal val="visible"/>
                                      </p:to>
                                    </p:set>
                                    <p:animEffect filter="fade" transition="in">
                                      <p:cBhvr>
                                        <p:cTn dur="1000"/>
                                        <p:tgtEl>
                                          <p:spTgt spid="165">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5">
                                            <p:txEl>
                                              <p:pRg end="5" st="5"/>
                                            </p:txEl>
                                          </p:spTgt>
                                        </p:tgtEl>
                                        <p:attrNameLst>
                                          <p:attrName>style.visibility</p:attrName>
                                        </p:attrNameLst>
                                      </p:cBhvr>
                                      <p:to>
                                        <p:strVal val="visible"/>
                                      </p:to>
                                    </p:set>
                                    <p:animEffect filter="fade" transition="in">
                                      <p:cBhvr>
                                        <p:cTn dur="1000"/>
                                        <p:tgtEl>
                                          <p:spTgt spid="165">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5">
                                            <p:txEl>
                                              <p:pRg end="6" st="6"/>
                                            </p:txEl>
                                          </p:spTgt>
                                        </p:tgtEl>
                                        <p:attrNameLst>
                                          <p:attrName>style.visibility</p:attrName>
                                        </p:attrNameLst>
                                      </p:cBhvr>
                                      <p:to>
                                        <p:strVal val="visible"/>
                                      </p:to>
                                    </p:set>
                                    <p:animEffect filter="fade" transition="in">
                                      <p:cBhvr>
                                        <p:cTn dur="1000"/>
                                        <p:tgtEl>
                                          <p:spTgt spid="165">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5">
                                            <p:txEl>
                                              <p:pRg end="7" st="7"/>
                                            </p:txEl>
                                          </p:spTgt>
                                        </p:tgtEl>
                                        <p:attrNameLst>
                                          <p:attrName>style.visibility</p:attrName>
                                        </p:attrNameLst>
                                      </p:cBhvr>
                                      <p:to>
                                        <p:strVal val="visible"/>
                                      </p:to>
                                    </p:set>
                                    <p:animEffect filter="fade" transition="in">
                                      <p:cBhvr>
                                        <p:cTn dur="1000"/>
                                        <p:tgtEl>
                                          <p:spTgt spid="165">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5">
                                            <p:txEl>
                                              <p:pRg end="8" st="8"/>
                                            </p:txEl>
                                          </p:spTgt>
                                        </p:tgtEl>
                                        <p:attrNameLst>
                                          <p:attrName>style.visibility</p:attrName>
                                        </p:attrNameLst>
                                      </p:cBhvr>
                                      <p:to>
                                        <p:strVal val="visible"/>
                                      </p:to>
                                    </p:set>
                                    <p:animEffect filter="fade" transition="in">
                                      <p:cBhvr>
                                        <p:cTn dur="1000"/>
                                        <p:tgtEl>
                                          <p:spTgt spid="165">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5">
                                            <p:txEl>
                                              <p:pRg end="9" st="9"/>
                                            </p:txEl>
                                          </p:spTgt>
                                        </p:tgtEl>
                                        <p:attrNameLst>
                                          <p:attrName>style.visibility</p:attrName>
                                        </p:attrNameLst>
                                      </p:cBhvr>
                                      <p:to>
                                        <p:strVal val="visible"/>
                                      </p:to>
                                    </p:set>
                                    <p:animEffect filter="fade" transition="in">
                                      <p:cBhvr>
                                        <p:cTn dur="1000"/>
                                        <p:tgtEl>
                                          <p:spTgt spid="165">
                                            <p:txEl>
                                              <p:pRg end="9" st="9"/>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g31d173131ba_0_90"/>
          <p:cNvSpPr txBox="1"/>
          <p:nvPr/>
        </p:nvSpPr>
        <p:spPr>
          <a:xfrm>
            <a:off x="889775" y="1250950"/>
            <a:ext cx="7507200" cy="2899500"/>
          </a:xfrm>
          <a:prstGeom prst="rect">
            <a:avLst/>
          </a:prstGeom>
          <a:noFill/>
          <a:ln cap="flat" cmpd="sng" w="9525">
            <a:solidFill>
              <a:schemeClr val="lt1"/>
            </a:solidFill>
            <a:prstDash val="solid"/>
            <a:round/>
            <a:headEnd len="sm" w="sm" type="none"/>
            <a:tailEnd len="sm" w="sm" type="none"/>
          </a:ln>
        </p:spPr>
        <p:txBody>
          <a:bodyPr anchorCtr="0" anchor="t" bIns="0" lIns="540000" spcFirstLastPara="1" rIns="154200" wrap="square" tIns="0">
            <a:noAutofit/>
          </a:bodyPr>
          <a:lstStyle/>
          <a:p>
            <a:pPr indent="0" lvl="0" marL="0" rtl="0" algn="l">
              <a:spcBef>
                <a:spcPts val="0"/>
              </a:spcBef>
              <a:spcAft>
                <a:spcPts val="0"/>
              </a:spcAft>
              <a:buClr>
                <a:schemeClr val="dk1"/>
              </a:buClr>
              <a:buSzPts val="2000"/>
              <a:buFont typeface="Arial"/>
              <a:buNone/>
            </a:pPr>
            <a:r>
              <a:t/>
            </a:r>
            <a:endParaRPr b="1" sz="2000">
              <a:solidFill>
                <a:schemeClr val="dk1"/>
              </a:solidFill>
            </a:endParaRPr>
          </a:p>
          <a:p>
            <a:pPr indent="0" lvl="0" marL="0" rtl="0" algn="l">
              <a:spcBef>
                <a:spcPts val="0"/>
              </a:spcBef>
              <a:spcAft>
                <a:spcPts val="0"/>
              </a:spcAft>
              <a:buClr>
                <a:schemeClr val="dk1"/>
              </a:buClr>
              <a:buSzPts val="2000"/>
              <a:buFont typeface="Arial"/>
              <a:buNone/>
            </a:pPr>
            <a:r>
              <a:rPr b="1" lang="en-GB" sz="2000">
                <a:solidFill>
                  <a:schemeClr val="dk1"/>
                </a:solidFill>
              </a:rPr>
              <a:t>4. Stealing from a customer.</a:t>
            </a:r>
            <a:endParaRPr b="1" sz="2000">
              <a:solidFill>
                <a:schemeClr val="dk1"/>
              </a:solidFill>
            </a:endParaRPr>
          </a:p>
          <a:p>
            <a:pPr indent="0" lvl="0" marL="0" rtl="0" algn="l">
              <a:spcBef>
                <a:spcPts val="0"/>
              </a:spcBef>
              <a:spcAft>
                <a:spcPts val="0"/>
              </a:spcAft>
              <a:buClr>
                <a:schemeClr val="dk1"/>
              </a:buClr>
              <a:buSzPts val="2000"/>
              <a:buFont typeface="Arial"/>
              <a:buNone/>
            </a:pPr>
            <a:r>
              <a:t/>
            </a:r>
            <a:endParaRPr b="1" sz="2000">
              <a:solidFill>
                <a:schemeClr val="dk1"/>
              </a:solidFill>
            </a:endParaRPr>
          </a:p>
          <a:p>
            <a:pPr indent="0" lvl="0" marL="0" rtl="0" algn="l">
              <a:spcBef>
                <a:spcPts val="0"/>
              </a:spcBef>
              <a:spcAft>
                <a:spcPts val="0"/>
              </a:spcAft>
              <a:buClr>
                <a:schemeClr val="dk1"/>
              </a:buClr>
              <a:buSzPts val="2000"/>
              <a:buFont typeface="Arial"/>
              <a:buNone/>
            </a:pPr>
            <a:r>
              <a:t/>
            </a:r>
            <a:endParaRPr b="1" sz="2000">
              <a:solidFill>
                <a:schemeClr val="dk1"/>
              </a:solidFill>
            </a:endParaRPr>
          </a:p>
          <a:p>
            <a:pPr indent="0" lvl="0" marL="0" rtl="0" algn="l">
              <a:spcBef>
                <a:spcPts val="0"/>
              </a:spcBef>
              <a:spcAft>
                <a:spcPts val="0"/>
              </a:spcAft>
              <a:buClr>
                <a:schemeClr val="dk1"/>
              </a:buClr>
              <a:buSzPts val="2000"/>
              <a:buFont typeface="Arial"/>
              <a:buNone/>
            </a:pPr>
            <a:r>
              <a:t/>
            </a:r>
            <a:endParaRPr b="1" sz="2000">
              <a:solidFill>
                <a:schemeClr val="dk1"/>
              </a:solidFill>
            </a:endParaRPr>
          </a:p>
          <a:p>
            <a:pPr indent="0" lvl="0" marL="0" rtl="0" algn="l">
              <a:spcBef>
                <a:spcPts val="0"/>
              </a:spcBef>
              <a:spcAft>
                <a:spcPts val="0"/>
              </a:spcAft>
              <a:buClr>
                <a:schemeClr val="dk1"/>
              </a:buClr>
              <a:buSzPts val="2000"/>
              <a:buFont typeface="Arial"/>
              <a:buNone/>
            </a:pPr>
            <a:r>
              <a:t/>
            </a:r>
            <a:endParaRPr b="1" sz="2000">
              <a:solidFill>
                <a:schemeClr val="dk1"/>
              </a:solidFill>
            </a:endParaRPr>
          </a:p>
          <a:p>
            <a:pPr indent="0" lvl="0" marL="0" rtl="0" algn="l">
              <a:spcBef>
                <a:spcPts val="0"/>
              </a:spcBef>
              <a:spcAft>
                <a:spcPts val="0"/>
              </a:spcAft>
              <a:buClr>
                <a:schemeClr val="dk1"/>
              </a:buClr>
              <a:buSzPts val="2000"/>
              <a:buFont typeface="Arial"/>
              <a:buNone/>
            </a:pPr>
            <a:r>
              <a:t/>
            </a:r>
            <a:endParaRPr b="1" sz="2000">
              <a:solidFill>
                <a:schemeClr val="dk1"/>
              </a:solidFill>
            </a:endParaRPr>
          </a:p>
          <a:p>
            <a:pPr indent="0" lvl="0" marL="0" rtl="0" algn="l">
              <a:spcBef>
                <a:spcPts val="0"/>
              </a:spcBef>
              <a:spcAft>
                <a:spcPts val="0"/>
              </a:spcAft>
              <a:buClr>
                <a:schemeClr val="dk1"/>
              </a:buClr>
              <a:buSzPts val="2000"/>
              <a:buFont typeface="Arial"/>
              <a:buNone/>
            </a:pPr>
            <a:r>
              <a:t/>
            </a:r>
            <a:endParaRPr b="1" sz="2000">
              <a:solidFill>
                <a:schemeClr val="dk1"/>
              </a:solidFill>
            </a:endParaRPr>
          </a:p>
          <a:p>
            <a:pPr indent="0" lvl="0" marL="0" rtl="0" algn="l">
              <a:spcBef>
                <a:spcPts val="0"/>
              </a:spcBef>
              <a:spcAft>
                <a:spcPts val="0"/>
              </a:spcAft>
              <a:buClr>
                <a:schemeClr val="dk1"/>
              </a:buClr>
              <a:buSzPts val="2000"/>
              <a:buFont typeface="Arial"/>
              <a:buNone/>
            </a:pPr>
            <a:r>
              <a:t/>
            </a:r>
            <a:endParaRPr b="1" sz="1900">
              <a:solidFill>
                <a:schemeClr val="dk1"/>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1800"/>
              <a:buFont typeface="Arial"/>
              <a:buNone/>
            </a:pPr>
            <a:r>
              <a:t/>
            </a:r>
            <a:endParaRPr sz="1900">
              <a:solidFill>
                <a:schemeClr val="dk1"/>
              </a:solidFill>
              <a:latin typeface="Roboto"/>
              <a:ea typeface="Roboto"/>
              <a:cs typeface="Roboto"/>
              <a:sym typeface="Roboto"/>
            </a:endParaRPr>
          </a:p>
        </p:txBody>
      </p:sp>
      <p:sp>
        <p:nvSpPr>
          <p:cNvPr id="174" name="Google Shape;174;g31d173131ba_0_90"/>
          <p:cNvSpPr txBox="1"/>
          <p:nvPr/>
        </p:nvSpPr>
        <p:spPr>
          <a:xfrm>
            <a:off x="720000" y="579950"/>
            <a:ext cx="2351100" cy="415500"/>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Clr>
                <a:srgbClr val="000000"/>
              </a:buClr>
              <a:buSzPts val="3500"/>
              <a:buFont typeface="Arial"/>
              <a:buNone/>
            </a:pPr>
            <a:r>
              <a:t/>
            </a:r>
            <a:endParaRPr b="0" i="0" sz="2100" u="none" cap="none" strike="noStrike">
              <a:solidFill>
                <a:srgbClr val="6D9EEB"/>
              </a:solidFill>
              <a:latin typeface="Roboto Black"/>
              <a:ea typeface="Roboto Black"/>
              <a:cs typeface="Roboto Black"/>
              <a:sym typeface="Roboto Black"/>
            </a:endParaRPr>
          </a:p>
        </p:txBody>
      </p:sp>
      <p:pic>
        <p:nvPicPr>
          <p:cNvPr id="175" name="Google Shape;175;g31d173131ba_0_90"/>
          <p:cNvPicPr preferRelativeResize="0"/>
          <p:nvPr/>
        </p:nvPicPr>
        <p:blipFill rotWithShape="1">
          <a:blip r:embed="rId3">
            <a:alphaModFix/>
          </a:blip>
          <a:srcRect b="0" l="0" r="0" t="0"/>
          <a:stretch/>
        </p:blipFill>
        <p:spPr>
          <a:xfrm>
            <a:off x="2968050" y="2236300"/>
            <a:ext cx="2956500" cy="1685925"/>
          </a:xfrm>
          <a:prstGeom prst="rect">
            <a:avLst/>
          </a:prstGeom>
          <a:noFill/>
          <a:ln>
            <a:noFill/>
          </a:ln>
        </p:spPr>
      </p:pic>
      <p:sp>
        <p:nvSpPr>
          <p:cNvPr id="176" name="Google Shape;176;g31d173131ba_0_90"/>
          <p:cNvSpPr txBox="1"/>
          <p:nvPr/>
        </p:nvSpPr>
        <p:spPr>
          <a:xfrm>
            <a:off x="3612400" y="421525"/>
            <a:ext cx="19464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sz="2000">
                <a:solidFill>
                  <a:srgbClr val="8182EF"/>
                </a:solidFill>
                <a:latin typeface="Roboto"/>
                <a:ea typeface="Roboto"/>
                <a:cs typeface="Roboto"/>
                <a:sym typeface="Roboto"/>
              </a:rPr>
              <a:t>CONCEPTS</a:t>
            </a:r>
            <a:endParaRPr b="1" sz="2000">
              <a:solidFill>
                <a:srgbClr val="8182EF"/>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3">
                                            <p:txEl>
                                              <p:pRg end="0" st="0"/>
                                            </p:txEl>
                                          </p:spTgt>
                                        </p:tgtEl>
                                        <p:attrNameLst>
                                          <p:attrName>style.visibility</p:attrName>
                                        </p:attrNameLst>
                                      </p:cBhvr>
                                      <p:to>
                                        <p:strVal val="visible"/>
                                      </p:to>
                                    </p:set>
                                    <p:animEffect filter="fade" transition="in">
                                      <p:cBhvr>
                                        <p:cTn dur="1000"/>
                                        <p:tgtEl>
                                          <p:spTgt spid="17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3">
                                            <p:txEl>
                                              <p:pRg end="1" st="1"/>
                                            </p:txEl>
                                          </p:spTgt>
                                        </p:tgtEl>
                                        <p:attrNameLst>
                                          <p:attrName>style.visibility</p:attrName>
                                        </p:attrNameLst>
                                      </p:cBhvr>
                                      <p:to>
                                        <p:strVal val="visible"/>
                                      </p:to>
                                    </p:set>
                                    <p:animEffect filter="fade" transition="in">
                                      <p:cBhvr>
                                        <p:cTn dur="1000"/>
                                        <p:tgtEl>
                                          <p:spTgt spid="17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3">
                                            <p:txEl>
                                              <p:pRg end="2" st="2"/>
                                            </p:txEl>
                                          </p:spTgt>
                                        </p:tgtEl>
                                        <p:attrNameLst>
                                          <p:attrName>style.visibility</p:attrName>
                                        </p:attrNameLst>
                                      </p:cBhvr>
                                      <p:to>
                                        <p:strVal val="visible"/>
                                      </p:to>
                                    </p:set>
                                    <p:animEffect filter="fade" transition="in">
                                      <p:cBhvr>
                                        <p:cTn dur="1000"/>
                                        <p:tgtEl>
                                          <p:spTgt spid="17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3">
                                            <p:txEl>
                                              <p:pRg end="3" st="3"/>
                                            </p:txEl>
                                          </p:spTgt>
                                        </p:tgtEl>
                                        <p:attrNameLst>
                                          <p:attrName>style.visibility</p:attrName>
                                        </p:attrNameLst>
                                      </p:cBhvr>
                                      <p:to>
                                        <p:strVal val="visible"/>
                                      </p:to>
                                    </p:set>
                                    <p:animEffect filter="fade" transition="in">
                                      <p:cBhvr>
                                        <p:cTn dur="1000"/>
                                        <p:tgtEl>
                                          <p:spTgt spid="17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3">
                                            <p:txEl>
                                              <p:pRg end="4" st="4"/>
                                            </p:txEl>
                                          </p:spTgt>
                                        </p:tgtEl>
                                        <p:attrNameLst>
                                          <p:attrName>style.visibility</p:attrName>
                                        </p:attrNameLst>
                                      </p:cBhvr>
                                      <p:to>
                                        <p:strVal val="visible"/>
                                      </p:to>
                                    </p:set>
                                    <p:animEffect filter="fade" transition="in">
                                      <p:cBhvr>
                                        <p:cTn dur="1000"/>
                                        <p:tgtEl>
                                          <p:spTgt spid="173">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3">
                                            <p:txEl>
                                              <p:pRg end="5" st="5"/>
                                            </p:txEl>
                                          </p:spTgt>
                                        </p:tgtEl>
                                        <p:attrNameLst>
                                          <p:attrName>style.visibility</p:attrName>
                                        </p:attrNameLst>
                                      </p:cBhvr>
                                      <p:to>
                                        <p:strVal val="visible"/>
                                      </p:to>
                                    </p:set>
                                    <p:animEffect filter="fade" transition="in">
                                      <p:cBhvr>
                                        <p:cTn dur="1000"/>
                                        <p:tgtEl>
                                          <p:spTgt spid="173">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3">
                                            <p:txEl>
                                              <p:pRg end="6" st="6"/>
                                            </p:txEl>
                                          </p:spTgt>
                                        </p:tgtEl>
                                        <p:attrNameLst>
                                          <p:attrName>style.visibility</p:attrName>
                                        </p:attrNameLst>
                                      </p:cBhvr>
                                      <p:to>
                                        <p:strVal val="visible"/>
                                      </p:to>
                                    </p:set>
                                    <p:animEffect filter="fade" transition="in">
                                      <p:cBhvr>
                                        <p:cTn dur="1000"/>
                                        <p:tgtEl>
                                          <p:spTgt spid="173">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3">
                                            <p:txEl>
                                              <p:pRg end="7" st="7"/>
                                            </p:txEl>
                                          </p:spTgt>
                                        </p:tgtEl>
                                        <p:attrNameLst>
                                          <p:attrName>style.visibility</p:attrName>
                                        </p:attrNameLst>
                                      </p:cBhvr>
                                      <p:to>
                                        <p:strVal val="visible"/>
                                      </p:to>
                                    </p:set>
                                    <p:animEffect filter="fade" transition="in">
                                      <p:cBhvr>
                                        <p:cTn dur="1000"/>
                                        <p:tgtEl>
                                          <p:spTgt spid="173">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3">
                                            <p:txEl>
                                              <p:pRg end="8" st="8"/>
                                            </p:txEl>
                                          </p:spTgt>
                                        </p:tgtEl>
                                        <p:attrNameLst>
                                          <p:attrName>style.visibility</p:attrName>
                                        </p:attrNameLst>
                                      </p:cBhvr>
                                      <p:to>
                                        <p:strVal val="visible"/>
                                      </p:to>
                                    </p:set>
                                    <p:animEffect filter="fade" transition="in">
                                      <p:cBhvr>
                                        <p:cTn dur="1000"/>
                                        <p:tgtEl>
                                          <p:spTgt spid="173">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3">
                                            <p:txEl>
                                              <p:pRg end="9" st="9"/>
                                            </p:txEl>
                                          </p:spTgt>
                                        </p:tgtEl>
                                        <p:attrNameLst>
                                          <p:attrName>style.visibility</p:attrName>
                                        </p:attrNameLst>
                                      </p:cBhvr>
                                      <p:to>
                                        <p:strVal val="visible"/>
                                      </p:to>
                                    </p:set>
                                    <p:animEffect filter="fade" transition="in">
                                      <p:cBhvr>
                                        <p:cTn dur="1000"/>
                                        <p:tgtEl>
                                          <p:spTgt spid="173">
                                            <p:txEl>
                                              <p:pRg end="9" st="9"/>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g31d173131ba_0_98"/>
          <p:cNvSpPr txBox="1"/>
          <p:nvPr/>
        </p:nvSpPr>
        <p:spPr>
          <a:xfrm>
            <a:off x="889775" y="1250950"/>
            <a:ext cx="7507200" cy="2899500"/>
          </a:xfrm>
          <a:prstGeom prst="rect">
            <a:avLst/>
          </a:prstGeom>
          <a:noFill/>
          <a:ln cap="flat" cmpd="sng" w="9525">
            <a:solidFill>
              <a:schemeClr val="lt1"/>
            </a:solidFill>
            <a:prstDash val="solid"/>
            <a:round/>
            <a:headEnd len="sm" w="sm" type="none"/>
            <a:tailEnd len="sm" w="sm" type="none"/>
          </a:ln>
        </p:spPr>
        <p:txBody>
          <a:bodyPr anchorCtr="0" anchor="t" bIns="0" lIns="540000" spcFirstLastPara="1" rIns="154200" wrap="square" tIns="0">
            <a:noAutofit/>
          </a:bodyPr>
          <a:lstStyle/>
          <a:p>
            <a:pPr indent="0" lvl="0" marL="0" rtl="0" algn="l">
              <a:spcBef>
                <a:spcPts val="0"/>
              </a:spcBef>
              <a:spcAft>
                <a:spcPts val="0"/>
              </a:spcAft>
              <a:buClr>
                <a:schemeClr val="dk1"/>
              </a:buClr>
              <a:buSzPts val="2000"/>
              <a:buFont typeface="Arial"/>
              <a:buNone/>
            </a:pPr>
            <a:r>
              <a:t/>
            </a:r>
            <a:endParaRPr b="1" sz="2000">
              <a:solidFill>
                <a:schemeClr val="dk1"/>
              </a:solidFill>
            </a:endParaRPr>
          </a:p>
          <a:p>
            <a:pPr indent="0" lvl="0" marL="0" rtl="0" algn="l">
              <a:spcBef>
                <a:spcPts val="0"/>
              </a:spcBef>
              <a:spcAft>
                <a:spcPts val="0"/>
              </a:spcAft>
              <a:buClr>
                <a:schemeClr val="dk1"/>
              </a:buClr>
              <a:buSzPts val="2000"/>
              <a:buFont typeface="Arial"/>
              <a:buNone/>
            </a:pPr>
            <a:r>
              <a:rPr b="1" lang="en-GB" sz="2000">
                <a:solidFill>
                  <a:schemeClr val="dk1"/>
                </a:solidFill>
              </a:rPr>
              <a:t>5. Bullying your staff.</a:t>
            </a:r>
            <a:endParaRPr b="1" sz="2000">
              <a:solidFill>
                <a:schemeClr val="dk1"/>
              </a:solidFill>
            </a:endParaRPr>
          </a:p>
          <a:p>
            <a:pPr indent="0" lvl="0" marL="0" rtl="0" algn="l">
              <a:spcBef>
                <a:spcPts val="0"/>
              </a:spcBef>
              <a:spcAft>
                <a:spcPts val="0"/>
              </a:spcAft>
              <a:buClr>
                <a:schemeClr val="dk1"/>
              </a:buClr>
              <a:buSzPts val="2000"/>
              <a:buFont typeface="Arial"/>
              <a:buNone/>
            </a:pPr>
            <a:r>
              <a:t/>
            </a:r>
            <a:endParaRPr b="1" sz="2000">
              <a:solidFill>
                <a:schemeClr val="dk1"/>
              </a:solidFill>
            </a:endParaRPr>
          </a:p>
          <a:p>
            <a:pPr indent="0" lvl="0" marL="0" rtl="0" algn="l">
              <a:spcBef>
                <a:spcPts val="0"/>
              </a:spcBef>
              <a:spcAft>
                <a:spcPts val="0"/>
              </a:spcAft>
              <a:buClr>
                <a:schemeClr val="dk1"/>
              </a:buClr>
              <a:buSzPts val="2000"/>
              <a:buFont typeface="Arial"/>
              <a:buNone/>
            </a:pPr>
            <a:r>
              <a:t/>
            </a:r>
            <a:endParaRPr b="1" sz="2000">
              <a:solidFill>
                <a:schemeClr val="dk1"/>
              </a:solidFill>
            </a:endParaRPr>
          </a:p>
          <a:p>
            <a:pPr indent="0" lvl="0" marL="0" rtl="0" algn="l">
              <a:spcBef>
                <a:spcPts val="0"/>
              </a:spcBef>
              <a:spcAft>
                <a:spcPts val="0"/>
              </a:spcAft>
              <a:buClr>
                <a:schemeClr val="dk1"/>
              </a:buClr>
              <a:buSzPts val="2000"/>
              <a:buFont typeface="Arial"/>
              <a:buNone/>
            </a:pPr>
            <a:r>
              <a:t/>
            </a:r>
            <a:endParaRPr b="1" sz="2000">
              <a:solidFill>
                <a:schemeClr val="dk1"/>
              </a:solidFill>
            </a:endParaRPr>
          </a:p>
          <a:p>
            <a:pPr indent="0" lvl="0" marL="0" rtl="0" algn="l">
              <a:spcBef>
                <a:spcPts val="0"/>
              </a:spcBef>
              <a:spcAft>
                <a:spcPts val="0"/>
              </a:spcAft>
              <a:buClr>
                <a:schemeClr val="dk1"/>
              </a:buClr>
              <a:buSzPts val="2000"/>
              <a:buFont typeface="Arial"/>
              <a:buNone/>
            </a:pPr>
            <a:r>
              <a:t/>
            </a:r>
            <a:endParaRPr b="1" sz="2000">
              <a:solidFill>
                <a:schemeClr val="dk1"/>
              </a:solidFill>
            </a:endParaRPr>
          </a:p>
          <a:p>
            <a:pPr indent="0" lvl="0" marL="0" rtl="0" algn="l">
              <a:spcBef>
                <a:spcPts val="0"/>
              </a:spcBef>
              <a:spcAft>
                <a:spcPts val="0"/>
              </a:spcAft>
              <a:buClr>
                <a:schemeClr val="dk1"/>
              </a:buClr>
              <a:buSzPts val="2000"/>
              <a:buFont typeface="Arial"/>
              <a:buNone/>
            </a:pPr>
            <a:r>
              <a:t/>
            </a:r>
            <a:endParaRPr b="1" sz="2000">
              <a:solidFill>
                <a:schemeClr val="dk1"/>
              </a:solidFill>
            </a:endParaRPr>
          </a:p>
          <a:p>
            <a:pPr indent="0" lvl="0" marL="0" rtl="0" algn="l">
              <a:spcBef>
                <a:spcPts val="0"/>
              </a:spcBef>
              <a:spcAft>
                <a:spcPts val="0"/>
              </a:spcAft>
              <a:buClr>
                <a:schemeClr val="dk1"/>
              </a:buClr>
              <a:buSzPts val="2000"/>
              <a:buFont typeface="Arial"/>
              <a:buNone/>
            </a:pPr>
            <a:r>
              <a:t/>
            </a:r>
            <a:endParaRPr b="1" sz="2000">
              <a:solidFill>
                <a:schemeClr val="dk1"/>
              </a:solidFill>
            </a:endParaRPr>
          </a:p>
          <a:p>
            <a:pPr indent="0" lvl="0" marL="0" rtl="0" algn="l">
              <a:spcBef>
                <a:spcPts val="0"/>
              </a:spcBef>
              <a:spcAft>
                <a:spcPts val="0"/>
              </a:spcAft>
              <a:buClr>
                <a:schemeClr val="dk1"/>
              </a:buClr>
              <a:buSzPts val="2000"/>
              <a:buFont typeface="Arial"/>
              <a:buNone/>
            </a:pPr>
            <a:r>
              <a:t/>
            </a:r>
            <a:endParaRPr b="1" sz="1900">
              <a:solidFill>
                <a:schemeClr val="dk1"/>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1800"/>
              <a:buFont typeface="Arial"/>
              <a:buNone/>
            </a:pPr>
            <a:r>
              <a:t/>
            </a:r>
            <a:endParaRPr sz="1900">
              <a:solidFill>
                <a:schemeClr val="dk1"/>
              </a:solidFill>
              <a:latin typeface="Roboto"/>
              <a:ea typeface="Roboto"/>
              <a:cs typeface="Roboto"/>
              <a:sym typeface="Roboto"/>
            </a:endParaRPr>
          </a:p>
        </p:txBody>
      </p:sp>
      <p:sp>
        <p:nvSpPr>
          <p:cNvPr id="182" name="Google Shape;182;g31d173131ba_0_98"/>
          <p:cNvSpPr txBox="1"/>
          <p:nvPr/>
        </p:nvSpPr>
        <p:spPr>
          <a:xfrm>
            <a:off x="720000" y="579950"/>
            <a:ext cx="2351100" cy="415500"/>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Clr>
                <a:srgbClr val="000000"/>
              </a:buClr>
              <a:buSzPts val="3500"/>
              <a:buFont typeface="Arial"/>
              <a:buNone/>
            </a:pPr>
            <a:r>
              <a:t/>
            </a:r>
            <a:endParaRPr b="0" i="0" sz="2100" u="none" cap="none" strike="noStrike">
              <a:solidFill>
                <a:srgbClr val="6D9EEB"/>
              </a:solidFill>
              <a:latin typeface="Roboto Black"/>
              <a:ea typeface="Roboto Black"/>
              <a:cs typeface="Roboto Black"/>
              <a:sym typeface="Roboto Black"/>
            </a:endParaRPr>
          </a:p>
        </p:txBody>
      </p:sp>
      <p:pic>
        <p:nvPicPr>
          <p:cNvPr id="183" name="Google Shape;183;g31d173131ba_0_98"/>
          <p:cNvPicPr preferRelativeResize="0"/>
          <p:nvPr/>
        </p:nvPicPr>
        <p:blipFill rotWithShape="1">
          <a:blip r:embed="rId3">
            <a:alphaModFix/>
          </a:blip>
          <a:srcRect b="0" l="0" r="0" t="0"/>
          <a:stretch/>
        </p:blipFill>
        <p:spPr>
          <a:xfrm>
            <a:off x="3363852" y="2191350"/>
            <a:ext cx="2351100" cy="2143125"/>
          </a:xfrm>
          <a:prstGeom prst="rect">
            <a:avLst/>
          </a:prstGeom>
          <a:noFill/>
          <a:ln>
            <a:noFill/>
          </a:ln>
        </p:spPr>
      </p:pic>
      <p:sp>
        <p:nvSpPr>
          <p:cNvPr id="184" name="Google Shape;184;g31d173131ba_0_98"/>
          <p:cNvSpPr txBox="1"/>
          <p:nvPr/>
        </p:nvSpPr>
        <p:spPr>
          <a:xfrm>
            <a:off x="3612400" y="421525"/>
            <a:ext cx="19464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sz="2000">
                <a:solidFill>
                  <a:srgbClr val="8182EF"/>
                </a:solidFill>
                <a:latin typeface="Roboto"/>
                <a:ea typeface="Roboto"/>
                <a:cs typeface="Roboto"/>
                <a:sym typeface="Roboto"/>
              </a:rPr>
              <a:t>CONCEPTS</a:t>
            </a:r>
            <a:endParaRPr b="1" sz="2000">
              <a:solidFill>
                <a:srgbClr val="8182EF"/>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1">
                                            <p:txEl>
                                              <p:pRg end="0" st="0"/>
                                            </p:txEl>
                                          </p:spTgt>
                                        </p:tgtEl>
                                        <p:attrNameLst>
                                          <p:attrName>style.visibility</p:attrName>
                                        </p:attrNameLst>
                                      </p:cBhvr>
                                      <p:to>
                                        <p:strVal val="visible"/>
                                      </p:to>
                                    </p:set>
                                    <p:animEffect filter="fade" transition="in">
                                      <p:cBhvr>
                                        <p:cTn dur="1000"/>
                                        <p:tgtEl>
                                          <p:spTgt spid="18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1">
                                            <p:txEl>
                                              <p:pRg end="1" st="1"/>
                                            </p:txEl>
                                          </p:spTgt>
                                        </p:tgtEl>
                                        <p:attrNameLst>
                                          <p:attrName>style.visibility</p:attrName>
                                        </p:attrNameLst>
                                      </p:cBhvr>
                                      <p:to>
                                        <p:strVal val="visible"/>
                                      </p:to>
                                    </p:set>
                                    <p:animEffect filter="fade" transition="in">
                                      <p:cBhvr>
                                        <p:cTn dur="1000"/>
                                        <p:tgtEl>
                                          <p:spTgt spid="18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1">
                                            <p:txEl>
                                              <p:pRg end="2" st="2"/>
                                            </p:txEl>
                                          </p:spTgt>
                                        </p:tgtEl>
                                        <p:attrNameLst>
                                          <p:attrName>style.visibility</p:attrName>
                                        </p:attrNameLst>
                                      </p:cBhvr>
                                      <p:to>
                                        <p:strVal val="visible"/>
                                      </p:to>
                                    </p:set>
                                    <p:animEffect filter="fade" transition="in">
                                      <p:cBhvr>
                                        <p:cTn dur="1000"/>
                                        <p:tgtEl>
                                          <p:spTgt spid="18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1">
                                            <p:txEl>
                                              <p:pRg end="3" st="3"/>
                                            </p:txEl>
                                          </p:spTgt>
                                        </p:tgtEl>
                                        <p:attrNameLst>
                                          <p:attrName>style.visibility</p:attrName>
                                        </p:attrNameLst>
                                      </p:cBhvr>
                                      <p:to>
                                        <p:strVal val="visible"/>
                                      </p:to>
                                    </p:set>
                                    <p:animEffect filter="fade" transition="in">
                                      <p:cBhvr>
                                        <p:cTn dur="1000"/>
                                        <p:tgtEl>
                                          <p:spTgt spid="18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1">
                                            <p:txEl>
                                              <p:pRg end="4" st="4"/>
                                            </p:txEl>
                                          </p:spTgt>
                                        </p:tgtEl>
                                        <p:attrNameLst>
                                          <p:attrName>style.visibility</p:attrName>
                                        </p:attrNameLst>
                                      </p:cBhvr>
                                      <p:to>
                                        <p:strVal val="visible"/>
                                      </p:to>
                                    </p:set>
                                    <p:animEffect filter="fade" transition="in">
                                      <p:cBhvr>
                                        <p:cTn dur="1000"/>
                                        <p:tgtEl>
                                          <p:spTgt spid="181">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1">
                                            <p:txEl>
                                              <p:pRg end="5" st="5"/>
                                            </p:txEl>
                                          </p:spTgt>
                                        </p:tgtEl>
                                        <p:attrNameLst>
                                          <p:attrName>style.visibility</p:attrName>
                                        </p:attrNameLst>
                                      </p:cBhvr>
                                      <p:to>
                                        <p:strVal val="visible"/>
                                      </p:to>
                                    </p:set>
                                    <p:animEffect filter="fade" transition="in">
                                      <p:cBhvr>
                                        <p:cTn dur="1000"/>
                                        <p:tgtEl>
                                          <p:spTgt spid="181">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1">
                                            <p:txEl>
                                              <p:pRg end="6" st="6"/>
                                            </p:txEl>
                                          </p:spTgt>
                                        </p:tgtEl>
                                        <p:attrNameLst>
                                          <p:attrName>style.visibility</p:attrName>
                                        </p:attrNameLst>
                                      </p:cBhvr>
                                      <p:to>
                                        <p:strVal val="visible"/>
                                      </p:to>
                                    </p:set>
                                    <p:animEffect filter="fade" transition="in">
                                      <p:cBhvr>
                                        <p:cTn dur="1000"/>
                                        <p:tgtEl>
                                          <p:spTgt spid="181">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1">
                                            <p:txEl>
                                              <p:pRg end="7" st="7"/>
                                            </p:txEl>
                                          </p:spTgt>
                                        </p:tgtEl>
                                        <p:attrNameLst>
                                          <p:attrName>style.visibility</p:attrName>
                                        </p:attrNameLst>
                                      </p:cBhvr>
                                      <p:to>
                                        <p:strVal val="visible"/>
                                      </p:to>
                                    </p:set>
                                    <p:animEffect filter="fade" transition="in">
                                      <p:cBhvr>
                                        <p:cTn dur="1000"/>
                                        <p:tgtEl>
                                          <p:spTgt spid="181">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1">
                                            <p:txEl>
                                              <p:pRg end="8" st="8"/>
                                            </p:txEl>
                                          </p:spTgt>
                                        </p:tgtEl>
                                        <p:attrNameLst>
                                          <p:attrName>style.visibility</p:attrName>
                                        </p:attrNameLst>
                                      </p:cBhvr>
                                      <p:to>
                                        <p:strVal val="visible"/>
                                      </p:to>
                                    </p:set>
                                    <p:animEffect filter="fade" transition="in">
                                      <p:cBhvr>
                                        <p:cTn dur="1000"/>
                                        <p:tgtEl>
                                          <p:spTgt spid="181">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1">
                                            <p:txEl>
                                              <p:pRg end="9" st="9"/>
                                            </p:txEl>
                                          </p:spTgt>
                                        </p:tgtEl>
                                        <p:attrNameLst>
                                          <p:attrName>style.visibility</p:attrName>
                                        </p:attrNameLst>
                                      </p:cBhvr>
                                      <p:to>
                                        <p:strVal val="visible"/>
                                      </p:to>
                                    </p:set>
                                    <p:animEffect filter="fade" transition="in">
                                      <p:cBhvr>
                                        <p:cTn dur="1000"/>
                                        <p:tgtEl>
                                          <p:spTgt spid="181">
                                            <p:txEl>
                                              <p:pRg end="9" st="9"/>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g31d173131ba_0_106"/>
          <p:cNvSpPr txBox="1"/>
          <p:nvPr/>
        </p:nvSpPr>
        <p:spPr>
          <a:xfrm>
            <a:off x="889775" y="1250950"/>
            <a:ext cx="7507200" cy="2899500"/>
          </a:xfrm>
          <a:prstGeom prst="rect">
            <a:avLst/>
          </a:prstGeom>
          <a:noFill/>
          <a:ln cap="flat" cmpd="sng" w="9525">
            <a:solidFill>
              <a:schemeClr val="lt1"/>
            </a:solidFill>
            <a:prstDash val="solid"/>
            <a:round/>
            <a:headEnd len="sm" w="sm" type="none"/>
            <a:tailEnd len="sm" w="sm" type="none"/>
          </a:ln>
        </p:spPr>
        <p:txBody>
          <a:bodyPr anchorCtr="0" anchor="t" bIns="0" lIns="540000" spcFirstLastPara="1" rIns="154200" wrap="square" tIns="0">
            <a:noAutofit/>
          </a:bodyPr>
          <a:lstStyle/>
          <a:p>
            <a:pPr indent="0" lvl="0" marL="0" rtl="0" algn="l">
              <a:spcBef>
                <a:spcPts val="0"/>
              </a:spcBef>
              <a:spcAft>
                <a:spcPts val="0"/>
              </a:spcAft>
              <a:buClr>
                <a:schemeClr val="dk1"/>
              </a:buClr>
              <a:buSzPts val="2000"/>
              <a:buFont typeface="Arial"/>
              <a:buNone/>
            </a:pPr>
            <a:r>
              <a:t/>
            </a:r>
            <a:endParaRPr b="1" sz="2000">
              <a:solidFill>
                <a:schemeClr val="dk1"/>
              </a:solidFill>
            </a:endParaRPr>
          </a:p>
          <a:p>
            <a:pPr indent="0" lvl="0" marL="0" rtl="0" algn="l">
              <a:spcBef>
                <a:spcPts val="0"/>
              </a:spcBef>
              <a:spcAft>
                <a:spcPts val="0"/>
              </a:spcAft>
              <a:buClr>
                <a:schemeClr val="dk1"/>
              </a:buClr>
              <a:buSzPts val="2000"/>
              <a:buFont typeface="Arial"/>
              <a:buNone/>
            </a:pPr>
            <a:r>
              <a:rPr b="1" lang="en-GB" sz="2000">
                <a:solidFill>
                  <a:schemeClr val="dk1"/>
                </a:solidFill>
              </a:rPr>
              <a:t>6. Racism, sexism, and class-based stereotyping.</a:t>
            </a:r>
            <a:endParaRPr b="1" sz="2000">
              <a:solidFill>
                <a:schemeClr val="dk1"/>
              </a:solidFill>
            </a:endParaRPr>
          </a:p>
          <a:p>
            <a:pPr indent="0" lvl="0" marL="0" rtl="0" algn="l">
              <a:spcBef>
                <a:spcPts val="0"/>
              </a:spcBef>
              <a:spcAft>
                <a:spcPts val="0"/>
              </a:spcAft>
              <a:buClr>
                <a:schemeClr val="dk1"/>
              </a:buClr>
              <a:buSzPts val="2000"/>
              <a:buFont typeface="Arial"/>
              <a:buNone/>
            </a:pPr>
            <a:r>
              <a:t/>
            </a:r>
            <a:endParaRPr b="1" sz="2000">
              <a:solidFill>
                <a:schemeClr val="dk1"/>
              </a:solidFill>
            </a:endParaRPr>
          </a:p>
          <a:p>
            <a:pPr indent="0" lvl="0" marL="0" rtl="0" algn="l">
              <a:spcBef>
                <a:spcPts val="0"/>
              </a:spcBef>
              <a:spcAft>
                <a:spcPts val="0"/>
              </a:spcAft>
              <a:buClr>
                <a:schemeClr val="dk1"/>
              </a:buClr>
              <a:buSzPts val="2000"/>
              <a:buFont typeface="Arial"/>
              <a:buNone/>
            </a:pPr>
            <a:r>
              <a:t/>
            </a:r>
            <a:endParaRPr b="1" sz="2000">
              <a:solidFill>
                <a:schemeClr val="dk1"/>
              </a:solidFill>
            </a:endParaRPr>
          </a:p>
          <a:p>
            <a:pPr indent="0" lvl="0" marL="0" rtl="0" algn="l">
              <a:spcBef>
                <a:spcPts val="0"/>
              </a:spcBef>
              <a:spcAft>
                <a:spcPts val="0"/>
              </a:spcAft>
              <a:buClr>
                <a:schemeClr val="dk1"/>
              </a:buClr>
              <a:buSzPts val="2000"/>
              <a:buFont typeface="Arial"/>
              <a:buNone/>
            </a:pPr>
            <a:r>
              <a:t/>
            </a:r>
            <a:endParaRPr b="1" sz="2000">
              <a:solidFill>
                <a:schemeClr val="dk1"/>
              </a:solidFill>
            </a:endParaRPr>
          </a:p>
          <a:p>
            <a:pPr indent="0" lvl="0" marL="0" rtl="0" algn="l">
              <a:spcBef>
                <a:spcPts val="0"/>
              </a:spcBef>
              <a:spcAft>
                <a:spcPts val="0"/>
              </a:spcAft>
              <a:buClr>
                <a:schemeClr val="dk1"/>
              </a:buClr>
              <a:buSzPts val="2000"/>
              <a:buFont typeface="Arial"/>
              <a:buNone/>
            </a:pPr>
            <a:r>
              <a:t/>
            </a:r>
            <a:endParaRPr b="1" sz="2000">
              <a:solidFill>
                <a:schemeClr val="dk1"/>
              </a:solidFill>
            </a:endParaRPr>
          </a:p>
          <a:p>
            <a:pPr indent="0" lvl="0" marL="0" rtl="0" algn="l">
              <a:spcBef>
                <a:spcPts val="0"/>
              </a:spcBef>
              <a:spcAft>
                <a:spcPts val="0"/>
              </a:spcAft>
              <a:buClr>
                <a:schemeClr val="dk1"/>
              </a:buClr>
              <a:buSzPts val="2000"/>
              <a:buFont typeface="Arial"/>
              <a:buNone/>
            </a:pPr>
            <a:r>
              <a:t/>
            </a:r>
            <a:endParaRPr b="1" sz="2000">
              <a:solidFill>
                <a:schemeClr val="dk1"/>
              </a:solidFill>
            </a:endParaRPr>
          </a:p>
          <a:p>
            <a:pPr indent="0" lvl="0" marL="0" rtl="0" algn="l">
              <a:spcBef>
                <a:spcPts val="0"/>
              </a:spcBef>
              <a:spcAft>
                <a:spcPts val="0"/>
              </a:spcAft>
              <a:buClr>
                <a:schemeClr val="dk1"/>
              </a:buClr>
              <a:buSzPts val="2000"/>
              <a:buFont typeface="Arial"/>
              <a:buNone/>
            </a:pPr>
            <a:r>
              <a:t/>
            </a:r>
            <a:endParaRPr b="1" sz="2000">
              <a:solidFill>
                <a:schemeClr val="dk1"/>
              </a:solidFill>
            </a:endParaRPr>
          </a:p>
          <a:p>
            <a:pPr indent="0" lvl="0" marL="0" rtl="0" algn="l">
              <a:spcBef>
                <a:spcPts val="0"/>
              </a:spcBef>
              <a:spcAft>
                <a:spcPts val="0"/>
              </a:spcAft>
              <a:buClr>
                <a:schemeClr val="dk1"/>
              </a:buClr>
              <a:buSzPts val="2000"/>
              <a:buFont typeface="Arial"/>
              <a:buNone/>
            </a:pPr>
            <a:r>
              <a:t/>
            </a:r>
            <a:endParaRPr b="1" sz="2000">
              <a:solidFill>
                <a:schemeClr val="dk1"/>
              </a:solidFill>
            </a:endParaRPr>
          </a:p>
          <a:p>
            <a:pPr indent="0" lvl="0" marL="0" rtl="0" algn="l">
              <a:spcBef>
                <a:spcPts val="0"/>
              </a:spcBef>
              <a:spcAft>
                <a:spcPts val="0"/>
              </a:spcAft>
              <a:buClr>
                <a:schemeClr val="dk1"/>
              </a:buClr>
              <a:buSzPts val="2000"/>
              <a:buFont typeface="Arial"/>
              <a:buNone/>
            </a:pPr>
            <a:r>
              <a:t/>
            </a:r>
            <a:endParaRPr b="1" sz="1900">
              <a:solidFill>
                <a:schemeClr val="dk1"/>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1800"/>
              <a:buFont typeface="Arial"/>
              <a:buNone/>
            </a:pPr>
            <a:r>
              <a:t/>
            </a:r>
            <a:endParaRPr sz="1900">
              <a:solidFill>
                <a:schemeClr val="dk1"/>
              </a:solidFill>
              <a:latin typeface="Roboto"/>
              <a:ea typeface="Roboto"/>
              <a:cs typeface="Roboto"/>
              <a:sym typeface="Roboto"/>
            </a:endParaRPr>
          </a:p>
        </p:txBody>
      </p:sp>
      <p:sp>
        <p:nvSpPr>
          <p:cNvPr id="190" name="Google Shape;190;g31d173131ba_0_106"/>
          <p:cNvSpPr txBox="1"/>
          <p:nvPr/>
        </p:nvSpPr>
        <p:spPr>
          <a:xfrm>
            <a:off x="720000" y="579950"/>
            <a:ext cx="2351100" cy="415500"/>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Clr>
                <a:srgbClr val="000000"/>
              </a:buClr>
              <a:buSzPts val="3500"/>
              <a:buFont typeface="Arial"/>
              <a:buNone/>
            </a:pPr>
            <a:r>
              <a:t/>
            </a:r>
            <a:endParaRPr b="0" i="0" sz="2100" u="none" cap="none" strike="noStrike">
              <a:solidFill>
                <a:srgbClr val="6D9EEB"/>
              </a:solidFill>
              <a:latin typeface="Roboto Black"/>
              <a:ea typeface="Roboto Black"/>
              <a:cs typeface="Roboto Black"/>
              <a:sym typeface="Roboto Black"/>
            </a:endParaRPr>
          </a:p>
        </p:txBody>
      </p:sp>
      <p:pic>
        <p:nvPicPr>
          <p:cNvPr id="191" name="Google Shape;191;g31d173131ba_0_106"/>
          <p:cNvPicPr preferRelativeResize="0"/>
          <p:nvPr/>
        </p:nvPicPr>
        <p:blipFill rotWithShape="1">
          <a:blip r:embed="rId3">
            <a:alphaModFix/>
          </a:blip>
          <a:srcRect b="0" l="0" r="0" t="0"/>
          <a:stretch/>
        </p:blipFill>
        <p:spPr>
          <a:xfrm>
            <a:off x="3095625" y="2339978"/>
            <a:ext cx="2952750" cy="1886300"/>
          </a:xfrm>
          <a:prstGeom prst="rect">
            <a:avLst/>
          </a:prstGeom>
          <a:noFill/>
          <a:ln>
            <a:noFill/>
          </a:ln>
        </p:spPr>
      </p:pic>
      <p:sp>
        <p:nvSpPr>
          <p:cNvPr id="192" name="Google Shape;192;g31d173131ba_0_106"/>
          <p:cNvSpPr txBox="1"/>
          <p:nvPr/>
        </p:nvSpPr>
        <p:spPr>
          <a:xfrm>
            <a:off x="3612400" y="421525"/>
            <a:ext cx="19464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sz="2000">
                <a:solidFill>
                  <a:srgbClr val="8182EF"/>
                </a:solidFill>
                <a:latin typeface="Roboto"/>
                <a:ea typeface="Roboto"/>
                <a:cs typeface="Roboto"/>
                <a:sym typeface="Roboto"/>
              </a:rPr>
              <a:t>CONCEPTS</a:t>
            </a:r>
            <a:endParaRPr b="1" sz="2000">
              <a:solidFill>
                <a:srgbClr val="8182EF"/>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9">
                                            <p:txEl>
                                              <p:pRg end="0" st="0"/>
                                            </p:txEl>
                                          </p:spTgt>
                                        </p:tgtEl>
                                        <p:attrNameLst>
                                          <p:attrName>style.visibility</p:attrName>
                                        </p:attrNameLst>
                                      </p:cBhvr>
                                      <p:to>
                                        <p:strVal val="visible"/>
                                      </p:to>
                                    </p:set>
                                    <p:animEffect filter="fade" transition="in">
                                      <p:cBhvr>
                                        <p:cTn dur="1000"/>
                                        <p:tgtEl>
                                          <p:spTgt spid="18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9">
                                            <p:txEl>
                                              <p:pRg end="1" st="1"/>
                                            </p:txEl>
                                          </p:spTgt>
                                        </p:tgtEl>
                                        <p:attrNameLst>
                                          <p:attrName>style.visibility</p:attrName>
                                        </p:attrNameLst>
                                      </p:cBhvr>
                                      <p:to>
                                        <p:strVal val="visible"/>
                                      </p:to>
                                    </p:set>
                                    <p:animEffect filter="fade" transition="in">
                                      <p:cBhvr>
                                        <p:cTn dur="1000"/>
                                        <p:tgtEl>
                                          <p:spTgt spid="18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9">
                                            <p:txEl>
                                              <p:pRg end="2" st="2"/>
                                            </p:txEl>
                                          </p:spTgt>
                                        </p:tgtEl>
                                        <p:attrNameLst>
                                          <p:attrName>style.visibility</p:attrName>
                                        </p:attrNameLst>
                                      </p:cBhvr>
                                      <p:to>
                                        <p:strVal val="visible"/>
                                      </p:to>
                                    </p:set>
                                    <p:animEffect filter="fade" transition="in">
                                      <p:cBhvr>
                                        <p:cTn dur="1000"/>
                                        <p:tgtEl>
                                          <p:spTgt spid="18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9">
                                            <p:txEl>
                                              <p:pRg end="3" st="3"/>
                                            </p:txEl>
                                          </p:spTgt>
                                        </p:tgtEl>
                                        <p:attrNameLst>
                                          <p:attrName>style.visibility</p:attrName>
                                        </p:attrNameLst>
                                      </p:cBhvr>
                                      <p:to>
                                        <p:strVal val="visible"/>
                                      </p:to>
                                    </p:set>
                                    <p:animEffect filter="fade" transition="in">
                                      <p:cBhvr>
                                        <p:cTn dur="1000"/>
                                        <p:tgtEl>
                                          <p:spTgt spid="18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9">
                                            <p:txEl>
                                              <p:pRg end="4" st="4"/>
                                            </p:txEl>
                                          </p:spTgt>
                                        </p:tgtEl>
                                        <p:attrNameLst>
                                          <p:attrName>style.visibility</p:attrName>
                                        </p:attrNameLst>
                                      </p:cBhvr>
                                      <p:to>
                                        <p:strVal val="visible"/>
                                      </p:to>
                                    </p:set>
                                    <p:animEffect filter="fade" transition="in">
                                      <p:cBhvr>
                                        <p:cTn dur="1000"/>
                                        <p:tgtEl>
                                          <p:spTgt spid="189">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9">
                                            <p:txEl>
                                              <p:pRg end="5" st="5"/>
                                            </p:txEl>
                                          </p:spTgt>
                                        </p:tgtEl>
                                        <p:attrNameLst>
                                          <p:attrName>style.visibility</p:attrName>
                                        </p:attrNameLst>
                                      </p:cBhvr>
                                      <p:to>
                                        <p:strVal val="visible"/>
                                      </p:to>
                                    </p:set>
                                    <p:animEffect filter="fade" transition="in">
                                      <p:cBhvr>
                                        <p:cTn dur="1000"/>
                                        <p:tgtEl>
                                          <p:spTgt spid="189">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9">
                                            <p:txEl>
                                              <p:pRg end="6" st="6"/>
                                            </p:txEl>
                                          </p:spTgt>
                                        </p:tgtEl>
                                        <p:attrNameLst>
                                          <p:attrName>style.visibility</p:attrName>
                                        </p:attrNameLst>
                                      </p:cBhvr>
                                      <p:to>
                                        <p:strVal val="visible"/>
                                      </p:to>
                                    </p:set>
                                    <p:animEffect filter="fade" transition="in">
                                      <p:cBhvr>
                                        <p:cTn dur="1000"/>
                                        <p:tgtEl>
                                          <p:spTgt spid="189">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9">
                                            <p:txEl>
                                              <p:pRg end="7" st="7"/>
                                            </p:txEl>
                                          </p:spTgt>
                                        </p:tgtEl>
                                        <p:attrNameLst>
                                          <p:attrName>style.visibility</p:attrName>
                                        </p:attrNameLst>
                                      </p:cBhvr>
                                      <p:to>
                                        <p:strVal val="visible"/>
                                      </p:to>
                                    </p:set>
                                    <p:animEffect filter="fade" transition="in">
                                      <p:cBhvr>
                                        <p:cTn dur="1000"/>
                                        <p:tgtEl>
                                          <p:spTgt spid="189">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9">
                                            <p:txEl>
                                              <p:pRg end="8" st="8"/>
                                            </p:txEl>
                                          </p:spTgt>
                                        </p:tgtEl>
                                        <p:attrNameLst>
                                          <p:attrName>style.visibility</p:attrName>
                                        </p:attrNameLst>
                                      </p:cBhvr>
                                      <p:to>
                                        <p:strVal val="visible"/>
                                      </p:to>
                                    </p:set>
                                    <p:animEffect filter="fade" transition="in">
                                      <p:cBhvr>
                                        <p:cTn dur="1000"/>
                                        <p:tgtEl>
                                          <p:spTgt spid="189">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9">
                                            <p:txEl>
                                              <p:pRg end="9" st="9"/>
                                            </p:txEl>
                                          </p:spTgt>
                                        </p:tgtEl>
                                        <p:attrNameLst>
                                          <p:attrName>style.visibility</p:attrName>
                                        </p:attrNameLst>
                                      </p:cBhvr>
                                      <p:to>
                                        <p:strVal val="visible"/>
                                      </p:to>
                                    </p:set>
                                    <p:animEffect filter="fade" transition="in">
                                      <p:cBhvr>
                                        <p:cTn dur="1000"/>
                                        <p:tgtEl>
                                          <p:spTgt spid="189">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9">
                                            <p:txEl>
                                              <p:pRg end="10" st="10"/>
                                            </p:txEl>
                                          </p:spTgt>
                                        </p:tgtEl>
                                        <p:attrNameLst>
                                          <p:attrName>style.visibility</p:attrName>
                                        </p:attrNameLst>
                                      </p:cBhvr>
                                      <p:to>
                                        <p:strVal val="visible"/>
                                      </p:to>
                                    </p:set>
                                    <p:animEffect filter="fade" transition="in">
                                      <p:cBhvr>
                                        <p:cTn dur="1000"/>
                                        <p:tgtEl>
                                          <p:spTgt spid="189">
                                            <p:txEl>
                                              <p:pRg end="10" st="1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g31d173131ba_0_114"/>
          <p:cNvSpPr txBox="1"/>
          <p:nvPr/>
        </p:nvSpPr>
        <p:spPr>
          <a:xfrm>
            <a:off x="818400" y="1227150"/>
            <a:ext cx="7507200" cy="2899500"/>
          </a:xfrm>
          <a:prstGeom prst="rect">
            <a:avLst/>
          </a:prstGeom>
          <a:noFill/>
          <a:ln cap="flat" cmpd="sng" w="9525">
            <a:solidFill>
              <a:schemeClr val="lt1"/>
            </a:solidFill>
            <a:prstDash val="solid"/>
            <a:round/>
            <a:headEnd len="sm" w="sm" type="none"/>
            <a:tailEnd len="sm" w="sm" type="none"/>
          </a:ln>
        </p:spPr>
        <p:txBody>
          <a:bodyPr anchorCtr="0" anchor="t" bIns="0" lIns="540000" spcFirstLastPara="1" rIns="154200" wrap="square" tIns="0">
            <a:noAutofit/>
          </a:bodyPr>
          <a:lstStyle/>
          <a:p>
            <a:pPr indent="0" lvl="0" marL="0" rtl="0" algn="l">
              <a:spcBef>
                <a:spcPts val="0"/>
              </a:spcBef>
              <a:spcAft>
                <a:spcPts val="0"/>
              </a:spcAft>
              <a:buClr>
                <a:schemeClr val="dk1"/>
              </a:buClr>
              <a:buSzPts val="2000"/>
              <a:buFont typeface="Arial"/>
              <a:buNone/>
            </a:pPr>
            <a:r>
              <a:t/>
            </a:r>
            <a:endParaRPr b="1" sz="2000">
              <a:solidFill>
                <a:schemeClr val="dk1"/>
              </a:solidFill>
            </a:endParaRPr>
          </a:p>
          <a:p>
            <a:pPr indent="0" lvl="0" marL="0" rtl="0" algn="l">
              <a:spcBef>
                <a:spcPts val="0"/>
              </a:spcBef>
              <a:spcAft>
                <a:spcPts val="0"/>
              </a:spcAft>
              <a:buClr>
                <a:schemeClr val="dk1"/>
              </a:buClr>
              <a:buSzPts val="2000"/>
              <a:buFont typeface="Arial"/>
              <a:buNone/>
            </a:pPr>
            <a:r>
              <a:rPr b="1" lang="en-GB" sz="2000">
                <a:solidFill>
                  <a:schemeClr val="dk1"/>
                </a:solidFill>
              </a:rPr>
              <a:t>7. Being hostile to providing accommodations for customers with disabilities.</a:t>
            </a:r>
            <a:endParaRPr b="1" sz="2000">
              <a:solidFill>
                <a:schemeClr val="dk1"/>
              </a:solidFill>
            </a:endParaRPr>
          </a:p>
          <a:p>
            <a:pPr indent="0" lvl="0" marL="0" rtl="0" algn="l">
              <a:spcBef>
                <a:spcPts val="0"/>
              </a:spcBef>
              <a:spcAft>
                <a:spcPts val="0"/>
              </a:spcAft>
              <a:buClr>
                <a:schemeClr val="dk1"/>
              </a:buClr>
              <a:buSzPts val="2000"/>
              <a:buFont typeface="Arial"/>
              <a:buNone/>
            </a:pPr>
            <a:r>
              <a:t/>
            </a:r>
            <a:endParaRPr b="1" sz="2000">
              <a:solidFill>
                <a:schemeClr val="dk1"/>
              </a:solidFill>
            </a:endParaRPr>
          </a:p>
          <a:p>
            <a:pPr indent="0" lvl="0" marL="0" rtl="0" algn="l">
              <a:spcBef>
                <a:spcPts val="0"/>
              </a:spcBef>
              <a:spcAft>
                <a:spcPts val="0"/>
              </a:spcAft>
              <a:buClr>
                <a:schemeClr val="dk1"/>
              </a:buClr>
              <a:buSzPts val="2000"/>
              <a:buFont typeface="Arial"/>
              <a:buNone/>
            </a:pPr>
            <a:r>
              <a:t/>
            </a:r>
            <a:endParaRPr b="1" sz="2000">
              <a:solidFill>
                <a:schemeClr val="dk1"/>
              </a:solidFill>
            </a:endParaRPr>
          </a:p>
          <a:p>
            <a:pPr indent="0" lvl="0" marL="0" rtl="0" algn="l">
              <a:spcBef>
                <a:spcPts val="0"/>
              </a:spcBef>
              <a:spcAft>
                <a:spcPts val="0"/>
              </a:spcAft>
              <a:buClr>
                <a:schemeClr val="dk1"/>
              </a:buClr>
              <a:buSzPts val="2000"/>
              <a:buFont typeface="Arial"/>
              <a:buNone/>
            </a:pPr>
            <a:r>
              <a:t/>
            </a:r>
            <a:endParaRPr b="1" sz="2000">
              <a:solidFill>
                <a:schemeClr val="dk1"/>
              </a:solidFill>
            </a:endParaRPr>
          </a:p>
          <a:p>
            <a:pPr indent="0" lvl="0" marL="0" rtl="0" algn="l">
              <a:spcBef>
                <a:spcPts val="0"/>
              </a:spcBef>
              <a:spcAft>
                <a:spcPts val="0"/>
              </a:spcAft>
              <a:buClr>
                <a:schemeClr val="dk1"/>
              </a:buClr>
              <a:buSzPts val="2000"/>
              <a:buFont typeface="Arial"/>
              <a:buNone/>
            </a:pPr>
            <a:r>
              <a:t/>
            </a:r>
            <a:endParaRPr b="1" sz="2000">
              <a:solidFill>
                <a:schemeClr val="dk1"/>
              </a:solidFill>
            </a:endParaRPr>
          </a:p>
          <a:p>
            <a:pPr indent="0" lvl="0" marL="0" rtl="0" algn="l">
              <a:spcBef>
                <a:spcPts val="0"/>
              </a:spcBef>
              <a:spcAft>
                <a:spcPts val="0"/>
              </a:spcAft>
              <a:buClr>
                <a:schemeClr val="dk1"/>
              </a:buClr>
              <a:buSzPts val="2000"/>
              <a:buFont typeface="Arial"/>
              <a:buNone/>
            </a:pPr>
            <a:r>
              <a:t/>
            </a:r>
            <a:endParaRPr b="1" sz="2000">
              <a:solidFill>
                <a:schemeClr val="dk1"/>
              </a:solidFill>
            </a:endParaRPr>
          </a:p>
          <a:p>
            <a:pPr indent="0" lvl="0" marL="0" rtl="0" algn="l">
              <a:spcBef>
                <a:spcPts val="0"/>
              </a:spcBef>
              <a:spcAft>
                <a:spcPts val="0"/>
              </a:spcAft>
              <a:buClr>
                <a:schemeClr val="dk1"/>
              </a:buClr>
              <a:buSzPts val="2000"/>
              <a:buFont typeface="Arial"/>
              <a:buNone/>
            </a:pPr>
            <a:r>
              <a:t/>
            </a:r>
            <a:endParaRPr b="1" sz="2000">
              <a:solidFill>
                <a:schemeClr val="dk1"/>
              </a:solidFill>
            </a:endParaRPr>
          </a:p>
          <a:p>
            <a:pPr indent="0" lvl="0" marL="0" rtl="0" algn="l">
              <a:spcBef>
                <a:spcPts val="0"/>
              </a:spcBef>
              <a:spcAft>
                <a:spcPts val="0"/>
              </a:spcAft>
              <a:buClr>
                <a:schemeClr val="dk1"/>
              </a:buClr>
              <a:buSzPts val="2000"/>
              <a:buFont typeface="Arial"/>
              <a:buNone/>
            </a:pPr>
            <a:r>
              <a:t/>
            </a:r>
            <a:endParaRPr b="1" sz="2000">
              <a:solidFill>
                <a:schemeClr val="dk1"/>
              </a:solidFill>
            </a:endParaRPr>
          </a:p>
          <a:p>
            <a:pPr indent="0" lvl="0" marL="0" rtl="0" algn="l">
              <a:spcBef>
                <a:spcPts val="0"/>
              </a:spcBef>
              <a:spcAft>
                <a:spcPts val="0"/>
              </a:spcAft>
              <a:buClr>
                <a:schemeClr val="dk1"/>
              </a:buClr>
              <a:buSzPts val="2000"/>
              <a:buFont typeface="Arial"/>
              <a:buNone/>
            </a:pPr>
            <a:r>
              <a:t/>
            </a:r>
            <a:endParaRPr b="1" sz="1900">
              <a:solidFill>
                <a:schemeClr val="dk1"/>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1800"/>
              <a:buFont typeface="Arial"/>
              <a:buNone/>
            </a:pPr>
            <a:r>
              <a:t/>
            </a:r>
            <a:endParaRPr sz="1900">
              <a:solidFill>
                <a:schemeClr val="dk1"/>
              </a:solidFill>
              <a:latin typeface="Roboto"/>
              <a:ea typeface="Roboto"/>
              <a:cs typeface="Roboto"/>
              <a:sym typeface="Roboto"/>
            </a:endParaRPr>
          </a:p>
        </p:txBody>
      </p:sp>
      <p:sp>
        <p:nvSpPr>
          <p:cNvPr id="198" name="Google Shape;198;g31d173131ba_0_114"/>
          <p:cNvSpPr txBox="1"/>
          <p:nvPr/>
        </p:nvSpPr>
        <p:spPr>
          <a:xfrm>
            <a:off x="720000" y="579950"/>
            <a:ext cx="2351100" cy="415500"/>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Clr>
                <a:srgbClr val="000000"/>
              </a:buClr>
              <a:buSzPts val="3500"/>
              <a:buFont typeface="Arial"/>
              <a:buNone/>
            </a:pPr>
            <a:r>
              <a:t/>
            </a:r>
            <a:endParaRPr b="0" i="0" sz="2100" u="none" cap="none" strike="noStrike">
              <a:solidFill>
                <a:srgbClr val="6D9EEB"/>
              </a:solidFill>
              <a:latin typeface="Roboto Black"/>
              <a:ea typeface="Roboto Black"/>
              <a:cs typeface="Roboto Black"/>
              <a:sym typeface="Roboto Black"/>
            </a:endParaRPr>
          </a:p>
        </p:txBody>
      </p:sp>
      <p:pic>
        <p:nvPicPr>
          <p:cNvPr id="199" name="Google Shape;199;g31d173131ba_0_114"/>
          <p:cNvPicPr preferRelativeResize="0"/>
          <p:nvPr/>
        </p:nvPicPr>
        <p:blipFill rotWithShape="1">
          <a:blip r:embed="rId3">
            <a:alphaModFix/>
          </a:blip>
          <a:srcRect b="0" l="0" r="0" t="0"/>
          <a:stretch/>
        </p:blipFill>
        <p:spPr>
          <a:xfrm>
            <a:off x="3013900" y="2510850"/>
            <a:ext cx="2956500" cy="1743075"/>
          </a:xfrm>
          <a:prstGeom prst="rect">
            <a:avLst/>
          </a:prstGeom>
          <a:noFill/>
          <a:ln>
            <a:noFill/>
          </a:ln>
        </p:spPr>
      </p:pic>
      <p:sp>
        <p:nvSpPr>
          <p:cNvPr id="200" name="Google Shape;200;g31d173131ba_0_114"/>
          <p:cNvSpPr txBox="1"/>
          <p:nvPr/>
        </p:nvSpPr>
        <p:spPr>
          <a:xfrm>
            <a:off x="3612400" y="421525"/>
            <a:ext cx="19464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sz="2000">
                <a:solidFill>
                  <a:srgbClr val="8182EF"/>
                </a:solidFill>
                <a:latin typeface="Roboto"/>
                <a:ea typeface="Roboto"/>
                <a:cs typeface="Roboto"/>
                <a:sym typeface="Roboto"/>
              </a:rPr>
              <a:t>CONCEPTS</a:t>
            </a:r>
            <a:endParaRPr b="1" sz="2000">
              <a:solidFill>
                <a:srgbClr val="8182EF"/>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7">
                                            <p:txEl>
                                              <p:pRg end="0" st="0"/>
                                            </p:txEl>
                                          </p:spTgt>
                                        </p:tgtEl>
                                        <p:attrNameLst>
                                          <p:attrName>style.visibility</p:attrName>
                                        </p:attrNameLst>
                                      </p:cBhvr>
                                      <p:to>
                                        <p:strVal val="visible"/>
                                      </p:to>
                                    </p:set>
                                    <p:animEffect filter="fade" transition="in">
                                      <p:cBhvr>
                                        <p:cTn dur="1000"/>
                                        <p:tgtEl>
                                          <p:spTgt spid="19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7">
                                            <p:txEl>
                                              <p:pRg end="1" st="1"/>
                                            </p:txEl>
                                          </p:spTgt>
                                        </p:tgtEl>
                                        <p:attrNameLst>
                                          <p:attrName>style.visibility</p:attrName>
                                        </p:attrNameLst>
                                      </p:cBhvr>
                                      <p:to>
                                        <p:strVal val="visible"/>
                                      </p:to>
                                    </p:set>
                                    <p:animEffect filter="fade" transition="in">
                                      <p:cBhvr>
                                        <p:cTn dur="1000"/>
                                        <p:tgtEl>
                                          <p:spTgt spid="19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7">
                                            <p:txEl>
                                              <p:pRg end="2" st="2"/>
                                            </p:txEl>
                                          </p:spTgt>
                                        </p:tgtEl>
                                        <p:attrNameLst>
                                          <p:attrName>style.visibility</p:attrName>
                                        </p:attrNameLst>
                                      </p:cBhvr>
                                      <p:to>
                                        <p:strVal val="visible"/>
                                      </p:to>
                                    </p:set>
                                    <p:animEffect filter="fade" transition="in">
                                      <p:cBhvr>
                                        <p:cTn dur="1000"/>
                                        <p:tgtEl>
                                          <p:spTgt spid="19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7">
                                            <p:txEl>
                                              <p:pRg end="3" st="3"/>
                                            </p:txEl>
                                          </p:spTgt>
                                        </p:tgtEl>
                                        <p:attrNameLst>
                                          <p:attrName>style.visibility</p:attrName>
                                        </p:attrNameLst>
                                      </p:cBhvr>
                                      <p:to>
                                        <p:strVal val="visible"/>
                                      </p:to>
                                    </p:set>
                                    <p:animEffect filter="fade" transition="in">
                                      <p:cBhvr>
                                        <p:cTn dur="1000"/>
                                        <p:tgtEl>
                                          <p:spTgt spid="19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7">
                                            <p:txEl>
                                              <p:pRg end="4" st="4"/>
                                            </p:txEl>
                                          </p:spTgt>
                                        </p:tgtEl>
                                        <p:attrNameLst>
                                          <p:attrName>style.visibility</p:attrName>
                                        </p:attrNameLst>
                                      </p:cBhvr>
                                      <p:to>
                                        <p:strVal val="visible"/>
                                      </p:to>
                                    </p:set>
                                    <p:animEffect filter="fade" transition="in">
                                      <p:cBhvr>
                                        <p:cTn dur="1000"/>
                                        <p:tgtEl>
                                          <p:spTgt spid="197">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7">
                                            <p:txEl>
                                              <p:pRg end="5" st="5"/>
                                            </p:txEl>
                                          </p:spTgt>
                                        </p:tgtEl>
                                        <p:attrNameLst>
                                          <p:attrName>style.visibility</p:attrName>
                                        </p:attrNameLst>
                                      </p:cBhvr>
                                      <p:to>
                                        <p:strVal val="visible"/>
                                      </p:to>
                                    </p:set>
                                    <p:animEffect filter="fade" transition="in">
                                      <p:cBhvr>
                                        <p:cTn dur="1000"/>
                                        <p:tgtEl>
                                          <p:spTgt spid="197">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7">
                                            <p:txEl>
                                              <p:pRg end="6" st="6"/>
                                            </p:txEl>
                                          </p:spTgt>
                                        </p:tgtEl>
                                        <p:attrNameLst>
                                          <p:attrName>style.visibility</p:attrName>
                                        </p:attrNameLst>
                                      </p:cBhvr>
                                      <p:to>
                                        <p:strVal val="visible"/>
                                      </p:to>
                                    </p:set>
                                    <p:animEffect filter="fade" transition="in">
                                      <p:cBhvr>
                                        <p:cTn dur="1000"/>
                                        <p:tgtEl>
                                          <p:spTgt spid="197">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7">
                                            <p:txEl>
                                              <p:pRg end="7" st="7"/>
                                            </p:txEl>
                                          </p:spTgt>
                                        </p:tgtEl>
                                        <p:attrNameLst>
                                          <p:attrName>style.visibility</p:attrName>
                                        </p:attrNameLst>
                                      </p:cBhvr>
                                      <p:to>
                                        <p:strVal val="visible"/>
                                      </p:to>
                                    </p:set>
                                    <p:animEffect filter="fade" transition="in">
                                      <p:cBhvr>
                                        <p:cTn dur="1000"/>
                                        <p:tgtEl>
                                          <p:spTgt spid="197">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7">
                                            <p:txEl>
                                              <p:pRg end="8" st="8"/>
                                            </p:txEl>
                                          </p:spTgt>
                                        </p:tgtEl>
                                        <p:attrNameLst>
                                          <p:attrName>style.visibility</p:attrName>
                                        </p:attrNameLst>
                                      </p:cBhvr>
                                      <p:to>
                                        <p:strVal val="visible"/>
                                      </p:to>
                                    </p:set>
                                    <p:animEffect filter="fade" transition="in">
                                      <p:cBhvr>
                                        <p:cTn dur="1000"/>
                                        <p:tgtEl>
                                          <p:spTgt spid="197">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7">
                                            <p:txEl>
                                              <p:pRg end="9" st="9"/>
                                            </p:txEl>
                                          </p:spTgt>
                                        </p:tgtEl>
                                        <p:attrNameLst>
                                          <p:attrName>style.visibility</p:attrName>
                                        </p:attrNameLst>
                                      </p:cBhvr>
                                      <p:to>
                                        <p:strVal val="visible"/>
                                      </p:to>
                                    </p:set>
                                    <p:animEffect filter="fade" transition="in">
                                      <p:cBhvr>
                                        <p:cTn dur="1000"/>
                                        <p:tgtEl>
                                          <p:spTgt spid="197">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7">
                                            <p:txEl>
                                              <p:pRg end="10" st="10"/>
                                            </p:txEl>
                                          </p:spTgt>
                                        </p:tgtEl>
                                        <p:attrNameLst>
                                          <p:attrName>style.visibility</p:attrName>
                                        </p:attrNameLst>
                                      </p:cBhvr>
                                      <p:to>
                                        <p:strVal val="visible"/>
                                      </p:to>
                                    </p:set>
                                    <p:animEffect filter="fade" transition="in">
                                      <p:cBhvr>
                                        <p:cTn dur="1000"/>
                                        <p:tgtEl>
                                          <p:spTgt spid="197">
                                            <p:txEl>
                                              <p:pRg end="10" st="1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pic>
        <p:nvPicPr>
          <p:cNvPr id="63" name="Google Shape;63;g2ee15abed17_3_278"/>
          <p:cNvPicPr preferRelativeResize="0"/>
          <p:nvPr/>
        </p:nvPicPr>
        <p:blipFill rotWithShape="1">
          <a:blip r:embed="rId3">
            <a:alphaModFix/>
          </a:blip>
          <a:srcRect b="0" l="0" r="0" t="0"/>
          <a:stretch/>
        </p:blipFill>
        <p:spPr>
          <a:xfrm>
            <a:off x="2" y="4"/>
            <a:ext cx="9144003" cy="5143501"/>
          </a:xfrm>
          <a:prstGeom prst="rect">
            <a:avLst/>
          </a:prstGeom>
          <a:noFill/>
          <a:ln>
            <a:noFill/>
          </a:ln>
        </p:spPr>
      </p:pic>
      <p:sp>
        <p:nvSpPr>
          <p:cNvPr id="64" name="Google Shape;64;g2ee15abed17_3_278"/>
          <p:cNvSpPr txBox="1"/>
          <p:nvPr/>
        </p:nvSpPr>
        <p:spPr>
          <a:xfrm>
            <a:off x="178001" y="2109682"/>
            <a:ext cx="4690800" cy="2037000"/>
          </a:xfrm>
          <a:prstGeom prst="rect">
            <a:avLst/>
          </a:prstGeom>
          <a:noFill/>
          <a:ln>
            <a:noFill/>
          </a:ln>
        </p:spPr>
        <p:txBody>
          <a:bodyPr anchorCtr="0" anchor="t" bIns="91425" lIns="91425" spcFirstLastPara="1" rIns="91425" wrap="square" tIns="91425">
            <a:spAutoFit/>
          </a:bodyPr>
          <a:lstStyle/>
          <a:p>
            <a:pPr indent="-457200" lvl="0" marL="457200" marR="0" rtl="0" algn="ctr">
              <a:lnSpc>
                <a:spcPct val="100000"/>
              </a:lnSpc>
              <a:spcBef>
                <a:spcPts val="800"/>
              </a:spcBef>
              <a:spcAft>
                <a:spcPts val="0"/>
              </a:spcAft>
              <a:buClr>
                <a:schemeClr val="dk1"/>
              </a:buClr>
              <a:buSzPts val="2000"/>
              <a:buFont typeface="Arial"/>
              <a:buNone/>
            </a:pPr>
            <a:r>
              <a:rPr b="1" lang="en-GB" sz="3500">
                <a:solidFill>
                  <a:srgbClr val="F8F8F8"/>
                </a:solidFill>
                <a:latin typeface="Roboto"/>
                <a:ea typeface="Roboto"/>
                <a:cs typeface="Roboto"/>
                <a:sym typeface="Roboto"/>
              </a:rPr>
              <a:t>CUSTOMER</a:t>
            </a:r>
            <a:endParaRPr b="1" sz="3500">
              <a:solidFill>
                <a:srgbClr val="F8F8F8"/>
              </a:solidFill>
              <a:latin typeface="Roboto"/>
              <a:ea typeface="Roboto"/>
              <a:cs typeface="Roboto"/>
              <a:sym typeface="Roboto"/>
            </a:endParaRPr>
          </a:p>
          <a:p>
            <a:pPr indent="-457200" lvl="0" marL="457200" marR="0" rtl="0" algn="ctr">
              <a:lnSpc>
                <a:spcPct val="100000"/>
              </a:lnSpc>
              <a:spcBef>
                <a:spcPts val="800"/>
              </a:spcBef>
              <a:spcAft>
                <a:spcPts val="0"/>
              </a:spcAft>
              <a:buClr>
                <a:schemeClr val="dk1"/>
              </a:buClr>
              <a:buSzPts val="2000"/>
              <a:buFont typeface="Arial"/>
              <a:buNone/>
            </a:pPr>
            <a:r>
              <a:rPr b="1" lang="en-GB" sz="3500">
                <a:solidFill>
                  <a:srgbClr val="F8F8F8"/>
                </a:solidFill>
                <a:latin typeface="Roboto"/>
                <a:ea typeface="Roboto"/>
                <a:cs typeface="Roboto"/>
                <a:sym typeface="Roboto"/>
              </a:rPr>
              <a:t>CENTRICITY-1.2</a:t>
            </a:r>
            <a:endParaRPr b="1" sz="3500">
              <a:solidFill>
                <a:srgbClr val="F8F8F8"/>
              </a:solidFill>
              <a:latin typeface="Roboto"/>
              <a:ea typeface="Roboto"/>
              <a:cs typeface="Roboto"/>
              <a:sym typeface="Roboto"/>
            </a:endParaRPr>
          </a:p>
          <a:p>
            <a:pPr indent="-457200" lvl="0" marL="457200" marR="0" rtl="0" algn="ctr">
              <a:lnSpc>
                <a:spcPct val="100000"/>
              </a:lnSpc>
              <a:spcBef>
                <a:spcPts val="800"/>
              </a:spcBef>
              <a:spcAft>
                <a:spcPts val="0"/>
              </a:spcAft>
              <a:buClr>
                <a:schemeClr val="dk1"/>
              </a:buClr>
              <a:buSzPts val="2000"/>
              <a:buFont typeface="Arial"/>
              <a:buNone/>
            </a:pPr>
            <a:r>
              <a:t/>
            </a:r>
            <a:endParaRPr b="1" i="0" sz="3700" u="none" cap="none" strike="noStrike">
              <a:solidFill>
                <a:srgbClr val="F8F8F8"/>
              </a:solidFill>
              <a:latin typeface="Roboto"/>
              <a:ea typeface="Roboto"/>
              <a:cs typeface="Roboto"/>
              <a:sym typeface="Robo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g31d173131ba_0_122"/>
          <p:cNvSpPr txBox="1"/>
          <p:nvPr/>
        </p:nvSpPr>
        <p:spPr>
          <a:xfrm>
            <a:off x="818400" y="1227150"/>
            <a:ext cx="7507200" cy="2899500"/>
          </a:xfrm>
          <a:prstGeom prst="rect">
            <a:avLst/>
          </a:prstGeom>
          <a:noFill/>
          <a:ln cap="flat" cmpd="sng" w="9525">
            <a:solidFill>
              <a:schemeClr val="lt1"/>
            </a:solidFill>
            <a:prstDash val="solid"/>
            <a:round/>
            <a:headEnd len="sm" w="sm" type="none"/>
            <a:tailEnd len="sm" w="sm" type="none"/>
          </a:ln>
        </p:spPr>
        <p:txBody>
          <a:bodyPr anchorCtr="0" anchor="t" bIns="0" lIns="540000" spcFirstLastPara="1" rIns="154200" wrap="square" tIns="0">
            <a:noAutofit/>
          </a:bodyPr>
          <a:lstStyle/>
          <a:p>
            <a:pPr indent="0" lvl="0" marL="0" rtl="0" algn="l">
              <a:spcBef>
                <a:spcPts val="0"/>
              </a:spcBef>
              <a:spcAft>
                <a:spcPts val="0"/>
              </a:spcAft>
              <a:buClr>
                <a:schemeClr val="dk1"/>
              </a:buClr>
              <a:buSzPts val="2000"/>
              <a:buFont typeface="Arial"/>
              <a:buNone/>
            </a:pPr>
            <a:r>
              <a:t/>
            </a:r>
            <a:endParaRPr b="1" sz="2000">
              <a:solidFill>
                <a:schemeClr val="dk1"/>
              </a:solidFill>
            </a:endParaRPr>
          </a:p>
          <a:p>
            <a:pPr indent="0" lvl="0" marL="0" rtl="0" algn="l">
              <a:spcBef>
                <a:spcPts val="0"/>
              </a:spcBef>
              <a:spcAft>
                <a:spcPts val="0"/>
              </a:spcAft>
              <a:buClr>
                <a:schemeClr val="dk1"/>
              </a:buClr>
              <a:buSzPts val="2000"/>
              <a:buFont typeface="Arial"/>
              <a:buNone/>
            </a:pPr>
            <a:r>
              <a:rPr b="1" lang="en-GB" sz="2000">
                <a:solidFill>
                  <a:schemeClr val="dk1"/>
                </a:solidFill>
              </a:rPr>
              <a:t>8. Belittling a customer</a:t>
            </a:r>
            <a:endParaRPr b="1" sz="2000">
              <a:solidFill>
                <a:schemeClr val="dk1"/>
              </a:solidFill>
            </a:endParaRPr>
          </a:p>
          <a:p>
            <a:pPr indent="0" lvl="0" marL="0" rtl="0" algn="l">
              <a:spcBef>
                <a:spcPts val="0"/>
              </a:spcBef>
              <a:spcAft>
                <a:spcPts val="0"/>
              </a:spcAft>
              <a:buClr>
                <a:schemeClr val="dk1"/>
              </a:buClr>
              <a:buSzPts val="2000"/>
              <a:buFont typeface="Arial"/>
              <a:buNone/>
            </a:pPr>
            <a:r>
              <a:t/>
            </a:r>
            <a:endParaRPr b="1" sz="2000">
              <a:solidFill>
                <a:schemeClr val="dk1"/>
              </a:solidFill>
            </a:endParaRPr>
          </a:p>
          <a:p>
            <a:pPr indent="0" lvl="0" marL="0" rtl="0" algn="l">
              <a:spcBef>
                <a:spcPts val="0"/>
              </a:spcBef>
              <a:spcAft>
                <a:spcPts val="0"/>
              </a:spcAft>
              <a:buClr>
                <a:schemeClr val="dk1"/>
              </a:buClr>
              <a:buSzPts val="2000"/>
              <a:buFont typeface="Arial"/>
              <a:buNone/>
            </a:pPr>
            <a:r>
              <a:t/>
            </a:r>
            <a:endParaRPr b="1" sz="2000">
              <a:solidFill>
                <a:schemeClr val="dk1"/>
              </a:solidFill>
            </a:endParaRPr>
          </a:p>
          <a:p>
            <a:pPr indent="0" lvl="0" marL="0" rtl="0" algn="l">
              <a:spcBef>
                <a:spcPts val="0"/>
              </a:spcBef>
              <a:spcAft>
                <a:spcPts val="0"/>
              </a:spcAft>
              <a:buClr>
                <a:schemeClr val="dk1"/>
              </a:buClr>
              <a:buSzPts val="2000"/>
              <a:buFont typeface="Arial"/>
              <a:buNone/>
            </a:pPr>
            <a:r>
              <a:t/>
            </a:r>
            <a:endParaRPr b="1" sz="2000">
              <a:solidFill>
                <a:schemeClr val="dk1"/>
              </a:solidFill>
            </a:endParaRPr>
          </a:p>
          <a:p>
            <a:pPr indent="0" lvl="0" marL="0" rtl="0" algn="l">
              <a:spcBef>
                <a:spcPts val="0"/>
              </a:spcBef>
              <a:spcAft>
                <a:spcPts val="0"/>
              </a:spcAft>
              <a:buClr>
                <a:schemeClr val="dk1"/>
              </a:buClr>
              <a:buSzPts val="2000"/>
              <a:buFont typeface="Arial"/>
              <a:buNone/>
            </a:pPr>
            <a:r>
              <a:t/>
            </a:r>
            <a:endParaRPr b="1" sz="2000">
              <a:solidFill>
                <a:schemeClr val="dk1"/>
              </a:solidFill>
            </a:endParaRPr>
          </a:p>
          <a:p>
            <a:pPr indent="0" lvl="0" marL="0" rtl="0" algn="l">
              <a:spcBef>
                <a:spcPts val="0"/>
              </a:spcBef>
              <a:spcAft>
                <a:spcPts val="0"/>
              </a:spcAft>
              <a:buClr>
                <a:schemeClr val="dk1"/>
              </a:buClr>
              <a:buSzPts val="2000"/>
              <a:buFont typeface="Arial"/>
              <a:buNone/>
            </a:pPr>
            <a:r>
              <a:t/>
            </a:r>
            <a:endParaRPr b="1" sz="2000">
              <a:solidFill>
                <a:schemeClr val="dk1"/>
              </a:solidFill>
            </a:endParaRPr>
          </a:p>
          <a:p>
            <a:pPr indent="0" lvl="0" marL="0" rtl="0" algn="l">
              <a:spcBef>
                <a:spcPts val="0"/>
              </a:spcBef>
              <a:spcAft>
                <a:spcPts val="0"/>
              </a:spcAft>
              <a:buClr>
                <a:schemeClr val="dk1"/>
              </a:buClr>
              <a:buSzPts val="2000"/>
              <a:buFont typeface="Arial"/>
              <a:buNone/>
            </a:pPr>
            <a:r>
              <a:t/>
            </a:r>
            <a:endParaRPr b="1" sz="2000">
              <a:solidFill>
                <a:schemeClr val="dk1"/>
              </a:solidFill>
            </a:endParaRPr>
          </a:p>
          <a:p>
            <a:pPr indent="0" lvl="0" marL="0" rtl="0" algn="l">
              <a:spcBef>
                <a:spcPts val="0"/>
              </a:spcBef>
              <a:spcAft>
                <a:spcPts val="0"/>
              </a:spcAft>
              <a:buClr>
                <a:schemeClr val="dk1"/>
              </a:buClr>
              <a:buSzPts val="2000"/>
              <a:buFont typeface="Arial"/>
              <a:buNone/>
            </a:pPr>
            <a:r>
              <a:t/>
            </a:r>
            <a:endParaRPr b="1" sz="2000">
              <a:solidFill>
                <a:schemeClr val="dk1"/>
              </a:solidFill>
            </a:endParaRPr>
          </a:p>
          <a:p>
            <a:pPr indent="0" lvl="0" marL="0" rtl="0" algn="l">
              <a:spcBef>
                <a:spcPts val="0"/>
              </a:spcBef>
              <a:spcAft>
                <a:spcPts val="0"/>
              </a:spcAft>
              <a:buClr>
                <a:schemeClr val="dk1"/>
              </a:buClr>
              <a:buSzPts val="2000"/>
              <a:buFont typeface="Arial"/>
              <a:buNone/>
            </a:pPr>
            <a:r>
              <a:t/>
            </a:r>
            <a:endParaRPr b="1" sz="1900">
              <a:solidFill>
                <a:schemeClr val="dk1"/>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1800"/>
              <a:buFont typeface="Arial"/>
              <a:buNone/>
            </a:pPr>
            <a:r>
              <a:t/>
            </a:r>
            <a:endParaRPr sz="1900">
              <a:solidFill>
                <a:schemeClr val="dk1"/>
              </a:solidFill>
              <a:latin typeface="Roboto"/>
              <a:ea typeface="Roboto"/>
              <a:cs typeface="Roboto"/>
              <a:sym typeface="Roboto"/>
            </a:endParaRPr>
          </a:p>
        </p:txBody>
      </p:sp>
      <p:sp>
        <p:nvSpPr>
          <p:cNvPr id="206" name="Google Shape;206;g31d173131ba_0_122"/>
          <p:cNvSpPr txBox="1"/>
          <p:nvPr/>
        </p:nvSpPr>
        <p:spPr>
          <a:xfrm>
            <a:off x="720000" y="579950"/>
            <a:ext cx="2351100" cy="415500"/>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Clr>
                <a:srgbClr val="000000"/>
              </a:buClr>
              <a:buSzPts val="3500"/>
              <a:buFont typeface="Arial"/>
              <a:buNone/>
            </a:pPr>
            <a:r>
              <a:t/>
            </a:r>
            <a:endParaRPr b="0" i="0" sz="2100" u="none" cap="none" strike="noStrike">
              <a:solidFill>
                <a:srgbClr val="6D9EEB"/>
              </a:solidFill>
              <a:latin typeface="Roboto Black"/>
              <a:ea typeface="Roboto Black"/>
              <a:cs typeface="Roboto Black"/>
              <a:sym typeface="Roboto Black"/>
            </a:endParaRPr>
          </a:p>
        </p:txBody>
      </p:sp>
      <p:pic>
        <p:nvPicPr>
          <p:cNvPr id="207" name="Google Shape;207;g31d173131ba_0_122"/>
          <p:cNvPicPr preferRelativeResize="0"/>
          <p:nvPr/>
        </p:nvPicPr>
        <p:blipFill rotWithShape="1">
          <a:blip r:embed="rId3">
            <a:alphaModFix/>
          </a:blip>
          <a:srcRect b="0" l="0" r="0" t="0"/>
          <a:stretch/>
        </p:blipFill>
        <p:spPr>
          <a:xfrm>
            <a:off x="3322688" y="2110963"/>
            <a:ext cx="2143125" cy="2143125"/>
          </a:xfrm>
          <a:prstGeom prst="rect">
            <a:avLst/>
          </a:prstGeom>
          <a:noFill/>
          <a:ln>
            <a:noFill/>
          </a:ln>
        </p:spPr>
      </p:pic>
      <p:sp>
        <p:nvSpPr>
          <p:cNvPr id="208" name="Google Shape;208;g31d173131ba_0_122"/>
          <p:cNvSpPr txBox="1"/>
          <p:nvPr/>
        </p:nvSpPr>
        <p:spPr>
          <a:xfrm>
            <a:off x="3612400" y="421525"/>
            <a:ext cx="19464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sz="2000">
                <a:solidFill>
                  <a:srgbClr val="8182EF"/>
                </a:solidFill>
                <a:latin typeface="Roboto"/>
                <a:ea typeface="Roboto"/>
                <a:cs typeface="Roboto"/>
                <a:sym typeface="Roboto"/>
              </a:rPr>
              <a:t>CONCEPTS</a:t>
            </a:r>
            <a:endParaRPr b="1" sz="2000">
              <a:solidFill>
                <a:srgbClr val="8182EF"/>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5">
                                            <p:txEl>
                                              <p:pRg end="0" st="0"/>
                                            </p:txEl>
                                          </p:spTgt>
                                        </p:tgtEl>
                                        <p:attrNameLst>
                                          <p:attrName>style.visibility</p:attrName>
                                        </p:attrNameLst>
                                      </p:cBhvr>
                                      <p:to>
                                        <p:strVal val="visible"/>
                                      </p:to>
                                    </p:set>
                                    <p:animEffect filter="fade" transition="in">
                                      <p:cBhvr>
                                        <p:cTn dur="1000"/>
                                        <p:tgtEl>
                                          <p:spTgt spid="20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5">
                                            <p:txEl>
                                              <p:pRg end="1" st="1"/>
                                            </p:txEl>
                                          </p:spTgt>
                                        </p:tgtEl>
                                        <p:attrNameLst>
                                          <p:attrName>style.visibility</p:attrName>
                                        </p:attrNameLst>
                                      </p:cBhvr>
                                      <p:to>
                                        <p:strVal val="visible"/>
                                      </p:to>
                                    </p:set>
                                    <p:animEffect filter="fade" transition="in">
                                      <p:cBhvr>
                                        <p:cTn dur="1000"/>
                                        <p:tgtEl>
                                          <p:spTgt spid="20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5">
                                            <p:txEl>
                                              <p:pRg end="2" st="2"/>
                                            </p:txEl>
                                          </p:spTgt>
                                        </p:tgtEl>
                                        <p:attrNameLst>
                                          <p:attrName>style.visibility</p:attrName>
                                        </p:attrNameLst>
                                      </p:cBhvr>
                                      <p:to>
                                        <p:strVal val="visible"/>
                                      </p:to>
                                    </p:set>
                                    <p:animEffect filter="fade" transition="in">
                                      <p:cBhvr>
                                        <p:cTn dur="1000"/>
                                        <p:tgtEl>
                                          <p:spTgt spid="20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5">
                                            <p:txEl>
                                              <p:pRg end="3" st="3"/>
                                            </p:txEl>
                                          </p:spTgt>
                                        </p:tgtEl>
                                        <p:attrNameLst>
                                          <p:attrName>style.visibility</p:attrName>
                                        </p:attrNameLst>
                                      </p:cBhvr>
                                      <p:to>
                                        <p:strVal val="visible"/>
                                      </p:to>
                                    </p:set>
                                    <p:animEffect filter="fade" transition="in">
                                      <p:cBhvr>
                                        <p:cTn dur="1000"/>
                                        <p:tgtEl>
                                          <p:spTgt spid="20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5">
                                            <p:txEl>
                                              <p:pRg end="4" st="4"/>
                                            </p:txEl>
                                          </p:spTgt>
                                        </p:tgtEl>
                                        <p:attrNameLst>
                                          <p:attrName>style.visibility</p:attrName>
                                        </p:attrNameLst>
                                      </p:cBhvr>
                                      <p:to>
                                        <p:strVal val="visible"/>
                                      </p:to>
                                    </p:set>
                                    <p:animEffect filter="fade" transition="in">
                                      <p:cBhvr>
                                        <p:cTn dur="1000"/>
                                        <p:tgtEl>
                                          <p:spTgt spid="205">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5">
                                            <p:txEl>
                                              <p:pRg end="5" st="5"/>
                                            </p:txEl>
                                          </p:spTgt>
                                        </p:tgtEl>
                                        <p:attrNameLst>
                                          <p:attrName>style.visibility</p:attrName>
                                        </p:attrNameLst>
                                      </p:cBhvr>
                                      <p:to>
                                        <p:strVal val="visible"/>
                                      </p:to>
                                    </p:set>
                                    <p:animEffect filter="fade" transition="in">
                                      <p:cBhvr>
                                        <p:cTn dur="1000"/>
                                        <p:tgtEl>
                                          <p:spTgt spid="205">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5">
                                            <p:txEl>
                                              <p:pRg end="6" st="6"/>
                                            </p:txEl>
                                          </p:spTgt>
                                        </p:tgtEl>
                                        <p:attrNameLst>
                                          <p:attrName>style.visibility</p:attrName>
                                        </p:attrNameLst>
                                      </p:cBhvr>
                                      <p:to>
                                        <p:strVal val="visible"/>
                                      </p:to>
                                    </p:set>
                                    <p:animEffect filter="fade" transition="in">
                                      <p:cBhvr>
                                        <p:cTn dur="1000"/>
                                        <p:tgtEl>
                                          <p:spTgt spid="205">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5">
                                            <p:txEl>
                                              <p:pRg end="7" st="7"/>
                                            </p:txEl>
                                          </p:spTgt>
                                        </p:tgtEl>
                                        <p:attrNameLst>
                                          <p:attrName>style.visibility</p:attrName>
                                        </p:attrNameLst>
                                      </p:cBhvr>
                                      <p:to>
                                        <p:strVal val="visible"/>
                                      </p:to>
                                    </p:set>
                                    <p:animEffect filter="fade" transition="in">
                                      <p:cBhvr>
                                        <p:cTn dur="1000"/>
                                        <p:tgtEl>
                                          <p:spTgt spid="205">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5">
                                            <p:txEl>
                                              <p:pRg end="8" st="8"/>
                                            </p:txEl>
                                          </p:spTgt>
                                        </p:tgtEl>
                                        <p:attrNameLst>
                                          <p:attrName>style.visibility</p:attrName>
                                        </p:attrNameLst>
                                      </p:cBhvr>
                                      <p:to>
                                        <p:strVal val="visible"/>
                                      </p:to>
                                    </p:set>
                                    <p:animEffect filter="fade" transition="in">
                                      <p:cBhvr>
                                        <p:cTn dur="1000"/>
                                        <p:tgtEl>
                                          <p:spTgt spid="205">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5">
                                            <p:txEl>
                                              <p:pRg end="9" st="9"/>
                                            </p:txEl>
                                          </p:spTgt>
                                        </p:tgtEl>
                                        <p:attrNameLst>
                                          <p:attrName>style.visibility</p:attrName>
                                        </p:attrNameLst>
                                      </p:cBhvr>
                                      <p:to>
                                        <p:strVal val="visible"/>
                                      </p:to>
                                    </p:set>
                                    <p:animEffect filter="fade" transition="in">
                                      <p:cBhvr>
                                        <p:cTn dur="1000"/>
                                        <p:tgtEl>
                                          <p:spTgt spid="205">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5">
                                            <p:txEl>
                                              <p:pRg end="10" st="10"/>
                                            </p:txEl>
                                          </p:spTgt>
                                        </p:tgtEl>
                                        <p:attrNameLst>
                                          <p:attrName>style.visibility</p:attrName>
                                        </p:attrNameLst>
                                      </p:cBhvr>
                                      <p:to>
                                        <p:strVal val="visible"/>
                                      </p:to>
                                    </p:set>
                                    <p:animEffect filter="fade" transition="in">
                                      <p:cBhvr>
                                        <p:cTn dur="1000"/>
                                        <p:tgtEl>
                                          <p:spTgt spid="205">
                                            <p:txEl>
                                              <p:pRg end="10" st="1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g31d173131ba_0_130"/>
          <p:cNvSpPr txBox="1"/>
          <p:nvPr/>
        </p:nvSpPr>
        <p:spPr>
          <a:xfrm>
            <a:off x="818400" y="1227150"/>
            <a:ext cx="7507200" cy="2899500"/>
          </a:xfrm>
          <a:prstGeom prst="rect">
            <a:avLst/>
          </a:prstGeom>
          <a:noFill/>
          <a:ln cap="flat" cmpd="sng" w="9525">
            <a:solidFill>
              <a:schemeClr val="lt1"/>
            </a:solidFill>
            <a:prstDash val="solid"/>
            <a:round/>
            <a:headEnd len="sm" w="sm" type="none"/>
            <a:tailEnd len="sm" w="sm" type="none"/>
          </a:ln>
        </p:spPr>
        <p:txBody>
          <a:bodyPr anchorCtr="0" anchor="t" bIns="0" lIns="540000" spcFirstLastPara="1" rIns="154200" wrap="square" tIns="0">
            <a:noAutofit/>
          </a:bodyPr>
          <a:lstStyle/>
          <a:p>
            <a:pPr indent="0" lvl="0" marL="0" rtl="0" algn="l">
              <a:spcBef>
                <a:spcPts val="0"/>
              </a:spcBef>
              <a:spcAft>
                <a:spcPts val="0"/>
              </a:spcAft>
              <a:buClr>
                <a:schemeClr val="dk1"/>
              </a:buClr>
              <a:buSzPts val="2000"/>
              <a:buFont typeface="Arial"/>
              <a:buNone/>
            </a:pPr>
            <a:r>
              <a:t/>
            </a:r>
            <a:endParaRPr b="1" sz="2000">
              <a:solidFill>
                <a:schemeClr val="dk1"/>
              </a:solidFill>
            </a:endParaRPr>
          </a:p>
          <a:p>
            <a:pPr indent="0" lvl="0" marL="0" rtl="0" algn="l">
              <a:spcBef>
                <a:spcPts val="0"/>
              </a:spcBef>
              <a:spcAft>
                <a:spcPts val="0"/>
              </a:spcAft>
              <a:buClr>
                <a:schemeClr val="dk1"/>
              </a:buClr>
              <a:buSzPts val="2000"/>
              <a:buFont typeface="Arial"/>
              <a:buNone/>
            </a:pPr>
            <a:r>
              <a:rPr b="1" lang="en-GB" sz="2000">
                <a:solidFill>
                  <a:schemeClr val="dk1"/>
                </a:solidFill>
              </a:rPr>
              <a:t>9. Shaming a customer by posting your account of an incident on social media.</a:t>
            </a:r>
            <a:endParaRPr b="1" sz="2000">
              <a:solidFill>
                <a:schemeClr val="dk1"/>
              </a:solidFill>
            </a:endParaRPr>
          </a:p>
          <a:p>
            <a:pPr indent="0" lvl="0" marL="0" rtl="0" algn="l">
              <a:spcBef>
                <a:spcPts val="0"/>
              </a:spcBef>
              <a:spcAft>
                <a:spcPts val="0"/>
              </a:spcAft>
              <a:buClr>
                <a:schemeClr val="dk1"/>
              </a:buClr>
              <a:buSzPts val="2000"/>
              <a:buFont typeface="Arial"/>
              <a:buNone/>
            </a:pPr>
            <a:r>
              <a:t/>
            </a:r>
            <a:endParaRPr b="1" sz="2000">
              <a:solidFill>
                <a:schemeClr val="dk1"/>
              </a:solidFill>
            </a:endParaRPr>
          </a:p>
          <a:p>
            <a:pPr indent="0" lvl="0" marL="0" rtl="0" algn="l">
              <a:spcBef>
                <a:spcPts val="0"/>
              </a:spcBef>
              <a:spcAft>
                <a:spcPts val="0"/>
              </a:spcAft>
              <a:buClr>
                <a:schemeClr val="dk1"/>
              </a:buClr>
              <a:buSzPts val="2000"/>
              <a:buFont typeface="Arial"/>
              <a:buNone/>
            </a:pPr>
            <a:r>
              <a:t/>
            </a:r>
            <a:endParaRPr b="1" sz="2000">
              <a:solidFill>
                <a:schemeClr val="dk1"/>
              </a:solidFill>
            </a:endParaRPr>
          </a:p>
          <a:p>
            <a:pPr indent="0" lvl="0" marL="0" rtl="0" algn="l">
              <a:spcBef>
                <a:spcPts val="0"/>
              </a:spcBef>
              <a:spcAft>
                <a:spcPts val="0"/>
              </a:spcAft>
              <a:buClr>
                <a:schemeClr val="dk1"/>
              </a:buClr>
              <a:buSzPts val="2000"/>
              <a:buFont typeface="Arial"/>
              <a:buNone/>
            </a:pPr>
            <a:r>
              <a:t/>
            </a:r>
            <a:endParaRPr b="1" sz="2000">
              <a:solidFill>
                <a:schemeClr val="dk1"/>
              </a:solidFill>
            </a:endParaRPr>
          </a:p>
          <a:p>
            <a:pPr indent="0" lvl="0" marL="0" rtl="0" algn="l">
              <a:spcBef>
                <a:spcPts val="0"/>
              </a:spcBef>
              <a:spcAft>
                <a:spcPts val="0"/>
              </a:spcAft>
              <a:buClr>
                <a:schemeClr val="dk1"/>
              </a:buClr>
              <a:buSzPts val="2000"/>
              <a:buFont typeface="Arial"/>
              <a:buNone/>
            </a:pPr>
            <a:r>
              <a:t/>
            </a:r>
            <a:endParaRPr b="1" sz="2000">
              <a:solidFill>
                <a:schemeClr val="dk1"/>
              </a:solidFill>
            </a:endParaRPr>
          </a:p>
          <a:p>
            <a:pPr indent="0" lvl="0" marL="0" rtl="0" algn="l">
              <a:spcBef>
                <a:spcPts val="0"/>
              </a:spcBef>
              <a:spcAft>
                <a:spcPts val="0"/>
              </a:spcAft>
              <a:buClr>
                <a:schemeClr val="dk1"/>
              </a:buClr>
              <a:buSzPts val="2000"/>
              <a:buFont typeface="Arial"/>
              <a:buNone/>
            </a:pPr>
            <a:r>
              <a:t/>
            </a:r>
            <a:endParaRPr b="1" sz="2000">
              <a:solidFill>
                <a:schemeClr val="dk1"/>
              </a:solidFill>
            </a:endParaRPr>
          </a:p>
          <a:p>
            <a:pPr indent="0" lvl="0" marL="0" rtl="0" algn="l">
              <a:spcBef>
                <a:spcPts val="0"/>
              </a:spcBef>
              <a:spcAft>
                <a:spcPts val="0"/>
              </a:spcAft>
              <a:buClr>
                <a:schemeClr val="dk1"/>
              </a:buClr>
              <a:buSzPts val="2000"/>
              <a:buFont typeface="Arial"/>
              <a:buNone/>
            </a:pPr>
            <a:r>
              <a:t/>
            </a:r>
            <a:endParaRPr b="1" sz="2000">
              <a:solidFill>
                <a:schemeClr val="dk1"/>
              </a:solidFill>
            </a:endParaRPr>
          </a:p>
          <a:p>
            <a:pPr indent="0" lvl="0" marL="0" rtl="0" algn="l">
              <a:spcBef>
                <a:spcPts val="0"/>
              </a:spcBef>
              <a:spcAft>
                <a:spcPts val="0"/>
              </a:spcAft>
              <a:buClr>
                <a:schemeClr val="dk1"/>
              </a:buClr>
              <a:buSzPts val="2000"/>
              <a:buFont typeface="Arial"/>
              <a:buNone/>
            </a:pPr>
            <a:r>
              <a:t/>
            </a:r>
            <a:endParaRPr b="1" sz="2000">
              <a:solidFill>
                <a:schemeClr val="dk1"/>
              </a:solidFill>
            </a:endParaRPr>
          </a:p>
          <a:p>
            <a:pPr indent="0" lvl="0" marL="0" rtl="0" algn="l">
              <a:spcBef>
                <a:spcPts val="0"/>
              </a:spcBef>
              <a:spcAft>
                <a:spcPts val="0"/>
              </a:spcAft>
              <a:buClr>
                <a:schemeClr val="dk1"/>
              </a:buClr>
              <a:buSzPts val="2000"/>
              <a:buFont typeface="Arial"/>
              <a:buNone/>
            </a:pPr>
            <a:r>
              <a:t/>
            </a:r>
            <a:endParaRPr b="1" sz="1900">
              <a:solidFill>
                <a:schemeClr val="dk1"/>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1800"/>
              <a:buFont typeface="Arial"/>
              <a:buNone/>
            </a:pPr>
            <a:r>
              <a:t/>
            </a:r>
            <a:endParaRPr sz="1900">
              <a:solidFill>
                <a:schemeClr val="dk1"/>
              </a:solidFill>
              <a:latin typeface="Roboto"/>
              <a:ea typeface="Roboto"/>
              <a:cs typeface="Roboto"/>
              <a:sym typeface="Roboto"/>
            </a:endParaRPr>
          </a:p>
        </p:txBody>
      </p:sp>
      <p:sp>
        <p:nvSpPr>
          <p:cNvPr id="214" name="Google Shape;214;g31d173131ba_0_130"/>
          <p:cNvSpPr txBox="1"/>
          <p:nvPr/>
        </p:nvSpPr>
        <p:spPr>
          <a:xfrm>
            <a:off x="720000" y="579950"/>
            <a:ext cx="2351100" cy="415500"/>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Clr>
                <a:srgbClr val="000000"/>
              </a:buClr>
              <a:buSzPts val="3500"/>
              <a:buFont typeface="Arial"/>
              <a:buNone/>
            </a:pPr>
            <a:r>
              <a:t/>
            </a:r>
            <a:endParaRPr b="0" i="0" sz="2100" u="none" cap="none" strike="noStrike">
              <a:solidFill>
                <a:srgbClr val="6D9EEB"/>
              </a:solidFill>
              <a:latin typeface="Roboto Black"/>
              <a:ea typeface="Roboto Black"/>
              <a:cs typeface="Roboto Black"/>
              <a:sym typeface="Roboto Black"/>
            </a:endParaRPr>
          </a:p>
        </p:txBody>
      </p:sp>
      <p:pic>
        <p:nvPicPr>
          <p:cNvPr id="215" name="Google Shape;215;g31d173131ba_0_130"/>
          <p:cNvPicPr preferRelativeResize="0"/>
          <p:nvPr/>
        </p:nvPicPr>
        <p:blipFill rotWithShape="1">
          <a:blip r:embed="rId3">
            <a:alphaModFix/>
          </a:blip>
          <a:srcRect b="0" l="0" r="0" t="0"/>
          <a:stretch/>
        </p:blipFill>
        <p:spPr>
          <a:xfrm>
            <a:off x="2736900" y="2599025"/>
            <a:ext cx="3314700" cy="1381125"/>
          </a:xfrm>
          <a:prstGeom prst="rect">
            <a:avLst/>
          </a:prstGeom>
          <a:noFill/>
          <a:ln>
            <a:noFill/>
          </a:ln>
        </p:spPr>
      </p:pic>
      <p:sp>
        <p:nvSpPr>
          <p:cNvPr id="216" name="Google Shape;216;g31d173131ba_0_130"/>
          <p:cNvSpPr txBox="1"/>
          <p:nvPr/>
        </p:nvSpPr>
        <p:spPr>
          <a:xfrm>
            <a:off x="3612400" y="421525"/>
            <a:ext cx="19464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sz="2000">
                <a:solidFill>
                  <a:srgbClr val="8182EF"/>
                </a:solidFill>
                <a:latin typeface="Roboto"/>
                <a:ea typeface="Roboto"/>
                <a:cs typeface="Roboto"/>
                <a:sym typeface="Roboto"/>
              </a:rPr>
              <a:t>CONCEPTS</a:t>
            </a:r>
            <a:endParaRPr b="1" sz="2000">
              <a:solidFill>
                <a:srgbClr val="8182EF"/>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3">
                                            <p:txEl>
                                              <p:pRg end="0" st="0"/>
                                            </p:txEl>
                                          </p:spTgt>
                                        </p:tgtEl>
                                        <p:attrNameLst>
                                          <p:attrName>style.visibility</p:attrName>
                                        </p:attrNameLst>
                                      </p:cBhvr>
                                      <p:to>
                                        <p:strVal val="visible"/>
                                      </p:to>
                                    </p:set>
                                    <p:animEffect filter="fade" transition="in">
                                      <p:cBhvr>
                                        <p:cTn dur="1000"/>
                                        <p:tgtEl>
                                          <p:spTgt spid="21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3">
                                            <p:txEl>
                                              <p:pRg end="1" st="1"/>
                                            </p:txEl>
                                          </p:spTgt>
                                        </p:tgtEl>
                                        <p:attrNameLst>
                                          <p:attrName>style.visibility</p:attrName>
                                        </p:attrNameLst>
                                      </p:cBhvr>
                                      <p:to>
                                        <p:strVal val="visible"/>
                                      </p:to>
                                    </p:set>
                                    <p:animEffect filter="fade" transition="in">
                                      <p:cBhvr>
                                        <p:cTn dur="1000"/>
                                        <p:tgtEl>
                                          <p:spTgt spid="21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3">
                                            <p:txEl>
                                              <p:pRg end="2" st="2"/>
                                            </p:txEl>
                                          </p:spTgt>
                                        </p:tgtEl>
                                        <p:attrNameLst>
                                          <p:attrName>style.visibility</p:attrName>
                                        </p:attrNameLst>
                                      </p:cBhvr>
                                      <p:to>
                                        <p:strVal val="visible"/>
                                      </p:to>
                                    </p:set>
                                    <p:animEffect filter="fade" transition="in">
                                      <p:cBhvr>
                                        <p:cTn dur="1000"/>
                                        <p:tgtEl>
                                          <p:spTgt spid="21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3">
                                            <p:txEl>
                                              <p:pRg end="3" st="3"/>
                                            </p:txEl>
                                          </p:spTgt>
                                        </p:tgtEl>
                                        <p:attrNameLst>
                                          <p:attrName>style.visibility</p:attrName>
                                        </p:attrNameLst>
                                      </p:cBhvr>
                                      <p:to>
                                        <p:strVal val="visible"/>
                                      </p:to>
                                    </p:set>
                                    <p:animEffect filter="fade" transition="in">
                                      <p:cBhvr>
                                        <p:cTn dur="1000"/>
                                        <p:tgtEl>
                                          <p:spTgt spid="21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3">
                                            <p:txEl>
                                              <p:pRg end="4" st="4"/>
                                            </p:txEl>
                                          </p:spTgt>
                                        </p:tgtEl>
                                        <p:attrNameLst>
                                          <p:attrName>style.visibility</p:attrName>
                                        </p:attrNameLst>
                                      </p:cBhvr>
                                      <p:to>
                                        <p:strVal val="visible"/>
                                      </p:to>
                                    </p:set>
                                    <p:animEffect filter="fade" transition="in">
                                      <p:cBhvr>
                                        <p:cTn dur="1000"/>
                                        <p:tgtEl>
                                          <p:spTgt spid="213">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3">
                                            <p:txEl>
                                              <p:pRg end="5" st="5"/>
                                            </p:txEl>
                                          </p:spTgt>
                                        </p:tgtEl>
                                        <p:attrNameLst>
                                          <p:attrName>style.visibility</p:attrName>
                                        </p:attrNameLst>
                                      </p:cBhvr>
                                      <p:to>
                                        <p:strVal val="visible"/>
                                      </p:to>
                                    </p:set>
                                    <p:animEffect filter="fade" transition="in">
                                      <p:cBhvr>
                                        <p:cTn dur="1000"/>
                                        <p:tgtEl>
                                          <p:spTgt spid="213">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3">
                                            <p:txEl>
                                              <p:pRg end="6" st="6"/>
                                            </p:txEl>
                                          </p:spTgt>
                                        </p:tgtEl>
                                        <p:attrNameLst>
                                          <p:attrName>style.visibility</p:attrName>
                                        </p:attrNameLst>
                                      </p:cBhvr>
                                      <p:to>
                                        <p:strVal val="visible"/>
                                      </p:to>
                                    </p:set>
                                    <p:animEffect filter="fade" transition="in">
                                      <p:cBhvr>
                                        <p:cTn dur="1000"/>
                                        <p:tgtEl>
                                          <p:spTgt spid="213">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3">
                                            <p:txEl>
                                              <p:pRg end="7" st="7"/>
                                            </p:txEl>
                                          </p:spTgt>
                                        </p:tgtEl>
                                        <p:attrNameLst>
                                          <p:attrName>style.visibility</p:attrName>
                                        </p:attrNameLst>
                                      </p:cBhvr>
                                      <p:to>
                                        <p:strVal val="visible"/>
                                      </p:to>
                                    </p:set>
                                    <p:animEffect filter="fade" transition="in">
                                      <p:cBhvr>
                                        <p:cTn dur="1000"/>
                                        <p:tgtEl>
                                          <p:spTgt spid="213">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3">
                                            <p:txEl>
                                              <p:pRg end="8" st="8"/>
                                            </p:txEl>
                                          </p:spTgt>
                                        </p:tgtEl>
                                        <p:attrNameLst>
                                          <p:attrName>style.visibility</p:attrName>
                                        </p:attrNameLst>
                                      </p:cBhvr>
                                      <p:to>
                                        <p:strVal val="visible"/>
                                      </p:to>
                                    </p:set>
                                    <p:animEffect filter="fade" transition="in">
                                      <p:cBhvr>
                                        <p:cTn dur="1000"/>
                                        <p:tgtEl>
                                          <p:spTgt spid="213">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3">
                                            <p:txEl>
                                              <p:pRg end="9" st="9"/>
                                            </p:txEl>
                                          </p:spTgt>
                                        </p:tgtEl>
                                        <p:attrNameLst>
                                          <p:attrName>style.visibility</p:attrName>
                                        </p:attrNameLst>
                                      </p:cBhvr>
                                      <p:to>
                                        <p:strVal val="visible"/>
                                      </p:to>
                                    </p:set>
                                    <p:animEffect filter="fade" transition="in">
                                      <p:cBhvr>
                                        <p:cTn dur="1000"/>
                                        <p:tgtEl>
                                          <p:spTgt spid="213">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3">
                                            <p:txEl>
                                              <p:pRg end="10" st="10"/>
                                            </p:txEl>
                                          </p:spTgt>
                                        </p:tgtEl>
                                        <p:attrNameLst>
                                          <p:attrName>style.visibility</p:attrName>
                                        </p:attrNameLst>
                                      </p:cBhvr>
                                      <p:to>
                                        <p:strVal val="visible"/>
                                      </p:to>
                                    </p:set>
                                    <p:animEffect filter="fade" transition="in">
                                      <p:cBhvr>
                                        <p:cTn dur="1000"/>
                                        <p:tgtEl>
                                          <p:spTgt spid="213">
                                            <p:txEl>
                                              <p:pRg end="10" st="1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pic>
        <p:nvPicPr>
          <p:cNvPr id="221" name="Google Shape;221;g2ee15abed17_3_531"/>
          <p:cNvPicPr preferRelativeResize="0"/>
          <p:nvPr/>
        </p:nvPicPr>
        <p:blipFill rotWithShape="1">
          <a:blip r:embed="rId3">
            <a:alphaModFix/>
          </a:blip>
          <a:srcRect b="0" l="0" r="0" t="0"/>
          <a:stretch/>
        </p:blipFill>
        <p:spPr>
          <a:xfrm>
            <a:off x="1" y="1"/>
            <a:ext cx="9144003" cy="5143501"/>
          </a:xfrm>
          <a:prstGeom prst="rect">
            <a:avLst/>
          </a:prstGeom>
          <a:noFill/>
          <a:ln>
            <a:noFill/>
          </a:ln>
        </p:spPr>
      </p:pic>
      <p:sp>
        <p:nvSpPr>
          <p:cNvPr id="222" name="Google Shape;222;g2ee15abed17_3_531"/>
          <p:cNvSpPr txBox="1"/>
          <p:nvPr/>
        </p:nvSpPr>
        <p:spPr>
          <a:xfrm>
            <a:off x="3141000" y="2194650"/>
            <a:ext cx="2862000" cy="754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700"/>
              <a:buFont typeface="Arial"/>
              <a:buNone/>
            </a:pPr>
            <a:r>
              <a:rPr b="0" i="0" lang="en-GB" sz="3700" u="none" cap="none" strike="noStrike">
                <a:solidFill>
                  <a:schemeClr val="lt1"/>
                </a:solidFill>
                <a:latin typeface="Roboto Medium"/>
                <a:ea typeface="Roboto Medium"/>
                <a:cs typeface="Roboto Medium"/>
                <a:sym typeface="Roboto Medium"/>
              </a:rPr>
              <a:t>THANK YOU</a:t>
            </a:r>
            <a:endParaRPr b="0" i="0" sz="3700" u="none" cap="none" strike="noStrike">
              <a:solidFill>
                <a:schemeClr val="lt1"/>
              </a:solidFill>
              <a:latin typeface="Roboto Medium"/>
              <a:ea typeface="Roboto Medium"/>
              <a:cs typeface="Roboto Medium"/>
              <a:sym typeface="Roboto Medium"/>
            </a:endParaRPr>
          </a:p>
        </p:txBody>
      </p:sp>
      <p:pic>
        <p:nvPicPr>
          <p:cNvPr id="223" name="Google Shape;223;g2ee15abed17_3_531"/>
          <p:cNvPicPr preferRelativeResize="0"/>
          <p:nvPr/>
        </p:nvPicPr>
        <p:blipFill rotWithShape="1">
          <a:blip r:embed="rId4">
            <a:alphaModFix/>
          </a:blip>
          <a:srcRect b="0" l="0" r="0" t="0"/>
          <a:stretch/>
        </p:blipFill>
        <p:spPr>
          <a:xfrm>
            <a:off x="1752016" y="4591075"/>
            <a:ext cx="338156" cy="338150"/>
          </a:xfrm>
          <a:prstGeom prst="rect">
            <a:avLst/>
          </a:prstGeom>
          <a:noFill/>
          <a:ln>
            <a:noFill/>
          </a:ln>
        </p:spPr>
      </p:pic>
      <p:pic>
        <p:nvPicPr>
          <p:cNvPr id="224" name="Google Shape;224;g2ee15abed17_3_531"/>
          <p:cNvPicPr preferRelativeResize="0"/>
          <p:nvPr/>
        </p:nvPicPr>
        <p:blipFill rotWithShape="1">
          <a:blip r:embed="rId5">
            <a:alphaModFix/>
          </a:blip>
          <a:srcRect b="0" l="0" r="0" t="0"/>
          <a:stretch/>
        </p:blipFill>
        <p:spPr>
          <a:xfrm>
            <a:off x="3272650" y="4591075"/>
            <a:ext cx="338156" cy="338150"/>
          </a:xfrm>
          <a:prstGeom prst="rect">
            <a:avLst/>
          </a:prstGeom>
          <a:noFill/>
          <a:ln>
            <a:noFill/>
          </a:ln>
        </p:spPr>
      </p:pic>
      <p:sp>
        <p:nvSpPr>
          <p:cNvPr id="225" name="Google Shape;225;g2ee15abed17_3_531"/>
          <p:cNvSpPr txBox="1"/>
          <p:nvPr/>
        </p:nvSpPr>
        <p:spPr>
          <a:xfrm>
            <a:off x="1980750" y="4590801"/>
            <a:ext cx="11871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en-GB" sz="1000" u="none" cap="none" strike="noStrike">
                <a:solidFill>
                  <a:schemeClr val="lt1"/>
                </a:solidFill>
                <a:latin typeface="Roboto Medium"/>
                <a:ea typeface="Roboto Medium"/>
                <a:cs typeface="Roboto Medium"/>
                <a:sym typeface="Roboto Medium"/>
              </a:rPr>
              <a:t>+91 78150 95095</a:t>
            </a:r>
            <a:endParaRPr b="0" i="0" sz="1000" u="none" cap="none" strike="noStrike">
              <a:solidFill>
                <a:schemeClr val="lt1"/>
              </a:solidFill>
              <a:latin typeface="Roboto Medium"/>
              <a:ea typeface="Roboto Medium"/>
              <a:cs typeface="Roboto Medium"/>
              <a:sym typeface="Roboto Medium"/>
            </a:endParaRPr>
          </a:p>
        </p:txBody>
      </p:sp>
      <p:cxnSp>
        <p:nvCxnSpPr>
          <p:cNvPr id="226" name="Google Shape;226;g2ee15abed17_3_531"/>
          <p:cNvCxnSpPr/>
          <p:nvPr/>
        </p:nvCxnSpPr>
        <p:spPr>
          <a:xfrm rot="10800000">
            <a:off x="3220250" y="4619675"/>
            <a:ext cx="0" cy="300000"/>
          </a:xfrm>
          <a:prstGeom prst="straightConnector1">
            <a:avLst/>
          </a:prstGeom>
          <a:noFill/>
          <a:ln cap="flat" cmpd="sng" w="9525">
            <a:solidFill>
              <a:schemeClr val="lt1"/>
            </a:solidFill>
            <a:prstDash val="solid"/>
            <a:round/>
            <a:headEnd len="sm" w="sm" type="none"/>
            <a:tailEnd len="sm" w="sm" type="none"/>
          </a:ln>
        </p:spPr>
      </p:cxnSp>
      <p:sp>
        <p:nvSpPr>
          <p:cNvPr id="227" name="Google Shape;227;g2ee15abed17_3_531"/>
          <p:cNvSpPr txBox="1"/>
          <p:nvPr/>
        </p:nvSpPr>
        <p:spPr>
          <a:xfrm>
            <a:off x="3519050" y="4590801"/>
            <a:ext cx="19347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en-GB" sz="1000" u="none" cap="none" strike="noStrike">
                <a:solidFill>
                  <a:schemeClr val="lt1"/>
                </a:solidFill>
                <a:latin typeface="Roboto Medium"/>
                <a:ea typeface="Roboto Medium"/>
                <a:cs typeface="Roboto Medium"/>
                <a:sym typeface="Roboto Medium"/>
              </a:rPr>
              <a:t>codemithra@ethnus.com</a:t>
            </a:r>
            <a:endParaRPr b="0" i="0" sz="1000" u="none" cap="none" strike="noStrike">
              <a:solidFill>
                <a:schemeClr val="lt1"/>
              </a:solidFill>
              <a:latin typeface="Roboto Medium"/>
              <a:ea typeface="Roboto Medium"/>
              <a:cs typeface="Roboto Medium"/>
              <a:sym typeface="Roboto Medium"/>
            </a:endParaRPr>
          </a:p>
        </p:txBody>
      </p:sp>
      <p:pic>
        <p:nvPicPr>
          <p:cNvPr id="228" name="Google Shape;228;g2ee15abed17_3_531"/>
          <p:cNvPicPr preferRelativeResize="0"/>
          <p:nvPr/>
        </p:nvPicPr>
        <p:blipFill rotWithShape="1">
          <a:blip r:embed="rId6">
            <a:alphaModFix/>
          </a:blip>
          <a:srcRect b="0" l="0" r="0" t="0"/>
          <a:stretch/>
        </p:blipFill>
        <p:spPr>
          <a:xfrm>
            <a:off x="5223771" y="4591063"/>
            <a:ext cx="338156" cy="338150"/>
          </a:xfrm>
          <a:prstGeom prst="rect">
            <a:avLst/>
          </a:prstGeom>
          <a:noFill/>
          <a:ln>
            <a:noFill/>
          </a:ln>
        </p:spPr>
      </p:pic>
      <p:sp>
        <p:nvSpPr>
          <p:cNvPr id="229" name="Google Shape;229;g2ee15abed17_3_531"/>
          <p:cNvSpPr txBox="1"/>
          <p:nvPr/>
        </p:nvSpPr>
        <p:spPr>
          <a:xfrm>
            <a:off x="5457275" y="4590801"/>
            <a:ext cx="19347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en-GB" sz="1000" u="none" cap="none" strike="noStrike">
                <a:solidFill>
                  <a:schemeClr val="lt1"/>
                </a:solidFill>
                <a:latin typeface="Roboto Medium"/>
                <a:ea typeface="Roboto Medium"/>
                <a:cs typeface="Roboto Medium"/>
                <a:sym typeface="Roboto Medium"/>
              </a:rPr>
              <a:t>www.codemithra.com</a:t>
            </a:r>
            <a:endParaRPr b="0" i="0" sz="1000" u="none" cap="none" strike="noStrike">
              <a:solidFill>
                <a:schemeClr val="lt1"/>
              </a:solidFill>
              <a:latin typeface="Roboto Medium"/>
              <a:ea typeface="Roboto Medium"/>
              <a:cs typeface="Roboto Medium"/>
              <a:sym typeface="Roboto Medium"/>
            </a:endParaRPr>
          </a:p>
        </p:txBody>
      </p:sp>
      <p:cxnSp>
        <p:nvCxnSpPr>
          <p:cNvPr id="230" name="Google Shape;230;g2ee15abed17_3_531"/>
          <p:cNvCxnSpPr/>
          <p:nvPr/>
        </p:nvCxnSpPr>
        <p:spPr>
          <a:xfrm rot="10800000">
            <a:off x="5166625" y="4610150"/>
            <a:ext cx="0" cy="300000"/>
          </a:xfrm>
          <a:prstGeom prst="straightConnector1">
            <a:avLst/>
          </a:prstGeom>
          <a:noFill/>
          <a:ln cap="flat" cmpd="sng" w="9525">
            <a:solidFill>
              <a:schemeClr val="lt1"/>
            </a:solidFill>
            <a:prstDash val="solid"/>
            <a:round/>
            <a:headEnd len="sm" w="sm" type="none"/>
            <a:tailEnd len="sm" w="sm" type="non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g32aa065b7b1_0_0"/>
          <p:cNvSpPr txBox="1"/>
          <p:nvPr>
            <p:ph idx="1" type="body"/>
          </p:nvPr>
        </p:nvSpPr>
        <p:spPr>
          <a:xfrm>
            <a:off x="729200" y="1384300"/>
            <a:ext cx="80862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t/>
            </a:r>
            <a:endParaRPr b="1" sz="1600">
              <a:solidFill>
                <a:srgbClr val="373737"/>
              </a:solidFill>
              <a:latin typeface="Roboto"/>
              <a:ea typeface="Roboto"/>
              <a:cs typeface="Roboto"/>
              <a:sym typeface="Roboto"/>
            </a:endParaRPr>
          </a:p>
          <a:p>
            <a:pPr indent="0" lvl="0" marL="0" rtl="0" algn="l">
              <a:lnSpc>
                <a:spcPct val="115000"/>
              </a:lnSpc>
              <a:spcBef>
                <a:spcPts val="0"/>
              </a:spcBef>
              <a:spcAft>
                <a:spcPts val="0"/>
              </a:spcAft>
              <a:buSzPts val="1800"/>
              <a:buNone/>
            </a:pPr>
            <a:r>
              <a:t/>
            </a:r>
            <a:endParaRPr b="1" sz="1600">
              <a:solidFill>
                <a:schemeClr val="dk1"/>
              </a:solidFill>
              <a:highlight>
                <a:srgbClr val="FFFFFF"/>
              </a:highlight>
              <a:latin typeface="Roboto"/>
              <a:ea typeface="Roboto"/>
              <a:cs typeface="Roboto"/>
              <a:sym typeface="Roboto"/>
            </a:endParaRPr>
          </a:p>
          <a:p>
            <a:pPr indent="0" lvl="0" marL="0" rtl="0" algn="l">
              <a:lnSpc>
                <a:spcPct val="115000"/>
              </a:lnSpc>
              <a:spcBef>
                <a:spcPts val="0"/>
              </a:spcBef>
              <a:spcAft>
                <a:spcPts val="0"/>
              </a:spcAft>
              <a:buSzPts val="1800"/>
              <a:buNone/>
            </a:pPr>
            <a:r>
              <a:rPr b="1" lang="en-GB" sz="1600">
                <a:solidFill>
                  <a:schemeClr val="dk1"/>
                </a:solidFill>
                <a:highlight>
                  <a:srgbClr val="FFFFFF"/>
                </a:highlight>
                <a:latin typeface="Roboto"/>
                <a:ea typeface="Roboto"/>
                <a:cs typeface="Roboto"/>
                <a:sym typeface="Roboto"/>
              </a:rPr>
              <a:t>QR CODE</a:t>
            </a:r>
            <a:r>
              <a:rPr b="1" lang="en-GB" sz="1600">
                <a:solidFill>
                  <a:srgbClr val="373737"/>
                </a:solidFill>
                <a:highlight>
                  <a:srgbClr val="FFFFFF"/>
                </a:highlight>
                <a:latin typeface="Roboto"/>
                <a:ea typeface="Roboto"/>
                <a:cs typeface="Roboto"/>
                <a:sym typeface="Roboto"/>
              </a:rPr>
              <a:t>:</a:t>
            </a:r>
            <a:endParaRPr b="1" sz="1600">
              <a:solidFill>
                <a:srgbClr val="373737"/>
              </a:solidFill>
              <a:highlight>
                <a:srgbClr val="FFFFFF"/>
              </a:highlight>
              <a:latin typeface="Roboto"/>
              <a:ea typeface="Roboto"/>
              <a:cs typeface="Roboto"/>
              <a:sym typeface="Roboto"/>
            </a:endParaRPr>
          </a:p>
          <a:p>
            <a:pPr indent="0" lvl="0" marL="0" rtl="0" algn="l">
              <a:lnSpc>
                <a:spcPct val="115000"/>
              </a:lnSpc>
              <a:spcBef>
                <a:spcPts val="0"/>
              </a:spcBef>
              <a:spcAft>
                <a:spcPts val="0"/>
              </a:spcAft>
              <a:buSzPts val="1800"/>
              <a:buNone/>
            </a:pPr>
            <a:r>
              <a:rPr b="1" lang="en-GB" sz="1600">
                <a:solidFill>
                  <a:srgbClr val="373737"/>
                </a:solidFill>
                <a:highlight>
                  <a:srgbClr val="FFFFFF"/>
                </a:highlight>
                <a:latin typeface="Roboto"/>
                <a:ea typeface="Roboto"/>
                <a:cs typeface="Roboto"/>
                <a:sym typeface="Roboto"/>
              </a:rPr>
              <a:t>				</a:t>
            </a:r>
            <a:endParaRPr b="1" sz="1600">
              <a:solidFill>
                <a:srgbClr val="373737"/>
              </a:solidFill>
              <a:highlight>
                <a:srgbClr val="FFFFFF"/>
              </a:highlight>
              <a:latin typeface="Roboto"/>
              <a:ea typeface="Roboto"/>
              <a:cs typeface="Roboto"/>
              <a:sym typeface="Roboto"/>
            </a:endParaRPr>
          </a:p>
          <a:p>
            <a:pPr indent="0" lvl="0" marL="0" rtl="0" algn="l">
              <a:lnSpc>
                <a:spcPct val="115000"/>
              </a:lnSpc>
              <a:spcBef>
                <a:spcPts val="0"/>
              </a:spcBef>
              <a:spcAft>
                <a:spcPts val="0"/>
              </a:spcAft>
              <a:buSzPts val="1800"/>
              <a:buNone/>
            </a:pPr>
            <a:r>
              <a:t/>
            </a:r>
            <a:endParaRPr b="1" sz="1600">
              <a:solidFill>
                <a:srgbClr val="373737"/>
              </a:solidFill>
              <a:highlight>
                <a:srgbClr val="FFFFFF"/>
              </a:highlight>
              <a:latin typeface="Roboto"/>
              <a:ea typeface="Roboto"/>
              <a:cs typeface="Roboto"/>
              <a:sym typeface="Roboto"/>
            </a:endParaRPr>
          </a:p>
        </p:txBody>
      </p:sp>
      <p:sp>
        <p:nvSpPr>
          <p:cNvPr id="70" name="Google Shape;70;g32aa065b7b1_0_0"/>
          <p:cNvSpPr txBox="1"/>
          <p:nvPr/>
        </p:nvSpPr>
        <p:spPr>
          <a:xfrm>
            <a:off x="577325" y="622125"/>
            <a:ext cx="7786200" cy="4155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500"/>
              <a:buFont typeface="Arial"/>
              <a:buNone/>
            </a:pPr>
            <a:r>
              <a:rPr b="1" i="0" lang="en-GB" sz="1500" u="none" cap="none" strike="noStrike">
                <a:solidFill>
                  <a:srgbClr val="000000"/>
                </a:solidFill>
                <a:latin typeface="Roboto"/>
                <a:ea typeface="Roboto"/>
                <a:cs typeface="Roboto"/>
                <a:sym typeface="Roboto"/>
              </a:rPr>
              <a:t>                    TEST TIME ON PERMUTATION AND COMBINATIONS-2</a:t>
            </a:r>
            <a:endParaRPr b="1" i="0" sz="1500" u="none" cap="none" strike="noStrike">
              <a:solidFill>
                <a:srgbClr val="000000"/>
              </a:solidFill>
              <a:latin typeface="Roboto"/>
              <a:ea typeface="Roboto"/>
              <a:cs typeface="Roboto"/>
              <a:sym typeface="Roboto"/>
            </a:endParaRPr>
          </a:p>
        </p:txBody>
      </p:sp>
      <p:sp>
        <p:nvSpPr>
          <p:cNvPr id="71" name="Google Shape;71;g32aa065b7b1_0_0"/>
          <p:cNvSpPr txBox="1"/>
          <p:nvPr/>
        </p:nvSpPr>
        <p:spPr>
          <a:xfrm>
            <a:off x="5143500" y="944725"/>
            <a:ext cx="40281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2"/>
              </a:solidFill>
              <a:latin typeface="Arial"/>
              <a:ea typeface="Arial"/>
              <a:cs typeface="Arial"/>
              <a:sym typeface="Arial"/>
            </a:endParaRPr>
          </a:p>
        </p:txBody>
      </p:sp>
      <p:pic>
        <p:nvPicPr>
          <p:cNvPr id="72" name="Google Shape;72;g32aa065b7b1_0_0"/>
          <p:cNvPicPr preferRelativeResize="0"/>
          <p:nvPr/>
        </p:nvPicPr>
        <p:blipFill>
          <a:blip r:embed="rId3">
            <a:alphaModFix/>
          </a:blip>
          <a:stretch>
            <a:fillRect/>
          </a:stretch>
        </p:blipFill>
        <p:spPr>
          <a:xfrm>
            <a:off x="3328363" y="1954038"/>
            <a:ext cx="2600325" cy="25241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g2ee15abed17_3_283"/>
          <p:cNvSpPr txBox="1"/>
          <p:nvPr/>
        </p:nvSpPr>
        <p:spPr>
          <a:xfrm>
            <a:off x="889775" y="1250950"/>
            <a:ext cx="7507200" cy="2899500"/>
          </a:xfrm>
          <a:prstGeom prst="rect">
            <a:avLst/>
          </a:prstGeom>
          <a:noFill/>
          <a:ln cap="flat" cmpd="sng" w="9525">
            <a:solidFill>
              <a:schemeClr val="lt1"/>
            </a:solidFill>
            <a:prstDash val="solid"/>
            <a:round/>
            <a:headEnd len="sm" w="sm" type="none"/>
            <a:tailEnd len="sm" w="sm" type="none"/>
          </a:ln>
        </p:spPr>
        <p:txBody>
          <a:bodyPr anchorCtr="0" anchor="t" bIns="0" lIns="540000" spcFirstLastPara="1" rIns="154200" wrap="square" tIns="0">
            <a:noAutofit/>
          </a:bodyPr>
          <a:lstStyle/>
          <a:p>
            <a:pPr indent="0" lvl="0" marL="0" rtl="0" algn="l">
              <a:spcBef>
                <a:spcPts val="0"/>
              </a:spcBef>
              <a:spcAft>
                <a:spcPts val="0"/>
              </a:spcAft>
              <a:buClr>
                <a:schemeClr val="dk1"/>
              </a:buClr>
              <a:buSzPts val="2000"/>
              <a:buFont typeface="Arial"/>
              <a:buNone/>
            </a:pPr>
            <a:r>
              <a:t/>
            </a:r>
            <a:endParaRPr b="1" sz="1900">
              <a:solidFill>
                <a:schemeClr val="dk1"/>
              </a:solidFill>
              <a:latin typeface="Roboto"/>
              <a:ea typeface="Roboto"/>
              <a:cs typeface="Roboto"/>
              <a:sym typeface="Roboto"/>
            </a:endParaRPr>
          </a:p>
          <a:p>
            <a:pPr indent="0" lvl="0" marL="0" rtl="0" algn="l">
              <a:spcBef>
                <a:spcPts val="0"/>
              </a:spcBef>
              <a:spcAft>
                <a:spcPts val="0"/>
              </a:spcAft>
              <a:buClr>
                <a:schemeClr val="dk1"/>
              </a:buClr>
              <a:buSzPts val="2000"/>
              <a:buFont typeface="Arial"/>
              <a:buNone/>
            </a:pPr>
            <a:r>
              <a:rPr b="1" lang="en-GB" sz="1900">
                <a:solidFill>
                  <a:schemeClr val="dk1"/>
                </a:solidFill>
                <a:latin typeface="Roboto"/>
                <a:ea typeface="Roboto"/>
                <a:cs typeface="Roboto"/>
                <a:sym typeface="Roboto"/>
              </a:rPr>
              <a:t>Is ANYONE on your team committing these service sins?</a:t>
            </a:r>
            <a:endParaRPr b="1" sz="1900">
              <a:solidFill>
                <a:schemeClr val="dk1"/>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1800"/>
              <a:buFont typeface="Arial"/>
              <a:buNone/>
            </a:pPr>
            <a:r>
              <a:t/>
            </a:r>
            <a:endParaRPr sz="1900">
              <a:solidFill>
                <a:schemeClr val="dk1"/>
              </a:solidFill>
              <a:latin typeface="Roboto"/>
              <a:ea typeface="Roboto"/>
              <a:cs typeface="Roboto"/>
              <a:sym typeface="Roboto"/>
            </a:endParaRPr>
          </a:p>
        </p:txBody>
      </p:sp>
      <p:sp>
        <p:nvSpPr>
          <p:cNvPr id="78" name="Google Shape;78;g2ee15abed17_3_283"/>
          <p:cNvSpPr txBox="1"/>
          <p:nvPr/>
        </p:nvSpPr>
        <p:spPr>
          <a:xfrm>
            <a:off x="720000" y="579950"/>
            <a:ext cx="2351100" cy="415500"/>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Clr>
                <a:srgbClr val="000000"/>
              </a:buClr>
              <a:buSzPts val="3500"/>
              <a:buFont typeface="Arial"/>
              <a:buNone/>
            </a:pPr>
            <a:r>
              <a:t/>
            </a:r>
            <a:endParaRPr b="0" i="0" sz="2100" u="none" cap="none" strike="noStrike">
              <a:solidFill>
                <a:srgbClr val="6D9EEB"/>
              </a:solidFill>
              <a:latin typeface="Roboto Black"/>
              <a:ea typeface="Roboto Black"/>
              <a:cs typeface="Roboto Black"/>
              <a:sym typeface="Roboto Black"/>
            </a:endParaRPr>
          </a:p>
        </p:txBody>
      </p:sp>
      <p:sp>
        <p:nvSpPr>
          <p:cNvPr id="79" name="Google Shape;79;g2ee15abed17_3_283"/>
          <p:cNvSpPr txBox="1"/>
          <p:nvPr/>
        </p:nvSpPr>
        <p:spPr>
          <a:xfrm>
            <a:off x="2916000" y="630250"/>
            <a:ext cx="2956500" cy="523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chemeClr val="dk1"/>
              </a:buClr>
              <a:buSzPts val="2000"/>
              <a:buFont typeface="Arial"/>
              <a:buNone/>
            </a:pPr>
            <a:r>
              <a:rPr b="0" i="0" lang="en-GB" sz="2200" u="none" cap="none" strike="noStrike">
                <a:solidFill>
                  <a:srgbClr val="F8F8F8"/>
                </a:solidFill>
                <a:highlight>
                  <a:srgbClr val="8182EF"/>
                </a:highlight>
                <a:latin typeface="Roboto"/>
                <a:ea typeface="Roboto"/>
                <a:cs typeface="Roboto"/>
                <a:sym typeface="Roboto"/>
              </a:rPr>
              <a:t>C</a:t>
            </a:r>
            <a:r>
              <a:rPr lang="en-GB" sz="2200">
                <a:solidFill>
                  <a:srgbClr val="F8F8F8"/>
                </a:solidFill>
                <a:highlight>
                  <a:srgbClr val="8182EF"/>
                </a:highlight>
                <a:latin typeface="Roboto"/>
                <a:ea typeface="Roboto"/>
                <a:cs typeface="Roboto"/>
                <a:sym typeface="Roboto"/>
              </a:rPr>
              <a:t>ONCEPT</a:t>
            </a:r>
            <a:r>
              <a:rPr b="0" i="0" lang="en-GB" sz="2000" u="none" cap="none" strike="noStrike">
                <a:solidFill>
                  <a:srgbClr val="F8F8F8"/>
                </a:solidFill>
                <a:highlight>
                  <a:srgbClr val="8182EF"/>
                </a:highlight>
                <a:latin typeface="Roboto"/>
                <a:ea typeface="Roboto"/>
                <a:cs typeface="Roboto"/>
                <a:sym typeface="Roboto"/>
              </a:rPr>
              <a:t> </a:t>
            </a:r>
            <a:endParaRPr b="1" i="0" sz="2000" u="none" cap="none" strike="noStrike">
              <a:solidFill>
                <a:srgbClr val="F8F8F8"/>
              </a:solidFill>
              <a:highlight>
                <a:srgbClr val="8182EF"/>
              </a:highlight>
              <a:latin typeface="Roboto"/>
              <a:ea typeface="Roboto"/>
              <a:cs typeface="Roboto"/>
              <a:sym typeface="Roboto"/>
            </a:endParaRPr>
          </a:p>
        </p:txBody>
      </p:sp>
      <p:pic>
        <p:nvPicPr>
          <p:cNvPr id="80" name="Google Shape;80;g2ee15abed17_3_283"/>
          <p:cNvPicPr preferRelativeResize="0"/>
          <p:nvPr/>
        </p:nvPicPr>
        <p:blipFill rotWithShape="1">
          <a:blip r:embed="rId3">
            <a:alphaModFix/>
          </a:blip>
          <a:srcRect b="0" l="0" r="0" t="0"/>
          <a:stretch/>
        </p:blipFill>
        <p:spPr>
          <a:xfrm>
            <a:off x="2412525" y="2518550"/>
            <a:ext cx="3797725" cy="20014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7">
                                            <p:txEl>
                                              <p:pRg end="0" st="0"/>
                                            </p:txEl>
                                          </p:spTgt>
                                        </p:tgtEl>
                                        <p:attrNameLst>
                                          <p:attrName>style.visibility</p:attrName>
                                        </p:attrNameLst>
                                      </p:cBhvr>
                                      <p:to>
                                        <p:strVal val="visible"/>
                                      </p:to>
                                    </p:set>
                                    <p:animEffect filter="fade" transition="in">
                                      <p:cBhvr>
                                        <p:cTn dur="1000"/>
                                        <p:tgtEl>
                                          <p:spTgt spid="7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7">
                                            <p:txEl>
                                              <p:pRg end="1" st="1"/>
                                            </p:txEl>
                                          </p:spTgt>
                                        </p:tgtEl>
                                        <p:attrNameLst>
                                          <p:attrName>style.visibility</p:attrName>
                                        </p:attrNameLst>
                                      </p:cBhvr>
                                      <p:to>
                                        <p:strVal val="visible"/>
                                      </p:to>
                                    </p:set>
                                    <p:animEffect filter="fade" transition="in">
                                      <p:cBhvr>
                                        <p:cTn dur="1000"/>
                                        <p:tgtEl>
                                          <p:spTgt spid="7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7">
                                            <p:txEl>
                                              <p:pRg end="2" st="2"/>
                                            </p:txEl>
                                          </p:spTgt>
                                        </p:tgtEl>
                                        <p:attrNameLst>
                                          <p:attrName>style.visibility</p:attrName>
                                        </p:attrNameLst>
                                      </p:cBhvr>
                                      <p:to>
                                        <p:strVal val="visible"/>
                                      </p:to>
                                    </p:set>
                                    <p:animEffect filter="fade" transition="in">
                                      <p:cBhvr>
                                        <p:cTn dur="1000"/>
                                        <p:tgtEl>
                                          <p:spTgt spid="77">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g31d173131ba_0_1"/>
          <p:cNvSpPr txBox="1"/>
          <p:nvPr/>
        </p:nvSpPr>
        <p:spPr>
          <a:xfrm>
            <a:off x="889775" y="1250950"/>
            <a:ext cx="7507200" cy="2899500"/>
          </a:xfrm>
          <a:prstGeom prst="rect">
            <a:avLst/>
          </a:prstGeom>
          <a:noFill/>
          <a:ln cap="flat" cmpd="sng" w="9525">
            <a:solidFill>
              <a:schemeClr val="lt1"/>
            </a:solidFill>
            <a:prstDash val="solid"/>
            <a:round/>
            <a:headEnd len="sm" w="sm" type="none"/>
            <a:tailEnd len="sm" w="sm" type="none"/>
          </a:ln>
        </p:spPr>
        <p:txBody>
          <a:bodyPr anchorCtr="0" anchor="t" bIns="0" lIns="540000" spcFirstLastPara="1" rIns="154200" wrap="square" tIns="0">
            <a:noAutofit/>
          </a:bodyPr>
          <a:lstStyle/>
          <a:p>
            <a:pPr indent="0" lvl="0" marL="0" rtl="0" algn="l">
              <a:spcBef>
                <a:spcPts val="0"/>
              </a:spcBef>
              <a:spcAft>
                <a:spcPts val="0"/>
              </a:spcAft>
              <a:buClr>
                <a:schemeClr val="dk1"/>
              </a:buClr>
              <a:buSzPts val="2000"/>
              <a:buFont typeface="Arial"/>
              <a:buNone/>
            </a:pPr>
            <a:r>
              <a:t/>
            </a:r>
            <a:endParaRPr b="1" sz="1900">
              <a:solidFill>
                <a:schemeClr val="dk1"/>
              </a:solidFill>
              <a:latin typeface="Roboto"/>
              <a:ea typeface="Roboto"/>
              <a:cs typeface="Roboto"/>
              <a:sym typeface="Roboto"/>
            </a:endParaRPr>
          </a:p>
          <a:p>
            <a:pPr indent="0" lvl="0" marL="0" rtl="0" algn="l">
              <a:spcBef>
                <a:spcPts val="0"/>
              </a:spcBef>
              <a:spcAft>
                <a:spcPts val="0"/>
              </a:spcAft>
              <a:buClr>
                <a:schemeClr val="dk1"/>
              </a:buClr>
              <a:buSzPts val="2000"/>
              <a:buFont typeface="Arial"/>
              <a:buNone/>
            </a:pPr>
            <a:r>
              <a:rPr b="1" lang="en-GB" sz="2000">
                <a:solidFill>
                  <a:schemeClr val="dk1"/>
                </a:solidFill>
              </a:rPr>
              <a:t>1. Apathy  - "It's not my problem."</a:t>
            </a:r>
            <a:endParaRPr b="1" sz="2000">
              <a:solidFill>
                <a:schemeClr val="dk1"/>
              </a:solidFill>
            </a:endParaRPr>
          </a:p>
          <a:p>
            <a:pPr indent="0" lvl="0" marL="0" rtl="0" algn="l">
              <a:spcBef>
                <a:spcPts val="0"/>
              </a:spcBef>
              <a:spcAft>
                <a:spcPts val="0"/>
              </a:spcAft>
              <a:buClr>
                <a:schemeClr val="dk1"/>
              </a:buClr>
              <a:buSzPts val="2000"/>
              <a:buFont typeface="Arial"/>
              <a:buNone/>
            </a:pPr>
            <a:r>
              <a:t/>
            </a:r>
            <a:endParaRPr b="1" sz="1900">
              <a:solidFill>
                <a:schemeClr val="dk1"/>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1800"/>
              <a:buFont typeface="Arial"/>
              <a:buNone/>
            </a:pPr>
            <a:r>
              <a:t/>
            </a:r>
            <a:endParaRPr sz="1900">
              <a:solidFill>
                <a:schemeClr val="dk1"/>
              </a:solidFill>
              <a:latin typeface="Roboto"/>
              <a:ea typeface="Roboto"/>
              <a:cs typeface="Roboto"/>
              <a:sym typeface="Roboto"/>
            </a:endParaRPr>
          </a:p>
        </p:txBody>
      </p:sp>
      <p:sp>
        <p:nvSpPr>
          <p:cNvPr id="86" name="Google Shape;86;g31d173131ba_0_1"/>
          <p:cNvSpPr txBox="1"/>
          <p:nvPr/>
        </p:nvSpPr>
        <p:spPr>
          <a:xfrm>
            <a:off x="720000" y="579950"/>
            <a:ext cx="2351100" cy="415500"/>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Clr>
                <a:srgbClr val="000000"/>
              </a:buClr>
              <a:buSzPts val="3500"/>
              <a:buFont typeface="Arial"/>
              <a:buNone/>
            </a:pPr>
            <a:r>
              <a:t/>
            </a:r>
            <a:endParaRPr b="0" i="0" sz="2100" u="none" cap="none" strike="noStrike">
              <a:solidFill>
                <a:srgbClr val="6D9EEB"/>
              </a:solidFill>
              <a:latin typeface="Roboto Black"/>
              <a:ea typeface="Roboto Black"/>
              <a:cs typeface="Roboto Black"/>
              <a:sym typeface="Roboto Black"/>
            </a:endParaRPr>
          </a:p>
        </p:txBody>
      </p:sp>
      <p:pic>
        <p:nvPicPr>
          <p:cNvPr id="87" name="Google Shape;87;g31d173131ba_0_1"/>
          <p:cNvPicPr preferRelativeResize="0"/>
          <p:nvPr/>
        </p:nvPicPr>
        <p:blipFill rotWithShape="1">
          <a:blip r:embed="rId3">
            <a:alphaModFix/>
          </a:blip>
          <a:srcRect b="0" l="0" r="0" t="0"/>
          <a:stretch/>
        </p:blipFill>
        <p:spPr>
          <a:xfrm>
            <a:off x="2219650" y="2506225"/>
            <a:ext cx="3970125" cy="2195400"/>
          </a:xfrm>
          <a:prstGeom prst="rect">
            <a:avLst/>
          </a:prstGeom>
          <a:noFill/>
          <a:ln>
            <a:noFill/>
          </a:ln>
        </p:spPr>
      </p:pic>
      <p:sp>
        <p:nvSpPr>
          <p:cNvPr id="88" name="Google Shape;88;g31d173131ba_0_1"/>
          <p:cNvSpPr txBox="1"/>
          <p:nvPr/>
        </p:nvSpPr>
        <p:spPr>
          <a:xfrm>
            <a:off x="3612400" y="421525"/>
            <a:ext cx="19464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sz="2000">
                <a:solidFill>
                  <a:srgbClr val="8182EF"/>
                </a:solidFill>
                <a:latin typeface="Roboto"/>
                <a:ea typeface="Roboto"/>
                <a:cs typeface="Roboto"/>
                <a:sym typeface="Roboto"/>
              </a:rPr>
              <a:t>CONCEPTS</a:t>
            </a:r>
            <a:endParaRPr b="1" sz="2000">
              <a:solidFill>
                <a:srgbClr val="8182EF"/>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5">
                                            <p:txEl>
                                              <p:pRg end="0" st="0"/>
                                            </p:txEl>
                                          </p:spTgt>
                                        </p:tgtEl>
                                        <p:attrNameLst>
                                          <p:attrName>style.visibility</p:attrName>
                                        </p:attrNameLst>
                                      </p:cBhvr>
                                      <p:to>
                                        <p:strVal val="visible"/>
                                      </p:to>
                                    </p:set>
                                    <p:animEffect filter="fade" transition="in">
                                      <p:cBhvr>
                                        <p:cTn dur="1000"/>
                                        <p:tgtEl>
                                          <p:spTgt spid="8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5">
                                            <p:txEl>
                                              <p:pRg end="1" st="1"/>
                                            </p:txEl>
                                          </p:spTgt>
                                        </p:tgtEl>
                                        <p:attrNameLst>
                                          <p:attrName>style.visibility</p:attrName>
                                        </p:attrNameLst>
                                      </p:cBhvr>
                                      <p:to>
                                        <p:strVal val="visible"/>
                                      </p:to>
                                    </p:set>
                                    <p:animEffect filter="fade" transition="in">
                                      <p:cBhvr>
                                        <p:cTn dur="1000"/>
                                        <p:tgtEl>
                                          <p:spTgt spid="8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5">
                                            <p:txEl>
                                              <p:pRg end="2" st="2"/>
                                            </p:txEl>
                                          </p:spTgt>
                                        </p:tgtEl>
                                        <p:attrNameLst>
                                          <p:attrName>style.visibility</p:attrName>
                                        </p:attrNameLst>
                                      </p:cBhvr>
                                      <p:to>
                                        <p:strVal val="visible"/>
                                      </p:to>
                                    </p:set>
                                    <p:animEffect filter="fade" transition="in">
                                      <p:cBhvr>
                                        <p:cTn dur="1000"/>
                                        <p:tgtEl>
                                          <p:spTgt spid="8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5">
                                            <p:txEl>
                                              <p:pRg end="3" st="3"/>
                                            </p:txEl>
                                          </p:spTgt>
                                        </p:tgtEl>
                                        <p:attrNameLst>
                                          <p:attrName>style.visibility</p:attrName>
                                        </p:attrNameLst>
                                      </p:cBhvr>
                                      <p:to>
                                        <p:strVal val="visible"/>
                                      </p:to>
                                    </p:set>
                                    <p:animEffect filter="fade" transition="in">
                                      <p:cBhvr>
                                        <p:cTn dur="1000"/>
                                        <p:tgtEl>
                                          <p:spTgt spid="85">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g31d173131ba_0_9"/>
          <p:cNvSpPr txBox="1"/>
          <p:nvPr/>
        </p:nvSpPr>
        <p:spPr>
          <a:xfrm>
            <a:off x="889775" y="1250950"/>
            <a:ext cx="7507200" cy="2899500"/>
          </a:xfrm>
          <a:prstGeom prst="rect">
            <a:avLst/>
          </a:prstGeom>
          <a:noFill/>
          <a:ln cap="flat" cmpd="sng" w="9525">
            <a:solidFill>
              <a:schemeClr val="lt1"/>
            </a:solidFill>
            <a:prstDash val="solid"/>
            <a:round/>
            <a:headEnd len="sm" w="sm" type="none"/>
            <a:tailEnd len="sm" w="sm" type="none"/>
          </a:ln>
        </p:spPr>
        <p:txBody>
          <a:bodyPr anchorCtr="0" anchor="t" bIns="0" lIns="540000" spcFirstLastPara="1" rIns="154200" wrap="square" tIns="0">
            <a:noAutofit/>
          </a:bodyPr>
          <a:lstStyle/>
          <a:p>
            <a:pPr indent="0" lvl="0" marL="0" rtl="0" algn="l">
              <a:spcBef>
                <a:spcPts val="0"/>
              </a:spcBef>
              <a:spcAft>
                <a:spcPts val="0"/>
              </a:spcAft>
              <a:buClr>
                <a:schemeClr val="dk1"/>
              </a:buClr>
              <a:buSzPts val="2000"/>
              <a:buFont typeface="Arial"/>
              <a:buNone/>
            </a:pPr>
            <a:r>
              <a:t/>
            </a:r>
            <a:endParaRPr b="1" sz="1900">
              <a:solidFill>
                <a:schemeClr val="dk1"/>
              </a:solidFill>
              <a:latin typeface="Roboto"/>
              <a:ea typeface="Roboto"/>
              <a:cs typeface="Roboto"/>
              <a:sym typeface="Roboto"/>
            </a:endParaRPr>
          </a:p>
          <a:p>
            <a:pPr indent="0" lvl="0" marL="0" rtl="0" algn="l">
              <a:spcBef>
                <a:spcPts val="0"/>
              </a:spcBef>
              <a:spcAft>
                <a:spcPts val="0"/>
              </a:spcAft>
              <a:buClr>
                <a:schemeClr val="dk1"/>
              </a:buClr>
              <a:buSzPts val="2000"/>
              <a:buFont typeface="Arial"/>
              <a:buNone/>
            </a:pPr>
            <a:r>
              <a:rPr b="1" lang="en-GB" sz="2000">
                <a:solidFill>
                  <a:schemeClr val="dk1"/>
                </a:solidFill>
              </a:rPr>
              <a:t>2. The Brush-off  - "The problem will go away eventually."</a:t>
            </a:r>
            <a:endParaRPr b="1" sz="2000">
              <a:solidFill>
                <a:schemeClr val="dk1"/>
              </a:solidFill>
            </a:endParaRPr>
          </a:p>
          <a:p>
            <a:pPr indent="0" lvl="0" marL="0" rtl="0" algn="l">
              <a:spcBef>
                <a:spcPts val="0"/>
              </a:spcBef>
              <a:spcAft>
                <a:spcPts val="0"/>
              </a:spcAft>
              <a:buClr>
                <a:schemeClr val="dk1"/>
              </a:buClr>
              <a:buSzPts val="2000"/>
              <a:buFont typeface="Arial"/>
              <a:buNone/>
            </a:pPr>
            <a:r>
              <a:t/>
            </a:r>
            <a:endParaRPr b="1" sz="2000">
              <a:solidFill>
                <a:schemeClr val="dk1"/>
              </a:solidFill>
            </a:endParaRPr>
          </a:p>
          <a:p>
            <a:pPr indent="0" lvl="0" marL="0" rtl="0" algn="l">
              <a:spcBef>
                <a:spcPts val="0"/>
              </a:spcBef>
              <a:spcAft>
                <a:spcPts val="0"/>
              </a:spcAft>
              <a:buClr>
                <a:schemeClr val="dk1"/>
              </a:buClr>
              <a:buSzPts val="2000"/>
              <a:buFont typeface="Arial"/>
              <a:buNone/>
            </a:pPr>
            <a:r>
              <a:t/>
            </a:r>
            <a:endParaRPr b="1" sz="1900">
              <a:solidFill>
                <a:schemeClr val="dk1"/>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1800"/>
              <a:buFont typeface="Arial"/>
              <a:buNone/>
            </a:pPr>
            <a:r>
              <a:t/>
            </a:r>
            <a:endParaRPr sz="1900">
              <a:solidFill>
                <a:schemeClr val="dk1"/>
              </a:solidFill>
              <a:latin typeface="Roboto"/>
              <a:ea typeface="Roboto"/>
              <a:cs typeface="Roboto"/>
              <a:sym typeface="Roboto"/>
            </a:endParaRPr>
          </a:p>
        </p:txBody>
      </p:sp>
      <p:sp>
        <p:nvSpPr>
          <p:cNvPr id="94" name="Google Shape;94;g31d173131ba_0_9"/>
          <p:cNvSpPr txBox="1"/>
          <p:nvPr/>
        </p:nvSpPr>
        <p:spPr>
          <a:xfrm>
            <a:off x="720000" y="579950"/>
            <a:ext cx="2351100" cy="415500"/>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Clr>
                <a:srgbClr val="000000"/>
              </a:buClr>
              <a:buSzPts val="3500"/>
              <a:buFont typeface="Arial"/>
              <a:buNone/>
            </a:pPr>
            <a:r>
              <a:t/>
            </a:r>
            <a:endParaRPr b="0" i="0" sz="2100" u="none" cap="none" strike="noStrike">
              <a:solidFill>
                <a:srgbClr val="6D9EEB"/>
              </a:solidFill>
              <a:latin typeface="Roboto Black"/>
              <a:ea typeface="Roboto Black"/>
              <a:cs typeface="Roboto Black"/>
              <a:sym typeface="Roboto Black"/>
            </a:endParaRPr>
          </a:p>
        </p:txBody>
      </p:sp>
      <p:pic>
        <p:nvPicPr>
          <p:cNvPr id="95" name="Google Shape;95;g31d173131ba_0_9"/>
          <p:cNvPicPr preferRelativeResize="0"/>
          <p:nvPr/>
        </p:nvPicPr>
        <p:blipFill rotWithShape="1">
          <a:blip r:embed="rId3">
            <a:alphaModFix/>
          </a:blip>
          <a:srcRect b="0" l="0" r="0" t="0"/>
          <a:stretch/>
        </p:blipFill>
        <p:spPr>
          <a:xfrm>
            <a:off x="2653625" y="2462025"/>
            <a:ext cx="3218875" cy="2094475"/>
          </a:xfrm>
          <a:prstGeom prst="rect">
            <a:avLst/>
          </a:prstGeom>
          <a:noFill/>
          <a:ln>
            <a:noFill/>
          </a:ln>
        </p:spPr>
      </p:pic>
      <p:sp>
        <p:nvSpPr>
          <p:cNvPr id="96" name="Google Shape;96;g31d173131ba_0_9"/>
          <p:cNvSpPr txBox="1"/>
          <p:nvPr/>
        </p:nvSpPr>
        <p:spPr>
          <a:xfrm>
            <a:off x="3612400" y="421525"/>
            <a:ext cx="19464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sz="2000">
                <a:solidFill>
                  <a:srgbClr val="8182EF"/>
                </a:solidFill>
                <a:latin typeface="Roboto"/>
                <a:ea typeface="Roboto"/>
                <a:cs typeface="Roboto"/>
                <a:sym typeface="Roboto"/>
              </a:rPr>
              <a:t>CONCEPTS</a:t>
            </a:r>
            <a:endParaRPr b="1" sz="2000">
              <a:solidFill>
                <a:srgbClr val="8182EF"/>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3">
                                            <p:txEl>
                                              <p:pRg end="0" st="0"/>
                                            </p:txEl>
                                          </p:spTgt>
                                        </p:tgtEl>
                                        <p:attrNameLst>
                                          <p:attrName>style.visibility</p:attrName>
                                        </p:attrNameLst>
                                      </p:cBhvr>
                                      <p:to>
                                        <p:strVal val="visible"/>
                                      </p:to>
                                    </p:set>
                                    <p:animEffect filter="fade" transition="in">
                                      <p:cBhvr>
                                        <p:cTn dur="1000"/>
                                        <p:tgtEl>
                                          <p:spTgt spid="9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3">
                                            <p:txEl>
                                              <p:pRg end="1" st="1"/>
                                            </p:txEl>
                                          </p:spTgt>
                                        </p:tgtEl>
                                        <p:attrNameLst>
                                          <p:attrName>style.visibility</p:attrName>
                                        </p:attrNameLst>
                                      </p:cBhvr>
                                      <p:to>
                                        <p:strVal val="visible"/>
                                      </p:to>
                                    </p:set>
                                    <p:animEffect filter="fade" transition="in">
                                      <p:cBhvr>
                                        <p:cTn dur="1000"/>
                                        <p:tgtEl>
                                          <p:spTgt spid="9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3">
                                            <p:txEl>
                                              <p:pRg end="2" st="2"/>
                                            </p:txEl>
                                          </p:spTgt>
                                        </p:tgtEl>
                                        <p:attrNameLst>
                                          <p:attrName>style.visibility</p:attrName>
                                        </p:attrNameLst>
                                      </p:cBhvr>
                                      <p:to>
                                        <p:strVal val="visible"/>
                                      </p:to>
                                    </p:set>
                                    <p:animEffect filter="fade" transition="in">
                                      <p:cBhvr>
                                        <p:cTn dur="1000"/>
                                        <p:tgtEl>
                                          <p:spTgt spid="9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3">
                                            <p:txEl>
                                              <p:pRg end="3" st="3"/>
                                            </p:txEl>
                                          </p:spTgt>
                                        </p:tgtEl>
                                        <p:attrNameLst>
                                          <p:attrName>style.visibility</p:attrName>
                                        </p:attrNameLst>
                                      </p:cBhvr>
                                      <p:to>
                                        <p:strVal val="visible"/>
                                      </p:to>
                                    </p:set>
                                    <p:animEffect filter="fade" transition="in">
                                      <p:cBhvr>
                                        <p:cTn dur="1000"/>
                                        <p:tgtEl>
                                          <p:spTgt spid="9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3">
                                            <p:txEl>
                                              <p:pRg end="4" st="4"/>
                                            </p:txEl>
                                          </p:spTgt>
                                        </p:tgtEl>
                                        <p:attrNameLst>
                                          <p:attrName>style.visibility</p:attrName>
                                        </p:attrNameLst>
                                      </p:cBhvr>
                                      <p:to>
                                        <p:strVal val="visible"/>
                                      </p:to>
                                    </p:set>
                                    <p:animEffect filter="fade" transition="in">
                                      <p:cBhvr>
                                        <p:cTn dur="1000"/>
                                        <p:tgtEl>
                                          <p:spTgt spid="93">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g31d173131ba_0_17"/>
          <p:cNvSpPr txBox="1"/>
          <p:nvPr/>
        </p:nvSpPr>
        <p:spPr>
          <a:xfrm>
            <a:off x="889775" y="1250950"/>
            <a:ext cx="7507200" cy="2899500"/>
          </a:xfrm>
          <a:prstGeom prst="rect">
            <a:avLst/>
          </a:prstGeom>
          <a:noFill/>
          <a:ln cap="flat" cmpd="sng" w="9525">
            <a:solidFill>
              <a:schemeClr val="lt1"/>
            </a:solidFill>
            <a:prstDash val="solid"/>
            <a:round/>
            <a:headEnd len="sm" w="sm" type="none"/>
            <a:tailEnd len="sm" w="sm" type="none"/>
          </a:ln>
        </p:spPr>
        <p:txBody>
          <a:bodyPr anchorCtr="0" anchor="t" bIns="0" lIns="540000" spcFirstLastPara="1" rIns="154200" wrap="square" tIns="0">
            <a:noAutofit/>
          </a:bodyPr>
          <a:lstStyle/>
          <a:p>
            <a:pPr indent="0" lvl="0" marL="0" rtl="0" algn="l">
              <a:spcBef>
                <a:spcPts val="0"/>
              </a:spcBef>
              <a:spcAft>
                <a:spcPts val="0"/>
              </a:spcAft>
              <a:buClr>
                <a:schemeClr val="dk1"/>
              </a:buClr>
              <a:buSzPts val="2000"/>
              <a:buFont typeface="Arial"/>
              <a:buNone/>
            </a:pPr>
            <a:r>
              <a:t/>
            </a:r>
            <a:endParaRPr b="1" sz="1900">
              <a:solidFill>
                <a:schemeClr val="dk1"/>
              </a:solidFill>
              <a:latin typeface="Roboto"/>
              <a:ea typeface="Roboto"/>
              <a:cs typeface="Roboto"/>
              <a:sym typeface="Roboto"/>
            </a:endParaRPr>
          </a:p>
          <a:p>
            <a:pPr indent="0" lvl="0" marL="0" rtl="0" algn="l">
              <a:spcBef>
                <a:spcPts val="0"/>
              </a:spcBef>
              <a:spcAft>
                <a:spcPts val="0"/>
              </a:spcAft>
              <a:buClr>
                <a:schemeClr val="dk1"/>
              </a:buClr>
              <a:buSzPts val="2000"/>
              <a:buFont typeface="Arial"/>
              <a:buNone/>
            </a:pPr>
            <a:r>
              <a:rPr b="1" lang="en-GB" sz="2000">
                <a:solidFill>
                  <a:schemeClr val="dk1"/>
                </a:solidFill>
              </a:rPr>
              <a:t>3. Coldness - impersonal responses.</a:t>
            </a:r>
            <a:endParaRPr b="1" sz="2000">
              <a:solidFill>
                <a:schemeClr val="dk1"/>
              </a:solidFill>
            </a:endParaRPr>
          </a:p>
          <a:p>
            <a:pPr indent="0" lvl="0" marL="0" rtl="0" algn="l">
              <a:spcBef>
                <a:spcPts val="0"/>
              </a:spcBef>
              <a:spcAft>
                <a:spcPts val="0"/>
              </a:spcAft>
              <a:buClr>
                <a:schemeClr val="dk1"/>
              </a:buClr>
              <a:buSzPts val="2000"/>
              <a:buFont typeface="Arial"/>
              <a:buNone/>
            </a:pPr>
            <a:r>
              <a:t/>
            </a:r>
            <a:endParaRPr b="1" sz="2000">
              <a:solidFill>
                <a:schemeClr val="dk1"/>
              </a:solidFill>
            </a:endParaRPr>
          </a:p>
          <a:p>
            <a:pPr indent="0" lvl="0" marL="0" rtl="0" algn="l">
              <a:spcBef>
                <a:spcPts val="0"/>
              </a:spcBef>
              <a:spcAft>
                <a:spcPts val="0"/>
              </a:spcAft>
              <a:buClr>
                <a:schemeClr val="dk1"/>
              </a:buClr>
              <a:buSzPts val="2000"/>
              <a:buFont typeface="Arial"/>
              <a:buNone/>
            </a:pPr>
            <a:r>
              <a:t/>
            </a:r>
            <a:endParaRPr b="1" sz="2000">
              <a:solidFill>
                <a:schemeClr val="dk1"/>
              </a:solidFill>
            </a:endParaRPr>
          </a:p>
          <a:p>
            <a:pPr indent="0" lvl="0" marL="0" rtl="0" algn="l">
              <a:spcBef>
                <a:spcPts val="0"/>
              </a:spcBef>
              <a:spcAft>
                <a:spcPts val="0"/>
              </a:spcAft>
              <a:buClr>
                <a:schemeClr val="dk1"/>
              </a:buClr>
              <a:buSzPts val="2000"/>
              <a:buFont typeface="Arial"/>
              <a:buNone/>
            </a:pPr>
            <a:r>
              <a:t/>
            </a:r>
            <a:endParaRPr b="1" sz="1900">
              <a:solidFill>
                <a:schemeClr val="dk1"/>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1800"/>
              <a:buFont typeface="Arial"/>
              <a:buNone/>
            </a:pPr>
            <a:r>
              <a:t/>
            </a:r>
            <a:endParaRPr sz="1900">
              <a:solidFill>
                <a:schemeClr val="dk1"/>
              </a:solidFill>
              <a:latin typeface="Roboto"/>
              <a:ea typeface="Roboto"/>
              <a:cs typeface="Roboto"/>
              <a:sym typeface="Roboto"/>
            </a:endParaRPr>
          </a:p>
        </p:txBody>
      </p:sp>
      <p:sp>
        <p:nvSpPr>
          <p:cNvPr id="102" name="Google Shape;102;g31d173131ba_0_17"/>
          <p:cNvSpPr txBox="1"/>
          <p:nvPr/>
        </p:nvSpPr>
        <p:spPr>
          <a:xfrm>
            <a:off x="720000" y="579950"/>
            <a:ext cx="2351100" cy="415500"/>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Clr>
                <a:srgbClr val="000000"/>
              </a:buClr>
              <a:buSzPts val="3500"/>
              <a:buFont typeface="Arial"/>
              <a:buNone/>
            </a:pPr>
            <a:r>
              <a:t/>
            </a:r>
            <a:endParaRPr b="0" i="0" sz="2100" u="none" cap="none" strike="noStrike">
              <a:solidFill>
                <a:srgbClr val="6D9EEB"/>
              </a:solidFill>
              <a:latin typeface="Roboto Black"/>
              <a:ea typeface="Roboto Black"/>
              <a:cs typeface="Roboto Black"/>
              <a:sym typeface="Roboto Black"/>
            </a:endParaRPr>
          </a:p>
        </p:txBody>
      </p:sp>
      <p:pic>
        <p:nvPicPr>
          <p:cNvPr id="103" name="Google Shape;103;g31d173131ba_0_17"/>
          <p:cNvPicPr preferRelativeResize="0"/>
          <p:nvPr/>
        </p:nvPicPr>
        <p:blipFill rotWithShape="1">
          <a:blip r:embed="rId3">
            <a:alphaModFix/>
          </a:blip>
          <a:srcRect b="0" l="0" r="0" t="0"/>
          <a:stretch/>
        </p:blipFill>
        <p:spPr>
          <a:xfrm>
            <a:off x="2685775" y="2192103"/>
            <a:ext cx="3281575" cy="2136575"/>
          </a:xfrm>
          <a:prstGeom prst="rect">
            <a:avLst/>
          </a:prstGeom>
          <a:noFill/>
          <a:ln>
            <a:noFill/>
          </a:ln>
        </p:spPr>
      </p:pic>
      <p:sp>
        <p:nvSpPr>
          <p:cNvPr id="104" name="Google Shape;104;g31d173131ba_0_17"/>
          <p:cNvSpPr txBox="1"/>
          <p:nvPr/>
        </p:nvSpPr>
        <p:spPr>
          <a:xfrm>
            <a:off x="3612400" y="421525"/>
            <a:ext cx="19464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sz="2000">
                <a:solidFill>
                  <a:srgbClr val="8182EF"/>
                </a:solidFill>
                <a:latin typeface="Roboto"/>
                <a:ea typeface="Roboto"/>
                <a:cs typeface="Roboto"/>
                <a:sym typeface="Roboto"/>
              </a:rPr>
              <a:t>CONCEPTS</a:t>
            </a:r>
            <a:endParaRPr b="1" sz="2000">
              <a:solidFill>
                <a:srgbClr val="8182EF"/>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1">
                                            <p:txEl>
                                              <p:pRg end="0" st="0"/>
                                            </p:txEl>
                                          </p:spTgt>
                                        </p:tgtEl>
                                        <p:attrNameLst>
                                          <p:attrName>style.visibility</p:attrName>
                                        </p:attrNameLst>
                                      </p:cBhvr>
                                      <p:to>
                                        <p:strVal val="visible"/>
                                      </p:to>
                                    </p:set>
                                    <p:animEffect filter="fade" transition="in">
                                      <p:cBhvr>
                                        <p:cTn dur="1000"/>
                                        <p:tgtEl>
                                          <p:spTgt spid="10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1">
                                            <p:txEl>
                                              <p:pRg end="1" st="1"/>
                                            </p:txEl>
                                          </p:spTgt>
                                        </p:tgtEl>
                                        <p:attrNameLst>
                                          <p:attrName>style.visibility</p:attrName>
                                        </p:attrNameLst>
                                      </p:cBhvr>
                                      <p:to>
                                        <p:strVal val="visible"/>
                                      </p:to>
                                    </p:set>
                                    <p:animEffect filter="fade" transition="in">
                                      <p:cBhvr>
                                        <p:cTn dur="1000"/>
                                        <p:tgtEl>
                                          <p:spTgt spid="10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1">
                                            <p:txEl>
                                              <p:pRg end="2" st="2"/>
                                            </p:txEl>
                                          </p:spTgt>
                                        </p:tgtEl>
                                        <p:attrNameLst>
                                          <p:attrName>style.visibility</p:attrName>
                                        </p:attrNameLst>
                                      </p:cBhvr>
                                      <p:to>
                                        <p:strVal val="visible"/>
                                      </p:to>
                                    </p:set>
                                    <p:animEffect filter="fade" transition="in">
                                      <p:cBhvr>
                                        <p:cTn dur="1000"/>
                                        <p:tgtEl>
                                          <p:spTgt spid="10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1">
                                            <p:txEl>
                                              <p:pRg end="3" st="3"/>
                                            </p:txEl>
                                          </p:spTgt>
                                        </p:tgtEl>
                                        <p:attrNameLst>
                                          <p:attrName>style.visibility</p:attrName>
                                        </p:attrNameLst>
                                      </p:cBhvr>
                                      <p:to>
                                        <p:strVal val="visible"/>
                                      </p:to>
                                    </p:set>
                                    <p:animEffect filter="fade" transition="in">
                                      <p:cBhvr>
                                        <p:cTn dur="1000"/>
                                        <p:tgtEl>
                                          <p:spTgt spid="10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1">
                                            <p:txEl>
                                              <p:pRg end="4" st="4"/>
                                            </p:txEl>
                                          </p:spTgt>
                                        </p:tgtEl>
                                        <p:attrNameLst>
                                          <p:attrName>style.visibility</p:attrName>
                                        </p:attrNameLst>
                                      </p:cBhvr>
                                      <p:to>
                                        <p:strVal val="visible"/>
                                      </p:to>
                                    </p:set>
                                    <p:animEffect filter="fade" transition="in">
                                      <p:cBhvr>
                                        <p:cTn dur="1000"/>
                                        <p:tgtEl>
                                          <p:spTgt spid="101">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1">
                                            <p:txEl>
                                              <p:pRg end="5" st="5"/>
                                            </p:txEl>
                                          </p:spTgt>
                                        </p:tgtEl>
                                        <p:attrNameLst>
                                          <p:attrName>style.visibility</p:attrName>
                                        </p:attrNameLst>
                                      </p:cBhvr>
                                      <p:to>
                                        <p:strVal val="visible"/>
                                      </p:to>
                                    </p:set>
                                    <p:animEffect filter="fade" transition="in">
                                      <p:cBhvr>
                                        <p:cTn dur="1000"/>
                                        <p:tgtEl>
                                          <p:spTgt spid="101">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g31d173131ba_0_25"/>
          <p:cNvSpPr txBox="1"/>
          <p:nvPr/>
        </p:nvSpPr>
        <p:spPr>
          <a:xfrm>
            <a:off x="889775" y="1250950"/>
            <a:ext cx="7507200" cy="2899500"/>
          </a:xfrm>
          <a:prstGeom prst="rect">
            <a:avLst/>
          </a:prstGeom>
          <a:noFill/>
          <a:ln cap="flat" cmpd="sng" w="9525">
            <a:solidFill>
              <a:schemeClr val="lt1"/>
            </a:solidFill>
            <a:prstDash val="solid"/>
            <a:round/>
            <a:headEnd len="sm" w="sm" type="none"/>
            <a:tailEnd len="sm" w="sm" type="none"/>
          </a:ln>
        </p:spPr>
        <p:txBody>
          <a:bodyPr anchorCtr="0" anchor="t" bIns="0" lIns="540000" spcFirstLastPara="1" rIns="154200" wrap="square" tIns="0">
            <a:noAutofit/>
          </a:bodyPr>
          <a:lstStyle/>
          <a:p>
            <a:pPr indent="0" lvl="0" marL="0" rtl="0" algn="l">
              <a:spcBef>
                <a:spcPts val="0"/>
              </a:spcBef>
              <a:spcAft>
                <a:spcPts val="0"/>
              </a:spcAft>
              <a:buClr>
                <a:schemeClr val="dk1"/>
              </a:buClr>
              <a:buSzPts val="2000"/>
              <a:buFont typeface="Arial"/>
              <a:buNone/>
            </a:pPr>
            <a:r>
              <a:t/>
            </a:r>
            <a:endParaRPr b="1" sz="1900">
              <a:solidFill>
                <a:schemeClr val="dk1"/>
              </a:solidFill>
              <a:latin typeface="Roboto"/>
              <a:ea typeface="Roboto"/>
              <a:cs typeface="Roboto"/>
              <a:sym typeface="Roboto"/>
            </a:endParaRPr>
          </a:p>
          <a:p>
            <a:pPr indent="0" lvl="0" marL="0" rtl="0" algn="l">
              <a:spcBef>
                <a:spcPts val="0"/>
              </a:spcBef>
              <a:spcAft>
                <a:spcPts val="0"/>
              </a:spcAft>
              <a:buClr>
                <a:schemeClr val="dk1"/>
              </a:buClr>
              <a:buSzPts val="2000"/>
              <a:buFont typeface="Arial"/>
              <a:buNone/>
            </a:pPr>
            <a:r>
              <a:rPr b="1" lang="en-GB" sz="2000">
                <a:solidFill>
                  <a:schemeClr val="dk1"/>
                </a:solidFill>
              </a:rPr>
              <a:t>4. Condescension - treating customers like incompetent children.</a:t>
            </a:r>
            <a:endParaRPr b="1" sz="2000">
              <a:solidFill>
                <a:schemeClr val="dk1"/>
              </a:solidFill>
            </a:endParaRPr>
          </a:p>
          <a:p>
            <a:pPr indent="0" lvl="0" marL="0" rtl="0" algn="l">
              <a:spcBef>
                <a:spcPts val="0"/>
              </a:spcBef>
              <a:spcAft>
                <a:spcPts val="0"/>
              </a:spcAft>
              <a:buClr>
                <a:schemeClr val="dk1"/>
              </a:buClr>
              <a:buSzPts val="2000"/>
              <a:buFont typeface="Arial"/>
              <a:buNone/>
            </a:pPr>
            <a:r>
              <a:t/>
            </a:r>
            <a:endParaRPr b="1" sz="2000">
              <a:solidFill>
                <a:schemeClr val="dk1"/>
              </a:solidFill>
            </a:endParaRPr>
          </a:p>
          <a:p>
            <a:pPr indent="0" lvl="0" marL="0" rtl="0" algn="l">
              <a:spcBef>
                <a:spcPts val="0"/>
              </a:spcBef>
              <a:spcAft>
                <a:spcPts val="0"/>
              </a:spcAft>
              <a:buClr>
                <a:schemeClr val="dk1"/>
              </a:buClr>
              <a:buSzPts val="2000"/>
              <a:buFont typeface="Arial"/>
              <a:buNone/>
            </a:pPr>
            <a:r>
              <a:t/>
            </a:r>
            <a:endParaRPr b="1" sz="2000">
              <a:solidFill>
                <a:schemeClr val="dk1"/>
              </a:solidFill>
            </a:endParaRPr>
          </a:p>
          <a:p>
            <a:pPr indent="0" lvl="0" marL="0" rtl="0" algn="l">
              <a:spcBef>
                <a:spcPts val="0"/>
              </a:spcBef>
              <a:spcAft>
                <a:spcPts val="0"/>
              </a:spcAft>
              <a:buClr>
                <a:schemeClr val="dk1"/>
              </a:buClr>
              <a:buSzPts val="2000"/>
              <a:buFont typeface="Arial"/>
              <a:buNone/>
            </a:pPr>
            <a:r>
              <a:t/>
            </a:r>
            <a:endParaRPr b="1" sz="2000">
              <a:solidFill>
                <a:schemeClr val="dk1"/>
              </a:solidFill>
            </a:endParaRPr>
          </a:p>
          <a:p>
            <a:pPr indent="0" lvl="0" marL="0" rtl="0" algn="l">
              <a:spcBef>
                <a:spcPts val="0"/>
              </a:spcBef>
              <a:spcAft>
                <a:spcPts val="0"/>
              </a:spcAft>
              <a:buClr>
                <a:schemeClr val="dk1"/>
              </a:buClr>
              <a:buSzPts val="2000"/>
              <a:buFont typeface="Arial"/>
              <a:buNone/>
            </a:pPr>
            <a:r>
              <a:t/>
            </a:r>
            <a:endParaRPr b="1" sz="1900">
              <a:solidFill>
                <a:schemeClr val="dk1"/>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1800"/>
              <a:buFont typeface="Arial"/>
              <a:buNone/>
            </a:pPr>
            <a:r>
              <a:t/>
            </a:r>
            <a:endParaRPr sz="1900">
              <a:solidFill>
                <a:schemeClr val="dk1"/>
              </a:solidFill>
              <a:latin typeface="Roboto"/>
              <a:ea typeface="Roboto"/>
              <a:cs typeface="Roboto"/>
              <a:sym typeface="Roboto"/>
            </a:endParaRPr>
          </a:p>
        </p:txBody>
      </p:sp>
      <p:sp>
        <p:nvSpPr>
          <p:cNvPr id="110" name="Google Shape;110;g31d173131ba_0_25"/>
          <p:cNvSpPr txBox="1"/>
          <p:nvPr/>
        </p:nvSpPr>
        <p:spPr>
          <a:xfrm>
            <a:off x="720000" y="579950"/>
            <a:ext cx="2351100" cy="415500"/>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Clr>
                <a:srgbClr val="000000"/>
              </a:buClr>
              <a:buSzPts val="3500"/>
              <a:buFont typeface="Arial"/>
              <a:buNone/>
            </a:pPr>
            <a:r>
              <a:t/>
            </a:r>
            <a:endParaRPr b="0" i="0" sz="2100" u="none" cap="none" strike="noStrike">
              <a:solidFill>
                <a:srgbClr val="6D9EEB"/>
              </a:solidFill>
              <a:latin typeface="Roboto Black"/>
              <a:ea typeface="Roboto Black"/>
              <a:cs typeface="Roboto Black"/>
              <a:sym typeface="Roboto Black"/>
            </a:endParaRPr>
          </a:p>
        </p:txBody>
      </p:sp>
      <p:pic>
        <p:nvPicPr>
          <p:cNvPr id="111" name="Google Shape;111;g31d173131ba_0_25"/>
          <p:cNvPicPr preferRelativeResize="0"/>
          <p:nvPr/>
        </p:nvPicPr>
        <p:blipFill rotWithShape="1">
          <a:blip r:embed="rId3">
            <a:alphaModFix/>
          </a:blip>
          <a:srcRect b="0" l="0" r="0" t="0"/>
          <a:stretch/>
        </p:blipFill>
        <p:spPr>
          <a:xfrm>
            <a:off x="2508975" y="2598575"/>
            <a:ext cx="3436450" cy="2171875"/>
          </a:xfrm>
          <a:prstGeom prst="rect">
            <a:avLst/>
          </a:prstGeom>
          <a:noFill/>
          <a:ln>
            <a:noFill/>
          </a:ln>
        </p:spPr>
      </p:pic>
      <p:sp>
        <p:nvSpPr>
          <p:cNvPr id="112" name="Google Shape;112;g31d173131ba_0_25"/>
          <p:cNvSpPr txBox="1"/>
          <p:nvPr/>
        </p:nvSpPr>
        <p:spPr>
          <a:xfrm>
            <a:off x="3612400" y="421525"/>
            <a:ext cx="19464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sz="2000">
                <a:solidFill>
                  <a:srgbClr val="8182EF"/>
                </a:solidFill>
                <a:latin typeface="Roboto"/>
                <a:ea typeface="Roboto"/>
                <a:cs typeface="Roboto"/>
                <a:sym typeface="Roboto"/>
              </a:rPr>
              <a:t>CONCEPTS</a:t>
            </a:r>
            <a:endParaRPr b="1" sz="2000">
              <a:solidFill>
                <a:srgbClr val="8182EF"/>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9">
                                            <p:txEl>
                                              <p:pRg end="0" st="0"/>
                                            </p:txEl>
                                          </p:spTgt>
                                        </p:tgtEl>
                                        <p:attrNameLst>
                                          <p:attrName>style.visibility</p:attrName>
                                        </p:attrNameLst>
                                      </p:cBhvr>
                                      <p:to>
                                        <p:strVal val="visible"/>
                                      </p:to>
                                    </p:set>
                                    <p:animEffect filter="fade" transition="in">
                                      <p:cBhvr>
                                        <p:cTn dur="1000"/>
                                        <p:tgtEl>
                                          <p:spTgt spid="10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9">
                                            <p:txEl>
                                              <p:pRg end="1" st="1"/>
                                            </p:txEl>
                                          </p:spTgt>
                                        </p:tgtEl>
                                        <p:attrNameLst>
                                          <p:attrName>style.visibility</p:attrName>
                                        </p:attrNameLst>
                                      </p:cBhvr>
                                      <p:to>
                                        <p:strVal val="visible"/>
                                      </p:to>
                                    </p:set>
                                    <p:animEffect filter="fade" transition="in">
                                      <p:cBhvr>
                                        <p:cTn dur="1000"/>
                                        <p:tgtEl>
                                          <p:spTgt spid="10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9">
                                            <p:txEl>
                                              <p:pRg end="2" st="2"/>
                                            </p:txEl>
                                          </p:spTgt>
                                        </p:tgtEl>
                                        <p:attrNameLst>
                                          <p:attrName>style.visibility</p:attrName>
                                        </p:attrNameLst>
                                      </p:cBhvr>
                                      <p:to>
                                        <p:strVal val="visible"/>
                                      </p:to>
                                    </p:set>
                                    <p:animEffect filter="fade" transition="in">
                                      <p:cBhvr>
                                        <p:cTn dur="1000"/>
                                        <p:tgtEl>
                                          <p:spTgt spid="10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9">
                                            <p:txEl>
                                              <p:pRg end="3" st="3"/>
                                            </p:txEl>
                                          </p:spTgt>
                                        </p:tgtEl>
                                        <p:attrNameLst>
                                          <p:attrName>style.visibility</p:attrName>
                                        </p:attrNameLst>
                                      </p:cBhvr>
                                      <p:to>
                                        <p:strVal val="visible"/>
                                      </p:to>
                                    </p:set>
                                    <p:animEffect filter="fade" transition="in">
                                      <p:cBhvr>
                                        <p:cTn dur="1000"/>
                                        <p:tgtEl>
                                          <p:spTgt spid="10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9">
                                            <p:txEl>
                                              <p:pRg end="4" st="4"/>
                                            </p:txEl>
                                          </p:spTgt>
                                        </p:tgtEl>
                                        <p:attrNameLst>
                                          <p:attrName>style.visibility</p:attrName>
                                        </p:attrNameLst>
                                      </p:cBhvr>
                                      <p:to>
                                        <p:strVal val="visible"/>
                                      </p:to>
                                    </p:set>
                                    <p:animEffect filter="fade" transition="in">
                                      <p:cBhvr>
                                        <p:cTn dur="1000"/>
                                        <p:tgtEl>
                                          <p:spTgt spid="109">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9">
                                            <p:txEl>
                                              <p:pRg end="5" st="5"/>
                                            </p:txEl>
                                          </p:spTgt>
                                        </p:tgtEl>
                                        <p:attrNameLst>
                                          <p:attrName>style.visibility</p:attrName>
                                        </p:attrNameLst>
                                      </p:cBhvr>
                                      <p:to>
                                        <p:strVal val="visible"/>
                                      </p:to>
                                    </p:set>
                                    <p:animEffect filter="fade" transition="in">
                                      <p:cBhvr>
                                        <p:cTn dur="1000"/>
                                        <p:tgtEl>
                                          <p:spTgt spid="109">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9">
                                            <p:txEl>
                                              <p:pRg end="6" st="6"/>
                                            </p:txEl>
                                          </p:spTgt>
                                        </p:tgtEl>
                                        <p:attrNameLst>
                                          <p:attrName>style.visibility</p:attrName>
                                        </p:attrNameLst>
                                      </p:cBhvr>
                                      <p:to>
                                        <p:strVal val="visible"/>
                                      </p:to>
                                    </p:set>
                                    <p:animEffect filter="fade" transition="in">
                                      <p:cBhvr>
                                        <p:cTn dur="1000"/>
                                        <p:tgtEl>
                                          <p:spTgt spid="109">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g31d173131ba_0_33"/>
          <p:cNvSpPr txBox="1"/>
          <p:nvPr/>
        </p:nvSpPr>
        <p:spPr>
          <a:xfrm>
            <a:off x="889775" y="1250950"/>
            <a:ext cx="7507200" cy="2899500"/>
          </a:xfrm>
          <a:prstGeom prst="rect">
            <a:avLst/>
          </a:prstGeom>
          <a:noFill/>
          <a:ln cap="flat" cmpd="sng" w="9525">
            <a:solidFill>
              <a:schemeClr val="lt1"/>
            </a:solidFill>
            <a:prstDash val="solid"/>
            <a:round/>
            <a:headEnd len="sm" w="sm" type="none"/>
            <a:tailEnd len="sm" w="sm" type="none"/>
          </a:ln>
        </p:spPr>
        <p:txBody>
          <a:bodyPr anchorCtr="0" anchor="t" bIns="0" lIns="540000" spcFirstLastPara="1" rIns="154200" wrap="square" tIns="0">
            <a:noAutofit/>
          </a:bodyPr>
          <a:lstStyle/>
          <a:p>
            <a:pPr indent="0" lvl="0" marL="0" rtl="0" algn="l">
              <a:spcBef>
                <a:spcPts val="0"/>
              </a:spcBef>
              <a:spcAft>
                <a:spcPts val="0"/>
              </a:spcAft>
              <a:buClr>
                <a:schemeClr val="dk1"/>
              </a:buClr>
              <a:buSzPts val="2000"/>
              <a:buFont typeface="Arial"/>
              <a:buNone/>
            </a:pPr>
            <a:r>
              <a:t/>
            </a:r>
            <a:endParaRPr b="1" sz="1900">
              <a:solidFill>
                <a:schemeClr val="dk1"/>
              </a:solidFill>
              <a:latin typeface="Roboto"/>
              <a:ea typeface="Roboto"/>
              <a:cs typeface="Roboto"/>
              <a:sym typeface="Roboto"/>
            </a:endParaRPr>
          </a:p>
          <a:p>
            <a:pPr indent="0" lvl="0" marL="0" rtl="0" algn="l">
              <a:spcBef>
                <a:spcPts val="0"/>
              </a:spcBef>
              <a:spcAft>
                <a:spcPts val="0"/>
              </a:spcAft>
              <a:buClr>
                <a:schemeClr val="dk1"/>
              </a:buClr>
              <a:buSzPts val="2000"/>
              <a:buFont typeface="Arial"/>
              <a:buNone/>
            </a:pPr>
            <a:r>
              <a:rPr b="1" lang="en-GB" sz="2000">
                <a:solidFill>
                  <a:schemeClr val="dk1"/>
                </a:solidFill>
              </a:rPr>
              <a:t>5. Robotism - "Is that all- have a nice day- bye bye."  or "That is not a problem"</a:t>
            </a:r>
            <a:endParaRPr b="1" sz="2000">
              <a:solidFill>
                <a:schemeClr val="dk1"/>
              </a:solidFill>
            </a:endParaRPr>
          </a:p>
          <a:p>
            <a:pPr indent="0" lvl="0" marL="0" rtl="0" algn="l">
              <a:spcBef>
                <a:spcPts val="0"/>
              </a:spcBef>
              <a:spcAft>
                <a:spcPts val="0"/>
              </a:spcAft>
              <a:buClr>
                <a:schemeClr val="dk1"/>
              </a:buClr>
              <a:buSzPts val="2000"/>
              <a:buFont typeface="Arial"/>
              <a:buNone/>
            </a:pPr>
            <a:r>
              <a:t/>
            </a:r>
            <a:endParaRPr b="1" sz="2000">
              <a:solidFill>
                <a:schemeClr val="dk1"/>
              </a:solidFill>
            </a:endParaRPr>
          </a:p>
          <a:p>
            <a:pPr indent="0" lvl="0" marL="0" rtl="0" algn="l">
              <a:spcBef>
                <a:spcPts val="0"/>
              </a:spcBef>
              <a:spcAft>
                <a:spcPts val="0"/>
              </a:spcAft>
              <a:buClr>
                <a:schemeClr val="dk1"/>
              </a:buClr>
              <a:buSzPts val="2000"/>
              <a:buFont typeface="Arial"/>
              <a:buNone/>
            </a:pPr>
            <a:r>
              <a:t/>
            </a:r>
            <a:endParaRPr b="1" sz="2000">
              <a:solidFill>
                <a:schemeClr val="dk1"/>
              </a:solidFill>
            </a:endParaRPr>
          </a:p>
          <a:p>
            <a:pPr indent="0" lvl="0" marL="0" rtl="0" algn="l">
              <a:spcBef>
                <a:spcPts val="0"/>
              </a:spcBef>
              <a:spcAft>
                <a:spcPts val="0"/>
              </a:spcAft>
              <a:buClr>
                <a:schemeClr val="dk1"/>
              </a:buClr>
              <a:buSzPts val="2000"/>
              <a:buFont typeface="Arial"/>
              <a:buNone/>
            </a:pPr>
            <a:r>
              <a:t/>
            </a:r>
            <a:endParaRPr b="1" sz="2000">
              <a:solidFill>
                <a:schemeClr val="dk1"/>
              </a:solidFill>
            </a:endParaRPr>
          </a:p>
          <a:p>
            <a:pPr indent="0" lvl="0" marL="0" rtl="0" algn="l">
              <a:spcBef>
                <a:spcPts val="0"/>
              </a:spcBef>
              <a:spcAft>
                <a:spcPts val="0"/>
              </a:spcAft>
              <a:buClr>
                <a:schemeClr val="dk1"/>
              </a:buClr>
              <a:buSzPts val="2000"/>
              <a:buFont typeface="Arial"/>
              <a:buNone/>
            </a:pPr>
            <a:r>
              <a:t/>
            </a:r>
            <a:endParaRPr b="1" sz="1900">
              <a:solidFill>
                <a:schemeClr val="dk1"/>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1800"/>
              <a:buFont typeface="Arial"/>
              <a:buNone/>
            </a:pPr>
            <a:r>
              <a:t/>
            </a:r>
            <a:endParaRPr sz="1900">
              <a:solidFill>
                <a:schemeClr val="dk1"/>
              </a:solidFill>
              <a:latin typeface="Roboto"/>
              <a:ea typeface="Roboto"/>
              <a:cs typeface="Roboto"/>
              <a:sym typeface="Roboto"/>
            </a:endParaRPr>
          </a:p>
        </p:txBody>
      </p:sp>
      <p:sp>
        <p:nvSpPr>
          <p:cNvPr id="118" name="Google Shape;118;g31d173131ba_0_33"/>
          <p:cNvSpPr txBox="1"/>
          <p:nvPr/>
        </p:nvSpPr>
        <p:spPr>
          <a:xfrm>
            <a:off x="720000" y="579950"/>
            <a:ext cx="2351100" cy="415500"/>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Clr>
                <a:srgbClr val="000000"/>
              </a:buClr>
              <a:buSzPts val="3500"/>
              <a:buFont typeface="Arial"/>
              <a:buNone/>
            </a:pPr>
            <a:r>
              <a:t/>
            </a:r>
            <a:endParaRPr b="0" i="0" sz="2100" u="none" cap="none" strike="noStrike">
              <a:solidFill>
                <a:srgbClr val="6D9EEB"/>
              </a:solidFill>
              <a:latin typeface="Roboto Black"/>
              <a:ea typeface="Roboto Black"/>
              <a:cs typeface="Roboto Black"/>
              <a:sym typeface="Roboto Black"/>
            </a:endParaRPr>
          </a:p>
        </p:txBody>
      </p:sp>
      <p:pic>
        <p:nvPicPr>
          <p:cNvPr id="119" name="Google Shape;119;g31d173131ba_0_33"/>
          <p:cNvPicPr preferRelativeResize="0"/>
          <p:nvPr/>
        </p:nvPicPr>
        <p:blipFill rotWithShape="1">
          <a:blip r:embed="rId3">
            <a:alphaModFix/>
          </a:blip>
          <a:srcRect b="0" l="0" r="0" t="0"/>
          <a:stretch/>
        </p:blipFill>
        <p:spPr>
          <a:xfrm>
            <a:off x="2481975" y="2430425"/>
            <a:ext cx="3890250" cy="2025250"/>
          </a:xfrm>
          <a:prstGeom prst="rect">
            <a:avLst/>
          </a:prstGeom>
          <a:noFill/>
          <a:ln>
            <a:noFill/>
          </a:ln>
        </p:spPr>
      </p:pic>
      <p:sp>
        <p:nvSpPr>
          <p:cNvPr id="120" name="Google Shape;120;g31d173131ba_0_33"/>
          <p:cNvSpPr txBox="1"/>
          <p:nvPr/>
        </p:nvSpPr>
        <p:spPr>
          <a:xfrm>
            <a:off x="3612400" y="421525"/>
            <a:ext cx="19464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sz="2000">
                <a:solidFill>
                  <a:srgbClr val="8182EF"/>
                </a:solidFill>
                <a:latin typeface="Roboto"/>
                <a:ea typeface="Roboto"/>
                <a:cs typeface="Roboto"/>
                <a:sym typeface="Roboto"/>
              </a:rPr>
              <a:t>CONCEPTS</a:t>
            </a:r>
            <a:endParaRPr b="1" sz="2000">
              <a:solidFill>
                <a:srgbClr val="8182EF"/>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7">
                                            <p:txEl>
                                              <p:pRg end="0" st="0"/>
                                            </p:txEl>
                                          </p:spTgt>
                                        </p:tgtEl>
                                        <p:attrNameLst>
                                          <p:attrName>style.visibility</p:attrName>
                                        </p:attrNameLst>
                                      </p:cBhvr>
                                      <p:to>
                                        <p:strVal val="visible"/>
                                      </p:to>
                                    </p:set>
                                    <p:animEffect filter="fade" transition="in">
                                      <p:cBhvr>
                                        <p:cTn dur="1000"/>
                                        <p:tgtEl>
                                          <p:spTgt spid="11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7">
                                            <p:txEl>
                                              <p:pRg end="1" st="1"/>
                                            </p:txEl>
                                          </p:spTgt>
                                        </p:tgtEl>
                                        <p:attrNameLst>
                                          <p:attrName>style.visibility</p:attrName>
                                        </p:attrNameLst>
                                      </p:cBhvr>
                                      <p:to>
                                        <p:strVal val="visible"/>
                                      </p:to>
                                    </p:set>
                                    <p:animEffect filter="fade" transition="in">
                                      <p:cBhvr>
                                        <p:cTn dur="1000"/>
                                        <p:tgtEl>
                                          <p:spTgt spid="11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7">
                                            <p:txEl>
                                              <p:pRg end="2" st="2"/>
                                            </p:txEl>
                                          </p:spTgt>
                                        </p:tgtEl>
                                        <p:attrNameLst>
                                          <p:attrName>style.visibility</p:attrName>
                                        </p:attrNameLst>
                                      </p:cBhvr>
                                      <p:to>
                                        <p:strVal val="visible"/>
                                      </p:to>
                                    </p:set>
                                    <p:animEffect filter="fade" transition="in">
                                      <p:cBhvr>
                                        <p:cTn dur="1000"/>
                                        <p:tgtEl>
                                          <p:spTgt spid="11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7">
                                            <p:txEl>
                                              <p:pRg end="3" st="3"/>
                                            </p:txEl>
                                          </p:spTgt>
                                        </p:tgtEl>
                                        <p:attrNameLst>
                                          <p:attrName>style.visibility</p:attrName>
                                        </p:attrNameLst>
                                      </p:cBhvr>
                                      <p:to>
                                        <p:strVal val="visible"/>
                                      </p:to>
                                    </p:set>
                                    <p:animEffect filter="fade" transition="in">
                                      <p:cBhvr>
                                        <p:cTn dur="1000"/>
                                        <p:tgtEl>
                                          <p:spTgt spid="11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7">
                                            <p:txEl>
                                              <p:pRg end="4" st="4"/>
                                            </p:txEl>
                                          </p:spTgt>
                                        </p:tgtEl>
                                        <p:attrNameLst>
                                          <p:attrName>style.visibility</p:attrName>
                                        </p:attrNameLst>
                                      </p:cBhvr>
                                      <p:to>
                                        <p:strVal val="visible"/>
                                      </p:to>
                                    </p:set>
                                    <p:animEffect filter="fade" transition="in">
                                      <p:cBhvr>
                                        <p:cTn dur="1000"/>
                                        <p:tgtEl>
                                          <p:spTgt spid="117">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7">
                                            <p:txEl>
                                              <p:pRg end="5" st="5"/>
                                            </p:txEl>
                                          </p:spTgt>
                                        </p:tgtEl>
                                        <p:attrNameLst>
                                          <p:attrName>style.visibility</p:attrName>
                                        </p:attrNameLst>
                                      </p:cBhvr>
                                      <p:to>
                                        <p:strVal val="visible"/>
                                      </p:to>
                                    </p:set>
                                    <p:animEffect filter="fade" transition="in">
                                      <p:cBhvr>
                                        <p:cTn dur="1000"/>
                                        <p:tgtEl>
                                          <p:spTgt spid="117">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7">
                                            <p:txEl>
                                              <p:pRg end="6" st="6"/>
                                            </p:txEl>
                                          </p:spTgt>
                                        </p:tgtEl>
                                        <p:attrNameLst>
                                          <p:attrName>style.visibility</p:attrName>
                                        </p:attrNameLst>
                                      </p:cBhvr>
                                      <p:to>
                                        <p:strVal val="visible"/>
                                      </p:to>
                                    </p:set>
                                    <p:animEffect filter="fade" transition="in">
                                      <p:cBhvr>
                                        <p:cTn dur="1000"/>
                                        <p:tgtEl>
                                          <p:spTgt spid="117">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