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57" r:id="rId10"/>
    <p:sldId id="264" r:id="rId11"/>
    <p:sldId id="266" r:id="rId12"/>
    <p:sldId id="278" r:id="rId13"/>
    <p:sldId id="267" r:id="rId14"/>
    <p:sldId id="268" r:id="rId15"/>
    <p:sldId id="272" r:id="rId16"/>
    <p:sldId id="273" r:id="rId17"/>
    <p:sldId id="277" r:id="rId18"/>
    <p:sldId id="271" r:id="rId19"/>
    <p:sldId id="274" r:id="rId20"/>
    <p:sldId id="275" r:id="rId21"/>
    <p:sldId id="279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Synchronization in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" y="154305"/>
            <a:ext cx="11649075" cy="33045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710" y="2773045"/>
            <a:ext cx="3177540" cy="36271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03835" y="4264660"/>
            <a:ext cx="7069455" cy="14547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2400">
                <a:sym typeface="+mn-ea"/>
              </a:rPr>
              <a:t>In this example, there is no synchronization, so output is inconsistent.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485"/>
          </a:xfrm>
        </p:spPr>
        <p:txBody>
          <a:bodyPr/>
          <a:lstStyle/>
          <a:p>
            <a:r>
              <a:rPr lang="en-US"/>
              <a:t>Java Synchronized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4335" y="1323975"/>
            <a:ext cx="11673205" cy="53638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If you declare any method as synchronized, it is known as synchronized method.</a:t>
            </a:r>
          </a:p>
          <a:p>
            <a:pPr>
              <a:lnSpc>
                <a:spcPct val="150000"/>
              </a:lnSpc>
            </a:pPr>
            <a:r>
              <a:rPr lang="en-US"/>
              <a:t>Synchronized method is used to lock an object for any shared resource.</a:t>
            </a:r>
          </a:p>
          <a:p>
            <a:pPr>
              <a:lnSpc>
                <a:spcPct val="150000"/>
              </a:lnSpc>
            </a:pPr>
            <a:r>
              <a:rPr lang="en-US"/>
              <a:t>When a thread invokes a synchronized method, it automatically acquires the lock for that object and releases it when the thread completes its task.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36665" cy="6858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r="17114" b="44079"/>
          <a:stretch>
            <a:fillRect/>
          </a:stretch>
        </p:blipFill>
        <p:spPr>
          <a:xfrm>
            <a:off x="6031865" y="0"/>
            <a:ext cx="6160135" cy="3568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990" y="3711575"/>
            <a:ext cx="2747010" cy="31464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36220"/>
            <a:ext cx="11370945" cy="2839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345" y="3285490"/>
            <a:ext cx="4267200" cy="2910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/>
          <a:lstStyle/>
          <a:p>
            <a:r>
              <a:rPr lang="en-US"/>
              <a:t>Synchronized Block in Java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Synchronized block can be used to perform synchronization on any specific resource of the method.</a:t>
            </a:r>
          </a:p>
          <a:p>
            <a:pPr>
              <a:lnSpc>
                <a:spcPct val="150000"/>
              </a:lnSpc>
            </a:pPr>
            <a:r>
              <a:rPr lang="en-US"/>
              <a:t>Suppose we have 50 lines of code in our method, but we want to synchronize only 5 lines, in such cases, we can use synchronized block.</a:t>
            </a:r>
          </a:p>
          <a:p>
            <a:pPr>
              <a:lnSpc>
                <a:spcPct val="150000"/>
              </a:lnSpc>
            </a:pPr>
            <a:r>
              <a:rPr lang="en-US"/>
              <a:t>If we put all the codes of the method in the synchronized block, it will work same as the synchronized method.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545"/>
          </a:xfrm>
        </p:spPr>
        <p:txBody>
          <a:bodyPr/>
          <a:lstStyle/>
          <a:p>
            <a:r>
              <a:rPr lang="en-US"/>
              <a:t>Points to Remember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" y="966470"/>
            <a:ext cx="11921490" cy="57213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r="17310"/>
          <a:stretch>
            <a:fillRect/>
          </a:stretch>
        </p:blipFill>
        <p:spPr>
          <a:xfrm>
            <a:off x="0" y="0"/>
            <a:ext cx="6606540" cy="6605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r="12924"/>
          <a:stretch>
            <a:fillRect/>
          </a:stretch>
        </p:blipFill>
        <p:spPr>
          <a:xfrm>
            <a:off x="6544310" y="375285"/>
            <a:ext cx="5588635" cy="497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990" y="3711575"/>
            <a:ext cx="2747010" cy="31464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r="63536"/>
          <a:stretch>
            <a:fillRect/>
          </a:stretch>
        </p:blipFill>
        <p:spPr>
          <a:xfrm>
            <a:off x="5005705" y="0"/>
            <a:ext cx="4424045" cy="6769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r="55999"/>
          <a:stretch>
            <a:fillRect/>
          </a:stretch>
        </p:blipFill>
        <p:spPr>
          <a:xfrm>
            <a:off x="0" y="0"/>
            <a:ext cx="5005705" cy="676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245" y="1247140"/>
            <a:ext cx="2446020" cy="46240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Synchronization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Synchronization in Java is the capability to control the access of multiple threads to any shared resource.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Java Synchronization is better option where we want to allow only one thread to access the shared resource.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5" y="1579131"/>
            <a:ext cx="11878945" cy="39160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"/>
            <a:ext cx="6329680" cy="6858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0" y="64135"/>
            <a:ext cx="6229350" cy="3469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9985" y="2938145"/>
            <a:ext cx="3422015" cy="39198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r="56567"/>
          <a:stretch>
            <a:fillRect/>
          </a:stretch>
        </p:blipFill>
        <p:spPr>
          <a:xfrm>
            <a:off x="0" y="0"/>
            <a:ext cx="4384675" cy="6857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r="53371"/>
          <a:stretch>
            <a:fillRect/>
          </a:stretch>
        </p:blipFill>
        <p:spPr>
          <a:xfrm>
            <a:off x="4298315" y="93345"/>
            <a:ext cx="3677920" cy="4639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 r="60723"/>
          <a:stretch>
            <a:fillRect/>
          </a:stretch>
        </p:blipFill>
        <p:spPr>
          <a:xfrm>
            <a:off x="7976235" y="93345"/>
            <a:ext cx="3620135" cy="4638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rcRect r="10720" b="55920"/>
          <a:stretch>
            <a:fillRect/>
          </a:stretch>
        </p:blipFill>
        <p:spPr>
          <a:xfrm>
            <a:off x="10712450" y="3948430"/>
            <a:ext cx="1401445" cy="2841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Synchronization?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synchronization is mainly used to</a:t>
            </a:r>
          </a:p>
          <a:p>
            <a:endParaRPr lang="en-US" dirty="0"/>
          </a:p>
          <a:p>
            <a:pPr lvl="1">
              <a:lnSpc>
                <a:spcPct val="160000"/>
              </a:lnSpc>
            </a:pPr>
            <a:r>
              <a:rPr lang="en-US" dirty="0"/>
              <a:t>To prevent thread interference.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To prevent inconsistency problem.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20000"/>
              </a:lnSpc>
            </a:pPr>
            <a:r>
              <a:rPr lang="en-US"/>
              <a:t>There are two types of synchronization</a:t>
            </a:r>
          </a:p>
          <a:p>
            <a:pPr lvl="1">
              <a:lnSpc>
                <a:spcPct val="220000"/>
              </a:lnSpc>
            </a:pPr>
            <a:r>
              <a:rPr lang="en-US"/>
              <a:t>Process Synchronization</a:t>
            </a:r>
          </a:p>
          <a:p>
            <a:pPr lvl="1">
              <a:lnSpc>
                <a:spcPct val="220000"/>
              </a:lnSpc>
            </a:pPr>
            <a:r>
              <a:rPr lang="en-US"/>
              <a:t>Thread Synchronization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There are two types of thread synchronization mutual exclusive and inter-thread communication.</a:t>
            </a:r>
          </a:p>
          <a:p>
            <a:pPr lvl="1">
              <a:lnSpc>
                <a:spcPct val="150000"/>
              </a:lnSpc>
            </a:pPr>
            <a:r>
              <a:rPr lang="en-US"/>
              <a:t>Mutual Exclusive</a:t>
            </a:r>
          </a:p>
          <a:p>
            <a:pPr lvl="2">
              <a:lnSpc>
                <a:spcPct val="150000"/>
              </a:lnSpc>
            </a:pPr>
            <a:r>
              <a:rPr lang="en-US"/>
              <a:t>Synchronized method.</a:t>
            </a:r>
          </a:p>
          <a:p>
            <a:pPr lvl="2">
              <a:lnSpc>
                <a:spcPct val="150000"/>
              </a:lnSpc>
            </a:pPr>
            <a:r>
              <a:rPr lang="en-US"/>
              <a:t>Synchronized block.</a:t>
            </a:r>
          </a:p>
          <a:p>
            <a:pPr lvl="2">
              <a:lnSpc>
                <a:spcPct val="150000"/>
              </a:lnSpc>
            </a:pPr>
            <a:r>
              <a:rPr lang="en-US"/>
              <a:t>Static synchronization.</a:t>
            </a:r>
          </a:p>
          <a:p>
            <a:pPr lvl="1">
              <a:lnSpc>
                <a:spcPct val="150000"/>
              </a:lnSpc>
            </a:pPr>
            <a:r>
              <a:rPr lang="en-US"/>
              <a:t>Cooperation (Inter-thread communication in java)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Mutual Exclusive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/>
              <a:t>Mutual Exclusive helps keep threads from interfering with one another while sharing data. It can be achieved by using the following three ways:</a:t>
            </a:r>
          </a:p>
          <a:p>
            <a:pPr lvl="1">
              <a:lnSpc>
                <a:spcPct val="160000"/>
              </a:lnSpc>
            </a:pPr>
            <a:r>
              <a:rPr lang="en-US"/>
              <a:t>By Using Synchronized Method</a:t>
            </a:r>
          </a:p>
          <a:p>
            <a:pPr lvl="1">
              <a:lnSpc>
                <a:spcPct val="160000"/>
              </a:lnSpc>
            </a:pPr>
            <a:r>
              <a:rPr lang="en-US"/>
              <a:t>By Using Synchronized Block</a:t>
            </a:r>
          </a:p>
          <a:p>
            <a:pPr lvl="1">
              <a:lnSpc>
                <a:spcPct val="160000"/>
              </a:lnSpc>
            </a:pPr>
            <a:r>
              <a:rPr lang="en-US"/>
              <a:t>By Using Static Synchronization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of Lock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Synchronization is built around an internal entity known as the lock or monitor. Every object has a lock associated with it.</a:t>
            </a:r>
          </a:p>
          <a:p>
            <a:pPr>
              <a:lnSpc>
                <a:spcPct val="130000"/>
              </a:lnSpc>
            </a:pPr>
            <a:r>
              <a:rPr lang="en-US"/>
              <a:t> By convention, a thread that needs consistent access to an object's fields has to acquire the object's lock before accessing them, and then release the lock when it's done with them.</a:t>
            </a:r>
          </a:p>
          <a:p>
            <a:pPr>
              <a:lnSpc>
                <a:spcPct val="130000"/>
              </a:lnSpc>
            </a:pPr>
            <a:r>
              <a:rPr lang="en-US"/>
              <a:t>From Java 5 the package java.util.concurrent.locks contains several lock implementations.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330" y="2766060"/>
            <a:ext cx="11518265" cy="1325880"/>
          </a:xfrm>
        </p:spPr>
        <p:txBody>
          <a:bodyPr>
            <a:normAutofit fontScale="90000"/>
          </a:bodyPr>
          <a:lstStyle/>
          <a:p>
            <a:r>
              <a:rPr lang="en-US"/>
              <a:t>Understanding the problem without Synchronization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380</Words>
  <Application>Microsoft Office PowerPoint</Application>
  <PresentationFormat>Widescreen</PresentationFormat>
  <Paragraphs>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Synchronization in Java</vt:lpstr>
      <vt:lpstr>Synchronization in Java</vt:lpstr>
      <vt:lpstr>Why use Synchronization?</vt:lpstr>
      <vt:lpstr>Types of Synchronization</vt:lpstr>
      <vt:lpstr>Thread Synchronization</vt:lpstr>
      <vt:lpstr>Mutual Exclusive</vt:lpstr>
      <vt:lpstr>Concept of Lock in Java</vt:lpstr>
      <vt:lpstr>Understanding the problem without Synchronization</vt:lpstr>
      <vt:lpstr>PowerPoint Presentation</vt:lpstr>
      <vt:lpstr>PowerPoint Presentation</vt:lpstr>
      <vt:lpstr>Java Synchronized Method</vt:lpstr>
      <vt:lpstr>PowerPoint Presentation</vt:lpstr>
      <vt:lpstr>PowerPoint Presentation</vt:lpstr>
      <vt:lpstr>PowerPoint Presentation</vt:lpstr>
      <vt:lpstr>Synchronized Block in Java</vt:lpstr>
      <vt:lpstr>Points to Remember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Synchronization in Java</dc:title>
  <dc:creator/>
  <cp:lastModifiedBy>sudheer devulapalli</cp:lastModifiedBy>
  <cp:revision>8</cp:revision>
  <dcterms:created xsi:type="dcterms:W3CDTF">2024-05-08T16:12:00Z</dcterms:created>
  <dcterms:modified xsi:type="dcterms:W3CDTF">2024-05-23T02:14:31Z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DDC9E42F5C5140A2A4F1254110D2EA34_11</vt:lpwstr>
  </property>
  <property fmtid="{D5CDD505-2E9C-101B-9397-08002B2CF9AE}" pid="3" name="KSOProductBuildVer">
    <vt:lpwstr>1033-12.2.0.16909</vt:lpwstr>
  </property>
</Properties>
</file>