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6" r:id="rId3"/>
    <p:sldId id="258" r:id="rId4"/>
    <p:sldId id="259" r:id="rId5"/>
    <p:sldId id="264" r:id="rId6"/>
    <p:sldId id="27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62" r:id="rId16"/>
    <p:sldId id="275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84" r:id="rId25"/>
    <p:sldId id="285" r:id="rId26"/>
    <p:sldId id="286" r:id="rId27"/>
    <p:sldId id="287" r:id="rId28"/>
    <p:sldId id="29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noFill/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15AB070E-4B19-433E-A673-EE6CD7D7125E}" type="presOf" srcId="{5CDA8654-E251-445F-91C3-B9A025CE6F25}" destId="{5977AD93-7845-4329-AA81-5371D56DDA84}" srcOrd="0" destOrd="0" presId="urn:microsoft.com/office/officeart/2005/8/layout/hierarchy3"/>
    <dgm:cxn modelId="{2D5EE31E-0707-4938-80BA-FD6D2FDE2184}" type="presOf" srcId="{5E0B60BE-1ADF-4718-AF29-8868878DE201}" destId="{00DE0CD5-EC43-4905-9903-660AEB2A2F1F}" srcOrd="0" destOrd="0" presId="urn:microsoft.com/office/officeart/2005/8/layout/hierarchy3"/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FC66B228-D35D-4576-88F2-0DE9F380699C}" type="presOf" srcId="{09D7FE04-D40B-4973-8868-5194140F0966}" destId="{2E5A79F7-FE13-420E-9868-880C770F165B}" srcOrd="0" destOrd="0" presId="urn:microsoft.com/office/officeart/2005/8/layout/hierarchy3"/>
    <dgm:cxn modelId="{2CDA5B2D-F8B3-4817-9BD0-13ACADB94530}" type="presOf" srcId="{5C229CF4-8ECF-4BE6-AC16-188B7200C788}" destId="{F2670AB2-FB66-4047-B0E3-E527F3A18050}" srcOrd="0" destOrd="0" presId="urn:microsoft.com/office/officeart/2005/8/layout/hierarchy3"/>
    <dgm:cxn modelId="{CD28C860-A52F-419F-A3AC-863EDCBF859F}" type="presOf" srcId="{E584F7F2-3475-4268-A560-6D31BA95AAB2}" destId="{AEB278D6-4EFD-4031-B24D-99F98DFF2D04}" srcOrd="0" destOrd="0" presId="urn:microsoft.com/office/officeart/2005/8/layout/hierarchy3"/>
    <dgm:cxn modelId="{8236DB63-3A07-471D-8168-AD9762CF76C5}" type="presOf" srcId="{616A27B9-DAD9-4C1A-B27F-9CA58664FD2D}" destId="{5601D000-A12D-4186-84D0-F5C0F8236A34}" srcOrd="0" destOrd="0" presId="urn:microsoft.com/office/officeart/2005/8/layout/hierarchy3"/>
    <dgm:cxn modelId="{4D596949-DE30-4FD2-A47D-8BB80E2BF949}" type="presOf" srcId="{2D1D19ED-AC99-4A43-8D15-B3434AE343B4}" destId="{C2D9D646-293C-4FAE-BC4F-32EEAF98D98E}" srcOrd="1" destOrd="0" presId="urn:microsoft.com/office/officeart/2005/8/layout/hierarchy3"/>
    <dgm:cxn modelId="{50BD826A-9982-4F14-AC7F-0DE76F2BC0C3}" type="presOf" srcId="{1A3F4127-273B-4C28-931B-F7984F6CB27E}" destId="{0E7D451F-0E02-462F-B996-349C10E098FB}" srcOrd="0" destOrd="0" presId="urn:microsoft.com/office/officeart/2005/8/layout/hierarchy3"/>
    <dgm:cxn modelId="{2A637372-4E98-4EA6-9FAB-63BDF16A465E}" type="presOf" srcId="{31061087-DD57-4C49-A0B0-1B9A83693CC8}" destId="{959FCFAC-7441-4459-8D02-5090F6C0EF0C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B2661784-9C85-4AF0-B264-5496D5D336A9}" type="presOf" srcId="{029F430F-0436-4EE4-9585-711D7501B9DA}" destId="{487A2B7D-DA56-442D-9E75-CD90F019EC52}" srcOrd="0" destOrd="0" presId="urn:microsoft.com/office/officeart/2005/8/layout/hierarchy3"/>
    <dgm:cxn modelId="{EA29138A-4040-41BB-ADF5-6E1DE2274FDB}" type="presOf" srcId="{599AB3B9-C137-4607-8E6A-AA1B1E9CE49D}" destId="{FBFE48CD-1D07-4737-8073-3C3AEDF80FD7}" srcOrd="0" destOrd="0" presId="urn:microsoft.com/office/officeart/2005/8/layout/hierarchy3"/>
    <dgm:cxn modelId="{0FD13EA8-65F7-4718-BA03-A9664B6B7E76}" type="presOf" srcId="{93077E86-2B07-41D3-87C9-330E9883DD74}" destId="{028E672A-1751-4333-9009-6455F6E96DDF}" srcOrd="0" destOrd="0" presId="urn:microsoft.com/office/officeart/2005/8/layout/hierarchy3"/>
    <dgm:cxn modelId="{359192A9-5117-4CD1-9E55-1CF62103EB65}" type="presOf" srcId="{E46E197D-D760-4E82-A91E-660F3342AA3F}" destId="{C9AE9D76-8A98-4730-8D26-2488C41E2195}" srcOrd="0" destOrd="0" presId="urn:microsoft.com/office/officeart/2005/8/layout/hierarchy3"/>
    <dgm:cxn modelId="{864A71BF-C36A-483F-8A2B-3821D8203EB2}" type="presOf" srcId="{7220845C-6ACD-44FA-9E62-A0C249B8B029}" destId="{1A91535D-96FD-47BC-BD7E-C11785E9D242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60B492DF-C206-4553-8E16-14BC0A3D880F}" type="presOf" srcId="{2D1D19ED-AC99-4A43-8D15-B3434AE343B4}" destId="{BE4A5E1F-135A-40AB-9857-0471BE8D37D0}" srcOrd="0" destOrd="0" presId="urn:microsoft.com/office/officeart/2005/8/layout/hierarchy3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C678179C-D1EF-4399-8898-63AD48CA3D30}" type="presParOf" srcId="{F2670AB2-FB66-4047-B0E3-E527F3A18050}" destId="{B40ECA70-3466-4455-9FE8-CE0F929D8622}" srcOrd="0" destOrd="0" presId="urn:microsoft.com/office/officeart/2005/8/layout/hierarchy3"/>
    <dgm:cxn modelId="{EB330B9F-294C-4CB0-A127-0D60A3CE8FD0}" type="presParOf" srcId="{B40ECA70-3466-4455-9FE8-CE0F929D8622}" destId="{E4A0DD1B-ECA8-4D94-85E5-44735A76E1AA}" srcOrd="0" destOrd="0" presId="urn:microsoft.com/office/officeart/2005/8/layout/hierarchy3"/>
    <dgm:cxn modelId="{28C171A5-F658-41E9-9F8E-BFEF01F78E30}" type="presParOf" srcId="{E4A0DD1B-ECA8-4D94-85E5-44735A76E1AA}" destId="{BE4A5E1F-135A-40AB-9857-0471BE8D37D0}" srcOrd="0" destOrd="0" presId="urn:microsoft.com/office/officeart/2005/8/layout/hierarchy3"/>
    <dgm:cxn modelId="{28035BC1-37C7-4DD3-B5BD-02497518C323}" type="presParOf" srcId="{E4A0DD1B-ECA8-4D94-85E5-44735A76E1AA}" destId="{C2D9D646-293C-4FAE-BC4F-32EEAF98D98E}" srcOrd="1" destOrd="0" presId="urn:microsoft.com/office/officeart/2005/8/layout/hierarchy3"/>
    <dgm:cxn modelId="{E50FCE17-2226-42F1-B1E2-BAEF9C1B4310}" type="presParOf" srcId="{B40ECA70-3466-4455-9FE8-CE0F929D8622}" destId="{A6DE8E47-4EDA-4867-BEE8-E761645DDC2B}" srcOrd="1" destOrd="0" presId="urn:microsoft.com/office/officeart/2005/8/layout/hierarchy3"/>
    <dgm:cxn modelId="{6FA1D672-32CF-4620-B3BA-8F916C0589A6}" type="presParOf" srcId="{A6DE8E47-4EDA-4867-BEE8-E761645DDC2B}" destId="{959FCFAC-7441-4459-8D02-5090F6C0EF0C}" srcOrd="0" destOrd="0" presId="urn:microsoft.com/office/officeart/2005/8/layout/hierarchy3"/>
    <dgm:cxn modelId="{8AA93828-5FF9-431A-913C-D02D95B06562}" type="presParOf" srcId="{A6DE8E47-4EDA-4867-BEE8-E761645DDC2B}" destId="{FBFE48CD-1D07-4737-8073-3C3AEDF80FD7}" srcOrd="1" destOrd="0" presId="urn:microsoft.com/office/officeart/2005/8/layout/hierarchy3"/>
    <dgm:cxn modelId="{4F39A11C-756A-4547-B310-E16DB0EDF096}" type="presParOf" srcId="{A6DE8E47-4EDA-4867-BEE8-E761645DDC2B}" destId="{C9AE9D76-8A98-4730-8D26-2488C41E2195}" srcOrd="2" destOrd="0" presId="urn:microsoft.com/office/officeart/2005/8/layout/hierarchy3"/>
    <dgm:cxn modelId="{E4A8826B-EA56-4E29-93AF-BF50AC96783F}" type="presParOf" srcId="{A6DE8E47-4EDA-4867-BEE8-E761645DDC2B}" destId="{AEB278D6-4EFD-4031-B24D-99F98DFF2D04}" srcOrd="3" destOrd="0" presId="urn:microsoft.com/office/officeart/2005/8/layout/hierarchy3"/>
    <dgm:cxn modelId="{F2399F3D-5848-4DF2-A3E3-21CD4CB92C9F}" type="presParOf" srcId="{A6DE8E47-4EDA-4867-BEE8-E761645DDC2B}" destId="{487A2B7D-DA56-442D-9E75-CD90F019EC52}" srcOrd="4" destOrd="0" presId="urn:microsoft.com/office/officeart/2005/8/layout/hierarchy3"/>
    <dgm:cxn modelId="{2A6888F3-BA1A-4E94-A213-694DB043EDF5}" type="presParOf" srcId="{A6DE8E47-4EDA-4867-BEE8-E761645DDC2B}" destId="{2E5A79F7-FE13-420E-9868-880C770F165B}" srcOrd="5" destOrd="0" presId="urn:microsoft.com/office/officeart/2005/8/layout/hierarchy3"/>
    <dgm:cxn modelId="{78921F33-D5B6-462F-BCA4-18CA38E53662}" type="presParOf" srcId="{A6DE8E47-4EDA-4867-BEE8-E761645DDC2B}" destId="{5601D000-A12D-4186-84D0-F5C0F8236A34}" srcOrd="6" destOrd="0" presId="urn:microsoft.com/office/officeart/2005/8/layout/hierarchy3"/>
    <dgm:cxn modelId="{A5A7E418-E21E-43F0-A3F4-2CF6D4DA8535}" type="presParOf" srcId="{A6DE8E47-4EDA-4867-BEE8-E761645DDC2B}" destId="{028E672A-1751-4333-9009-6455F6E96DDF}" srcOrd="7" destOrd="0" presId="urn:microsoft.com/office/officeart/2005/8/layout/hierarchy3"/>
    <dgm:cxn modelId="{9843EC81-CBF7-4BF7-BA52-A1771CC353C6}" type="presParOf" srcId="{A6DE8E47-4EDA-4867-BEE8-E761645DDC2B}" destId="{1A91535D-96FD-47BC-BD7E-C11785E9D242}" srcOrd="8" destOrd="0" presId="urn:microsoft.com/office/officeart/2005/8/layout/hierarchy3"/>
    <dgm:cxn modelId="{1E3FB55D-9204-4E15-82B2-0BC0CBA84D78}" type="presParOf" srcId="{A6DE8E47-4EDA-4867-BEE8-E761645DDC2B}" destId="{00DE0CD5-EC43-4905-9903-660AEB2A2F1F}" srcOrd="9" destOrd="0" presId="urn:microsoft.com/office/officeart/2005/8/layout/hierarchy3"/>
    <dgm:cxn modelId="{FB224A72-071F-4BD7-B925-7FF9DCEE8071}" type="presParOf" srcId="{A6DE8E47-4EDA-4867-BEE8-E761645DDC2B}" destId="{5977AD93-7845-4329-AA81-5371D56DDA84}" srcOrd="10" destOrd="0" presId="urn:microsoft.com/office/officeart/2005/8/layout/hierarchy3"/>
    <dgm:cxn modelId="{CA77A31F-061D-4DC4-8B48-205FDD772315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solidFill>
          <a:schemeClr val="accent1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noFill/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AE47FF23-8DE0-4390-8D54-00B577D1EB6C}" type="presOf" srcId="{09D7FE04-D40B-4973-8868-5194140F0966}" destId="{2E5A79F7-FE13-420E-9868-880C770F165B}" srcOrd="0" destOrd="0" presId="urn:microsoft.com/office/officeart/2005/8/layout/hierarchy3"/>
    <dgm:cxn modelId="{BA114C2B-F0F6-4413-8F0B-41C620843730}" type="presOf" srcId="{029F430F-0436-4EE4-9585-711D7501B9DA}" destId="{487A2B7D-DA56-442D-9E75-CD90F019EC52}" srcOrd="0" destOrd="0" presId="urn:microsoft.com/office/officeart/2005/8/layout/hierarchy3"/>
    <dgm:cxn modelId="{00609736-6C41-428E-A8EC-12BC798A3F12}" type="presOf" srcId="{7220845C-6ACD-44FA-9E62-A0C249B8B029}" destId="{1A91535D-96FD-47BC-BD7E-C11785E9D242}" srcOrd="0" destOrd="0" presId="urn:microsoft.com/office/officeart/2005/8/layout/hierarchy3"/>
    <dgm:cxn modelId="{588B323E-A9B3-44D9-A683-8EF65AC36505}" type="presOf" srcId="{2D1D19ED-AC99-4A43-8D15-B3434AE343B4}" destId="{C2D9D646-293C-4FAE-BC4F-32EEAF98D98E}" srcOrd="1" destOrd="0" presId="urn:microsoft.com/office/officeart/2005/8/layout/hierarchy3"/>
    <dgm:cxn modelId="{7F3FF83E-574B-4C1C-982B-F0EFEDA0FF5B}" type="presOf" srcId="{31061087-DD57-4C49-A0B0-1B9A83693CC8}" destId="{959FCFAC-7441-4459-8D02-5090F6C0EF0C}" srcOrd="0" destOrd="0" presId="urn:microsoft.com/office/officeart/2005/8/layout/hierarchy3"/>
    <dgm:cxn modelId="{A4ED463F-01EC-4E43-B19D-35366CF8F108}" type="presOf" srcId="{93077E86-2B07-41D3-87C9-330E9883DD74}" destId="{028E672A-1751-4333-9009-6455F6E96DDF}" srcOrd="0" destOrd="0" presId="urn:microsoft.com/office/officeart/2005/8/layout/hierarchy3"/>
    <dgm:cxn modelId="{8B480760-981C-4C0F-9DAD-8E9CA21A7900}" type="presOf" srcId="{616A27B9-DAD9-4C1A-B27F-9CA58664FD2D}" destId="{5601D000-A12D-4186-84D0-F5C0F8236A34}" srcOrd="0" destOrd="0" presId="urn:microsoft.com/office/officeart/2005/8/layout/hierarchy3"/>
    <dgm:cxn modelId="{23E08371-9758-455B-9C12-4EF73513F847}" type="presOf" srcId="{E46E197D-D760-4E82-A91E-660F3342AA3F}" destId="{C9AE9D76-8A98-4730-8D26-2488C41E2195}" srcOrd="0" destOrd="0" presId="urn:microsoft.com/office/officeart/2005/8/layout/hierarchy3"/>
    <dgm:cxn modelId="{AFF89D73-2DDF-478A-B205-40CF1205580A}" type="presOf" srcId="{1A3F4127-273B-4C28-931B-F7984F6CB27E}" destId="{0E7D451F-0E02-462F-B996-349C10E098FB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D92071A9-63F7-4B11-B7E4-294AE812F498}" type="presOf" srcId="{599AB3B9-C137-4607-8E6A-AA1B1E9CE49D}" destId="{FBFE48CD-1D07-4737-8073-3C3AEDF80FD7}" srcOrd="0" destOrd="0" presId="urn:microsoft.com/office/officeart/2005/8/layout/hierarchy3"/>
    <dgm:cxn modelId="{534C1BAD-14B9-48CC-A147-21B78870816F}" type="presOf" srcId="{5CDA8654-E251-445F-91C3-B9A025CE6F25}" destId="{5977AD93-7845-4329-AA81-5371D56DDA84}" srcOrd="0" destOrd="0" presId="urn:microsoft.com/office/officeart/2005/8/layout/hierarchy3"/>
    <dgm:cxn modelId="{2C9222C4-36D1-4831-A26D-B1000896604C}" type="presOf" srcId="{5C229CF4-8ECF-4BE6-AC16-188B7200C788}" destId="{F2670AB2-FB66-4047-B0E3-E527F3A18050}" srcOrd="0" destOrd="0" presId="urn:microsoft.com/office/officeart/2005/8/layout/hierarchy3"/>
    <dgm:cxn modelId="{B3789BC9-6D3B-44AE-B327-CA3633D5FA84}" type="presOf" srcId="{E584F7F2-3475-4268-A560-6D31BA95AAB2}" destId="{AEB278D6-4EFD-4031-B24D-99F98DFF2D04}" srcOrd="0" destOrd="0" presId="urn:microsoft.com/office/officeart/2005/8/layout/hierarchy3"/>
    <dgm:cxn modelId="{D91945CE-DCDA-4D5B-BF19-57DB027CECD3}" type="presOf" srcId="{2D1D19ED-AC99-4A43-8D15-B3434AE343B4}" destId="{BE4A5E1F-135A-40AB-9857-0471BE8D37D0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AA22BCEF-106B-48AB-A33A-C3946EEF0CEC}" type="presOf" srcId="{5E0B60BE-1ADF-4718-AF29-8868878DE201}" destId="{00DE0CD5-EC43-4905-9903-660AEB2A2F1F}" srcOrd="0" destOrd="0" presId="urn:microsoft.com/office/officeart/2005/8/layout/hierarchy3"/>
    <dgm:cxn modelId="{97D05660-E7FA-49B8-9605-2257BF76D287}" type="presParOf" srcId="{F2670AB2-FB66-4047-B0E3-E527F3A18050}" destId="{B40ECA70-3466-4455-9FE8-CE0F929D8622}" srcOrd="0" destOrd="0" presId="urn:microsoft.com/office/officeart/2005/8/layout/hierarchy3"/>
    <dgm:cxn modelId="{8ED752E2-563E-4F04-96E6-DA1C0D2EF93F}" type="presParOf" srcId="{B40ECA70-3466-4455-9FE8-CE0F929D8622}" destId="{E4A0DD1B-ECA8-4D94-85E5-44735A76E1AA}" srcOrd="0" destOrd="0" presId="urn:microsoft.com/office/officeart/2005/8/layout/hierarchy3"/>
    <dgm:cxn modelId="{21FC85EE-9AD6-460F-A248-347C0BFA7548}" type="presParOf" srcId="{E4A0DD1B-ECA8-4D94-85E5-44735A76E1AA}" destId="{BE4A5E1F-135A-40AB-9857-0471BE8D37D0}" srcOrd="0" destOrd="0" presId="urn:microsoft.com/office/officeart/2005/8/layout/hierarchy3"/>
    <dgm:cxn modelId="{D21629F0-97DC-45F9-92A9-76B5116343F8}" type="presParOf" srcId="{E4A0DD1B-ECA8-4D94-85E5-44735A76E1AA}" destId="{C2D9D646-293C-4FAE-BC4F-32EEAF98D98E}" srcOrd="1" destOrd="0" presId="urn:microsoft.com/office/officeart/2005/8/layout/hierarchy3"/>
    <dgm:cxn modelId="{657B7357-77D1-491F-9A8C-443ED4916953}" type="presParOf" srcId="{B40ECA70-3466-4455-9FE8-CE0F929D8622}" destId="{A6DE8E47-4EDA-4867-BEE8-E761645DDC2B}" srcOrd="1" destOrd="0" presId="urn:microsoft.com/office/officeart/2005/8/layout/hierarchy3"/>
    <dgm:cxn modelId="{04C7A143-F105-4D77-98B2-8E23776879C4}" type="presParOf" srcId="{A6DE8E47-4EDA-4867-BEE8-E761645DDC2B}" destId="{959FCFAC-7441-4459-8D02-5090F6C0EF0C}" srcOrd="0" destOrd="0" presId="urn:microsoft.com/office/officeart/2005/8/layout/hierarchy3"/>
    <dgm:cxn modelId="{7B6AE000-A478-4704-AFC8-F1E6CB070190}" type="presParOf" srcId="{A6DE8E47-4EDA-4867-BEE8-E761645DDC2B}" destId="{FBFE48CD-1D07-4737-8073-3C3AEDF80FD7}" srcOrd="1" destOrd="0" presId="urn:microsoft.com/office/officeart/2005/8/layout/hierarchy3"/>
    <dgm:cxn modelId="{913A73B4-821D-4E05-8CBE-757D9520BA0D}" type="presParOf" srcId="{A6DE8E47-4EDA-4867-BEE8-E761645DDC2B}" destId="{C9AE9D76-8A98-4730-8D26-2488C41E2195}" srcOrd="2" destOrd="0" presId="urn:microsoft.com/office/officeart/2005/8/layout/hierarchy3"/>
    <dgm:cxn modelId="{D04A35F3-3312-4784-AA65-C4CE19AF5A4F}" type="presParOf" srcId="{A6DE8E47-4EDA-4867-BEE8-E761645DDC2B}" destId="{AEB278D6-4EFD-4031-B24D-99F98DFF2D04}" srcOrd="3" destOrd="0" presId="urn:microsoft.com/office/officeart/2005/8/layout/hierarchy3"/>
    <dgm:cxn modelId="{501CCE00-BF60-481D-B4C4-D8B2476F7263}" type="presParOf" srcId="{A6DE8E47-4EDA-4867-BEE8-E761645DDC2B}" destId="{487A2B7D-DA56-442D-9E75-CD90F019EC52}" srcOrd="4" destOrd="0" presId="urn:microsoft.com/office/officeart/2005/8/layout/hierarchy3"/>
    <dgm:cxn modelId="{D4E3C5B7-9080-47C4-9186-8525E5D472E3}" type="presParOf" srcId="{A6DE8E47-4EDA-4867-BEE8-E761645DDC2B}" destId="{2E5A79F7-FE13-420E-9868-880C770F165B}" srcOrd="5" destOrd="0" presId="urn:microsoft.com/office/officeart/2005/8/layout/hierarchy3"/>
    <dgm:cxn modelId="{F3883CF6-0B4C-4803-B367-F98C809B8A9A}" type="presParOf" srcId="{A6DE8E47-4EDA-4867-BEE8-E761645DDC2B}" destId="{5601D000-A12D-4186-84D0-F5C0F8236A34}" srcOrd="6" destOrd="0" presId="urn:microsoft.com/office/officeart/2005/8/layout/hierarchy3"/>
    <dgm:cxn modelId="{F6B2148D-6E37-493B-95A8-6915969CC95F}" type="presParOf" srcId="{A6DE8E47-4EDA-4867-BEE8-E761645DDC2B}" destId="{028E672A-1751-4333-9009-6455F6E96DDF}" srcOrd="7" destOrd="0" presId="urn:microsoft.com/office/officeart/2005/8/layout/hierarchy3"/>
    <dgm:cxn modelId="{6B97377F-34C5-4177-BAC2-7B56D3EB9159}" type="presParOf" srcId="{A6DE8E47-4EDA-4867-BEE8-E761645DDC2B}" destId="{1A91535D-96FD-47BC-BD7E-C11785E9D242}" srcOrd="8" destOrd="0" presId="urn:microsoft.com/office/officeart/2005/8/layout/hierarchy3"/>
    <dgm:cxn modelId="{A6F0157D-5938-4BDE-B9A8-9C27CEBA7B1C}" type="presParOf" srcId="{A6DE8E47-4EDA-4867-BEE8-E761645DDC2B}" destId="{00DE0CD5-EC43-4905-9903-660AEB2A2F1F}" srcOrd="9" destOrd="0" presId="urn:microsoft.com/office/officeart/2005/8/layout/hierarchy3"/>
    <dgm:cxn modelId="{BBDFF7DC-24EB-405D-9E69-9BF31D4B35D6}" type="presParOf" srcId="{A6DE8E47-4EDA-4867-BEE8-E761645DDC2B}" destId="{5977AD93-7845-4329-AA81-5371D56DDA84}" srcOrd="10" destOrd="0" presId="urn:microsoft.com/office/officeart/2005/8/layout/hierarchy3"/>
    <dgm:cxn modelId="{97595BF6-2148-4FE1-849D-B80C3B1E969E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solidFill>
          <a:schemeClr val="accent1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noFill/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0B8EB603-D461-4093-9FF8-EA9574217DA2}" type="presOf" srcId="{599AB3B9-C137-4607-8E6A-AA1B1E9CE49D}" destId="{FBFE48CD-1D07-4737-8073-3C3AEDF80FD7}" srcOrd="0" destOrd="0" presId="urn:microsoft.com/office/officeart/2005/8/layout/hierarchy3"/>
    <dgm:cxn modelId="{0F36A71D-5D89-467B-AF0C-CD358B43A21D}" type="presOf" srcId="{1A3F4127-273B-4C28-931B-F7984F6CB27E}" destId="{0E7D451F-0E02-462F-B996-349C10E098FB}" srcOrd="0" destOrd="0" presId="urn:microsoft.com/office/officeart/2005/8/layout/hierarchy3"/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CF6A092A-74B2-45C1-AB97-C2A65CCF53E6}" type="presOf" srcId="{31061087-DD57-4C49-A0B0-1B9A83693CC8}" destId="{959FCFAC-7441-4459-8D02-5090F6C0EF0C}" srcOrd="0" destOrd="0" presId="urn:microsoft.com/office/officeart/2005/8/layout/hierarchy3"/>
    <dgm:cxn modelId="{C1090538-0FF9-4648-9C60-74CB3921ADC7}" type="presOf" srcId="{5E0B60BE-1ADF-4718-AF29-8868878DE201}" destId="{00DE0CD5-EC43-4905-9903-660AEB2A2F1F}" srcOrd="0" destOrd="0" presId="urn:microsoft.com/office/officeart/2005/8/layout/hierarchy3"/>
    <dgm:cxn modelId="{981F995B-2C85-45DA-92B6-8DAB69FA6EE2}" type="presOf" srcId="{7220845C-6ACD-44FA-9E62-A0C249B8B029}" destId="{1A91535D-96FD-47BC-BD7E-C11785E9D242}" srcOrd="0" destOrd="0" presId="urn:microsoft.com/office/officeart/2005/8/layout/hierarchy3"/>
    <dgm:cxn modelId="{7697F462-F2DE-446E-9C8E-01433191A712}" type="presOf" srcId="{2D1D19ED-AC99-4A43-8D15-B3434AE343B4}" destId="{C2D9D646-293C-4FAE-BC4F-32EEAF98D98E}" srcOrd="1" destOrd="0" presId="urn:microsoft.com/office/officeart/2005/8/layout/hierarchy3"/>
    <dgm:cxn modelId="{F6A54A49-8A0A-40F5-A085-5B6F4A9A7D9E}" type="presOf" srcId="{029F430F-0436-4EE4-9585-711D7501B9DA}" destId="{487A2B7D-DA56-442D-9E75-CD90F019EC52}" srcOrd="0" destOrd="0" presId="urn:microsoft.com/office/officeart/2005/8/layout/hierarchy3"/>
    <dgm:cxn modelId="{C949614A-7C4D-4407-8B45-A2E434DCC566}" type="presOf" srcId="{09D7FE04-D40B-4973-8868-5194140F0966}" destId="{2E5A79F7-FE13-420E-9868-880C770F165B}" srcOrd="0" destOrd="0" presId="urn:microsoft.com/office/officeart/2005/8/layout/hierarchy3"/>
    <dgm:cxn modelId="{68FEC96C-FDAA-4F03-AC97-0B6BF2438311}" type="presOf" srcId="{E46E197D-D760-4E82-A91E-660F3342AA3F}" destId="{C9AE9D76-8A98-4730-8D26-2488C41E2195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3B17DA86-A75F-4F19-BAA9-A70A8240CBC5}" type="presOf" srcId="{E584F7F2-3475-4268-A560-6D31BA95AAB2}" destId="{AEB278D6-4EFD-4031-B24D-99F98DFF2D04}" srcOrd="0" destOrd="0" presId="urn:microsoft.com/office/officeart/2005/8/layout/hierarchy3"/>
    <dgm:cxn modelId="{A269428D-BBF5-44AE-9432-01CD81BF0FDC}" type="presOf" srcId="{2D1D19ED-AC99-4A43-8D15-B3434AE343B4}" destId="{BE4A5E1F-135A-40AB-9857-0471BE8D37D0}" srcOrd="0" destOrd="0" presId="urn:microsoft.com/office/officeart/2005/8/layout/hierarchy3"/>
    <dgm:cxn modelId="{82BF619D-902D-438A-9D05-449DAB939A22}" type="presOf" srcId="{5C229CF4-8ECF-4BE6-AC16-188B7200C788}" destId="{F2670AB2-FB66-4047-B0E3-E527F3A18050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535211E6-5769-4D91-BB46-42B31E97DF46}" type="presOf" srcId="{93077E86-2B07-41D3-87C9-330E9883DD74}" destId="{028E672A-1751-4333-9009-6455F6E96DDF}" srcOrd="0" destOrd="0" presId="urn:microsoft.com/office/officeart/2005/8/layout/hierarchy3"/>
    <dgm:cxn modelId="{AD5881E6-F960-4C82-86E0-C5DC6E0068A2}" type="presOf" srcId="{616A27B9-DAD9-4C1A-B27F-9CA58664FD2D}" destId="{5601D000-A12D-4186-84D0-F5C0F8236A34}" srcOrd="0" destOrd="0" presId="urn:microsoft.com/office/officeart/2005/8/layout/hierarchy3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1A0CA4EA-C257-4BDC-AAAE-E7CA520D942A}" type="presOf" srcId="{5CDA8654-E251-445F-91C3-B9A025CE6F25}" destId="{5977AD93-7845-4329-AA81-5371D56DDA84}" srcOrd="0" destOrd="0" presId="urn:microsoft.com/office/officeart/2005/8/layout/hierarchy3"/>
    <dgm:cxn modelId="{AC83CD03-3B60-4981-9302-5A453218F685}" type="presParOf" srcId="{F2670AB2-FB66-4047-B0E3-E527F3A18050}" destId="{B40ECA70-3466-4455-9FE8-CE0F929D8622}" srcOrd="0" destOrd="0" presId="urn:microsoft.com/office/officeart/2005/8/layout/hierarchy3"/>
    <dgm:cxn modelId="{01C64BA9-5CD7-402D-9DA5-2D33A49C0EFA}" type="presParOf" srcId="{B40ECA70-3466-4455-9FE8-CE0F929D8622}" destId="{E4A0DD1B-ECA8-4D94-85E5-44735A76E1AA}" srcOrd="0" destOrd="0" presId="urn:microsoft.com/office/officeart/2005/8/layout/hierarchy3"/>
    <dgm:cxn modelId="{926B8F3A-28E3-4BC7-941E-F48C5742AE1C}" type="presParOf" srcId="{E4A0DD1B-ECA8-4D94-85E5-44735A76E1AA}" destId="{BE4A5E1F-135A-40AB-9857-0471BE8D37D0}" srcOrd="0" destOrd="0" presId="urn:microsoft.com/office/officeart/2005/8/layout/hierarchy3"/>
    <dgm:cxn modelId="{AF0FC9BE-11ED-4C26-8852-8D33A01AE05F}" type="presParOf" srcId="{E4A0DD1B-ECA8-4D94-85E5-44735A76E1AA}" destId="{C2D9D646-293C-4FAE-BC4F-32EEAF98D98E}" srcOrd="1" destOrd="0" presId="urn:microsoft.com/office/officeart/2005/8/layout/hierarchy3"/>
    <dgm:cxn modelId="{6417D15B-C175-4FCD-B8FB-7C4905F2DDA4}" type="presParOf" srcId="{B40ECA70-3466-4455-9FE8-CE0F929D8622}" destId="{A6DE8E47-4EDA-4867-BEE8-E761645DDC2B}" srcOrd="1" destOrd="0" presId="urn:microsoft.com/office/officeart/2005/8/layout/hierarchy3"/>
    <dgm:cxn modelId="{EB47D023-B477-47A0-9098-29994A7B1CEF}" type="presParOf" srcId="{A6DE8E47-4EDA-4867-BEE8-E761645DDC2B}" destId="{959FCFAC-7441-4459-8D02-5090F6C0EF0C}" srcOrd="0" destOrd="0" presId="urn:microsoft.com/office/officeart/2005/8/layout/hierarchy3"/>
    <dgm:cxn modelId="{749126C8-54B4-4610-88C9-A400E3CC7578}" type="presParOf" srcId="{A6DE8E47-4EDA-4867-BEE8-E761645DDC2B}" destId="{FBFE48CD-1D07-4737-8073-3C3AEDF80FD7}" srcOrd="1" destOrd="0" presId="urn:microsoft.com/office/officeart/2005/8/layout/hierarchy3"/>
    <dgm:cxn modelId="{C8483F00-319D-400E-9BBA-49C68C077BD8}" type="presParOf" srcId="{A6DE8E47-4EDA-4867-BEE8-E761645DDC2B}" destId="{C9AE9D76-8A98-4730-8D26-2488C41E2195}" srcOrd="2" destOrd="0" presId="urn:microsoft.com/office/officeart/2005/8/layout/hierarchy3"/>
    <dgm:cxn modelId="{0CB0257B-96AC-478A-98B8-E0608970C6A7}" type="presParOf" srcId="{A6DE8E47-4EDA-4867-BEE8-E761645DDC2B}" destId="{AEB278D6-4EFD-4031-B24D-99F98DFF2D04}" srcOrd="3" destOrd="0" presId="urn:microsoft.com/office/officeart/2005/8/layout/hierarchy3"/>
    <dgm:cxn modelId="{BC542082-52F9-458E-B2B0-D028E9997960}" type="presParOf" srcId="{A6DE8E47-4EDA-4867-BEE8-E761645DDC2B}" destId="{487A2B7D-DA56-442D-9E75-CD90F019EC52}" srcOrd="4" destOrd="0" presId="urn:microsoft.com/office/officeart/2005/8/layout/hierarchy3"/>
    <dgm:cxn modelId="{5715B460-5B3A-4D44-A01D-3303394726B6}" type="presParOf" srcId="{A6DE8E47-4EDA-4867-BEE8-E761645DDC2B}" destId="{2E5A79F7-FE13-420E-9868-880C770F165B}" srcOrd="5" destOrd="0" presId="urn:microsoft.com/office/officeart/2005/8/layout/hierarchy3"/>
    <dgm:cxn modelId="{B23BC9E5-82FD-40A6-B6DF-F569FB18E091}" type="presParOf" srcId="{A6DE8E47-4EDA-4867-BEE8-E761645DDC2B}" destId="{5601D000-A12D-4186-84D0-F5C0F8236A34}" srcOrd="6" destOrd="0" presId="urn:microsoft.com/office/officeart/2005/8/layout/hierarchy3"/>
    <dgm:cxn modelId="{97E02FC6-5F30-408D-B557-7A0662C5AA2A}" type="presParOf" srcId="{A6DE8E47-4EDA-4867-BEE8-E761645DDC2B}" destId="{028E672A-1751-4333-9009-6455F6E96DDF}" srcOrd="7" destOrd="0" presId="urn:microsoft.com/office/officeart/2005/8/layout/hierarchy3"/>
    <dgm:cxn modelId="{64A005B9-844B-4395-AF1D-D845C7C159B4}" type="presParOf" srcId="{A6DE8E47-4EDA-4867-BEE8-E761645DDC2B}" destId="{1A91535D-96FD-47BC-BD7E-C11785E9D242}" srcOrd="8" destOrd="0" presId="urn:microsoft.com/office/officeart/2005/8/layout/hierarchy3"/>
    <dgm:cxn modelId="{D9672D38-1BE5-42E9-B310-0CC5FE50B008}" type="presParOf" srcId="{A6DE8E47-4EDA-4867-BEE8-E761645DDC2B}" destId="{00DE0CD5-EC43-4905-9903-660AEB2A2F1F}" srcOrd="9" destOrd="0" presId="urn:microsoft.com/office/officeart/2005/8/layout/hierarchy3"/>
    <dgm:cxn modelId="{9D6051C5-5863-484C-8122-325BFE5B76CB}" type="presParOf" srcId="{A6DE8E47-4EDA-4867-BEE8-E761645DDC2B}" destId="{5977AD93-7845-4329-AA81-5371D56DDA84}" srcOrd="10" destOrd="0" presId="urn:microsoft.com/office/officeart/2005/8/layout/hierarchy3"/>
    <dgm:cxn modelId="{E1E7C33C-B7E3-4D6C-A234-4196AB6680B9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solidFill>
          <a:schemeClr val="accent1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noFill/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73117B1E-0B34-49A6-99F4-F3F3B3A4A30B}" type="presOf" srcId="{1A3F4127-273B-4C28-931B-F7984F6CB27E}" destId="{0E7D451F-0E02-462F-B996-349C10E098FB}" srcOrd="0" destOrd="0" presId="urn:microsoft.com/office/officeart/2005/8/layout/hierarchy3"/>
    <dgm:cxn modelId="{460B7B20-6544-42DC-B464-4EB59D8F5DDE}" type="presOf" srcId="{616A27B9-DAD9-4C1A-B27F-9CA58664FD2D}" destId="{5601D000-A12D-4186-84D0-F5C0F8236A34}" srcOrd="0" destOrd="0" presId="urn:microsoft.com/office/officeart/2005/8/layout/hierarchy3"/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BC1D5224-98BE-4920-B9EC-5B87837A1999}" type="presOf" srcId="{31061087-DD57-4C49-A0B0-1B9A83693CC8}" destId="{959FCFAC-7441-4459-8D02-5090F6C0EF0C}" srcOrd="0" destOrd="0" presId="urn:microsoft.com/office/officeart/2005/8/layout/hierarchy3"/>
    <dgm:cxn modelId="{18EA0D2A-FF6C-4435-B88C-C0A554063979}" type="presOf" srcId="{2D1D19ED-AC99-4A43-8D15-B3434AE343B4}" destId="{BE4A5E1F-135A-40AB-9857-0471BE8D37D0}" srcOrd="0" destOrd="0" presId="urn:microsoft.com/office/officeart/2005/8/layout/hierarchy3"/>
    <dgm:cxn modelId="{67E0132D-19C8-49C1-B33F-B93D75D583C7}" type="presOf" srcId="{029F430F-0436-4EE4-9585-711D7501B9DA}" destId="{487A2B7D-DA56-442D-9E75-CD90F019EC52}" srcOrd="0" destOrd="0" presId="urn:microsoft.com/office/officeart/2005/8/layout/hierarchy3"/>
    <dgm:cxn modelId="{8204B56D-9312-4B1E-AABD-E71FC9EB4C5A}" type="presOf" srcId="{93077E86-2B07-41D3-87C9-330E9883DD74}" destId="{028E672A-1751-4333-9009-6455F6E96DDF}" srcOrd="0" destOrd="0" presId="urn:microsoft.com/office/officeart/2005/8/layout/hierarchy3"/>
    <dgm:cxn modelId="{04D6F950-77CA-4A4E-9E77-CCAB32B9B722}" type="presOf" srcId="{E46E197D-D760-4E82-A91E-660F3342AA3F}" destId="{C9AE9D76-8A98-4730-8D26-2488C41E2195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505D6478-9FD8-4400-9513-7CC51C5F31E2}" type="presOf" srcId="{2D1D19ED-AC99-4A43-8D15-B3434AE343B4}" destId="{C2D9D646-293C-4FAE-BC4F-32EEAF98D98E}" srcOrd="1" destOrd="0" presId="urn:microsoft.com/office/officeart/2005/8/layout/hierarchy3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1FF5D45A-0B1E-430E-B2B2-59423A47C2E4}" type="presOf" srcId="{5CDA8654-E251-445F-91C3-B9A025CE6F25}" destId="{5977AD93-7845-4329-AA81-5371D56DDA84}" srcOrd="0" destOrd="0" presId="urn:microsoft.com/office/officeart/2005/8/layout/hierarchy3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191A3B87-7D20-4A77-ADB4-24B3BA56384A}" type="presOf" srcId="{E584F7F2-3475-4268-A560-6D31BA95AAB2}" destId="{AEB278D6-4EFD-4031-B24D-99F98DFF2D04}" srcOrd="0" destOrd="0" presId="urn:microsoft.com/office/officeart/2005/8/layout/hierarchy3"/>
    <dgm:cxn modelId="{4337048C-7457-44FC-A205-FEB3252F30B3}" type="presOf" srcId="{599AB3B9-C137-4607-8E6A-AA1B1E9CE49D}" destId="{FBFE48CD-1D07-4737-8073-3C3AEDF80FD7}" srcOrd="0" destOrd="0" presId="urn:microsoft.com/office/officeart/2005/8/layout/hierarchy3"/>
    <dgm:cxn modelId="{B24CA39B-31F9-41AD-90FB-490860F75519}" type="presOf" srcId="{5C229CF4-8ECF-4BE6-AC16-188B7200C788}" destId="{F2670AB2-FB66-4047-B0E3-E527F3A18050}" srcOrd="0" destOrd="0" presId="urn:microsoft.com/office/officeart/2005/8/layout/hierarchy3"/>
    <dgm:cxn modelId="{E77DC3AD-33D3-48CD-B1BF-190B7A7D49D0}" type="presOf" srcId="{5E0B60BE-1ADF-4718-AF29-8868878DE201}" destId="{00DE0CD5-EC43-4905-9903-660AEB2A2F1F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C5DEC7E2-D3A8-48A9-B735-4577D639B3ED}" type="presOf" srcId="{09D7FE04-D40B-4973-8868-5194140F0966}" destId="{2E5A79F7-FE13-420E-9868-880C770F165B}" srcOrd="0" destOrd="0" presId="urn:microsoft.com/office/officeart/2005/8/layout/hierarchy3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4AEC98F4-5178-47AA-AA89-A1358D70626A}" type="presOf" srcId="{7220845C-6ACD-44FA-9E62-A0C249B8B029}" destId="{1A91535D-96FD-47BC-BD7E-C11785E9D242}" srcOrd="0" destOrd="0" presId="urn:microsoft.com/office/officeart/2005/8/layout/hierarchy3"/>
    <dgm:cxn modelId="{46AA6216-C096-49C9-8225-7296CEB8929F}" type="presParOf" srcId="{F2670AB2-FB66-4047-B0E3-E527F3A18050}" destId="{B40ECA70-3466-4455-9FE8-CE0F929D8622}" srcOrd="0" destOrd="0" presId="urn:microsoft.com/office/officeart/2005/8/layout/hierarchy3"/>
    <dgm:cxn modelId="{2020FA74-5AA7-4146-A9BC-821A0E47A1CA}" type="presParOf" srcId="{B40ECA70-3466-4455-9FE8-CE0F929D8622}" destId="{E4A0DD1B-ECA8-4D94-85E5-44735A76E1AA}" srcOrd="0" destOrd="0" presId="urn:microsoft.com/office/officeart/2005/8/layout/hierarchy3"/>
    <dgm:cxn modelId="{22E4A1F1-7198-4EC4-A0A0-BAF334BF8C03}" type="presParOf" srcId="{E4A0DD1B-ECA8-4D94-85E5-44735A76E1AA}" destId="{BE4A5E1F-135A-40AB-9857-0471BE8D37D0}" srcOrd="0" destOrd="0" presId="urn:microsoft.com/office/officeart/2005/8/layout/hierarchy3"/>
    <dgm:cxn modelId="{40612FDA-7172-48BF-95D3-281CC7F411B0}" type="presParOf" srcId="{E4A0DD1B-ECA8-4D94-85E5-44735A76E1AA}" destId="{C2D9D646-293C-4FAE-BC4F-32EEAF98D98E}" srcOrd="1" destOrd="0" presId="urn:microsoft.com/office/officeart/2005/8/layout/hierarchy3"/>
    <dgm:cxn modelId="{EFDC375D-80FD-4818-894F-C5090F707D5C}" type="presParOf" srcId="{B40ECA70-3466-4455-9FE8-CE0F929D8622}" destId="{A6DE8E47-4EDA-4867-BEE8-E761645DDC2B}" srcOrd="1" destOrd="0" presId="urn:microsoft.com/office/officeart/2005/8/layout/hierarchy3"/>
    <dgm:cxn modelId="{4170C2CD-4C6C-41C9-879A-42C0A8B15CF9}" type="presParOf" srcId="{A6DE8E47-4EDA-4867-BEE8-E761645DDC2B}" destId="{959FCFAC-7441-4459-8D02-5090F6C0EF0C}" srcOrd="0" destOrd="0" presId="urn:microsoft.com/office/officeart/2005/8/layout/hierarchy3"/>
    <dgm:cxn modelId="{A4240B43-2E59-4A04-A344-40C307F0106C}" type="presParOf" srcId="{A6DE8E47-4EDA-4867-BEE8-E761645DDC2B}" destId="{FBFE48CD-1D07-4737-8073-3C3AEDF80FD7}" srcOrd="1" destOrd="0" presId="urn:microsoft.com/office/officeart/2005/8/layout/hierarchy3"/>
    <dgm:cxn modelId="{81A4A0A9-86E4-4666-9F3C-F81AB2EE41D3}" type="presParOf" srcId="{A6DE8E47-4EDA-4867-BEE8-E761645DDC2B}" destId="{C9AE9D76-8A98-4730-8D26-2488C41E2195}" srcOrd="2" destOrd="0" presId="urn:microsoft.com/office/officeart/2005/8/layout/hierarchy3"/>
    <dgm:cxn modelId="{6484E9C1-A9B9-4ECF-BAAC-E36635E1EB76}" type="presParOf" srcId="{A6DE8E47-4EDA-4867-BEE8-E761645DDC2B}" destId="{AEB278D6-4EFD-4031-B24D-99F98DFF2D04}" srcOrd="3" destOrd="0" presId="urn:microsoft.com/office/officeart/2005/8/layout/hierarchy3"/>
    <dgm:cxn modelId="{9CD301E1-92AC-4EB8-9EF2-4675175EA78B}" type="presParOf" srcId="{A6DE8E47-4EDA-4867-BEE8-E761645DDC2B}" destId="{487A2B7D-DA56-442D-9E75-CD90F019EC52}" srcOrd="4" destOrd="0" presId="urn:microsoft.com/office/officeart/2005/8/layout/hierarchy3"/>
    <dgm:cxn modelId="{B715BE94-455E-4FE2-9F3B-FEA88731E8B4}" type="presParOf" srcId="{A6DE8E47-4EDA-4867-BEE8-E761645DDC2B}" destId="{2E5A79F7-FE13-420E-9868-880C770F165B}" srcOrd="5" destOrd="0" presId="urn:microsoft.com/office/officeart/2005/8/layout/hierarchy3"/>
    <dgm:cxn modelId="{8C283F9D-95D3-47D9-A447-DC5CDECD75C6}" type="presParOf" srcId="{A6DE8E47-4EDA-4867-BEE8-E761645DDC2B}" destId="{5601D000-A12D-4186-84D0-F5C0F8236A34}" srcOrd="6" destOrd="0" presId="urn:microsoft.com/office/officeart/2005/8/layout/hierarchy3"/>
    <dgm:cxn modelId="{9EC3CA2A-50C9-4D0F-8BF6-F845B8E0ABCA}" type="presParOf" srcId="{A6DE8E47-4EDA-4867-BEE8-E761645DDC2B}" destId="{028E672A-1751-4333-9009-6455F6E96DDF}" srcOrd="7" destOrd="0" presId="urn:microsoft.com/office/officeart/2005/8/layout/hierarchy3"/>
    <dgm:cxn modelId="{1110686B-D6A7-4616-AB0D-8DB1F36F1281}" type="presParOf" srcId="{A6DE8E47-4EDA-4867-BEE8-E761645DDC2B}" destId="{1A91535D-96FD-47BC-BD7E-C11785E9D242}" srcOrd="8" destOrd="0" presId="urn:microsoft.com/office/officeart/2005/8/layout/hierarchy3"/>
    <dgm:cxn modelId="{1D755ED7-6C45-4963-86E5-1FD7C72BA7D4}" type="presParOf" srcId="{A6DE8E47-4EDA-4867-BEE8-E761645DDC2B}" destId="{00DE0CD5-EC43-4905-9903-660AEB2A2F1F}" srcOrd="9" destOrd="0" presId="urn:microsoft.com/office/officeart/2005/8/layout/hierarchy3"/>
    <dgm:cxn modelId="{B73B637B-8CAA-4908-B344-E8F589344526}" type="presParOf" srcId="{A6DE8E47-4EDA-4867-BEE8-E761645DDC2B}" destId="{5977AD93-7845-4329-AA81-5371D56DDA84}" srcOrd="10" destOrd="0" presId="urn:microsoft.com/office/officeart/2005/8/layout/hierarchy3"/>
    <dgm:cxn modelId="{E5D5EA7E-D51B-422E-96C8-DB6626ED4281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solidFill>
          <a:schemeClr val="accent1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noFill/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4CDC2D2F-CA0E-498C-8EA1-FF9F1D39DFAA}" type="presOf" srcId="{31061087-DD57-4C49-A0B0-1B9A83693CC8}" destId="{959FCFAC-7441-4459-8D02-5090F6C0EF0C}" srcOrd="0" destOrd="0" presId="urn:microsoft.com/office/officeart/2005/8/layout/hierarchy3"/>
    <dgm:cxn modelId="{AF0F7F64-22CD-4206-A6A1-B24EFBE9BABB}" type="presOf" srcId="{E46E197D-D760-4E82-A91E-660F3342AA3F}" destId="{C9AE9D76-8A98-4730-8D26-2488C41E2195}" srcOrd="0" destOrd="0" presId="urn:microsoft.com/office/officeart/2005/8/layout/hierarchy3"/>
    <dgm:cxn modelId="{59A81668-829E-4683-A53C-3984EA5F11B9}" type="presOf" srcId="{5E0B60BE-1ADF-4718-AF29-8868878DE201}" destId="{00DE0CD5-EC43-4905-9903-660AEB2A2F1F}" srcOrd="0" destOrd="0" presId="urn:microsoft.com/office/officeart/2005/8/layout/hierarchy3"/>
    <dgm:cxn modelId="{D618EA48-D608-4299-9D46-AA36552E242B}" type="presOf" srcId="{2D1D19ED-AC99-4A43-8D15-B3434AE343B4}" destId="{BE4A5E1F-135A-40AB-9857-0471BE8D37D0}" srcOrd="0" destOrd="0" presId="urn:microsoft.com/office/officeart/2005/8/layout/hierarchy3"/>
    <dgm:cxn modelId="{A4C54B4A-AC0D-4009-A245-09F85E59F9DC}" type="presOf" srcId="{2D1D19ED-AC99-4A43-8D15-B3434AE343B4}" destId="{C2D9D646-293C-4FAE-BC4F-32EEAF98D98E}" srcOrd="1" destOrd="0" presId="urn:microsoft.com/office/officeart/2005/8/layout/hierarchy3"/>
    <dgm:cxn modelId="{F55D6E73-BD5D-4983-B2CA-CAE7FC0D5241}" type="presOf" srcId="{5C229CF4-8ECF-4BE6-AC16-188B7200C788}" destId="{F2670AB2-FB66-4047-B0E3-E527F3A18050}" srcOrd="0" destOrd="0" presId="urn:microsoft.com/office/officeart/2005/8/layout/hierarchy3"/>
    <dgm:cxn modelId="{EBB2A774-51FD-4B0E-812A-BB30485BC2F5}" type="presOf" srcId="{7220845C-6ACD-44FA-9E62-A0C249B8B029}" destId="{1A91535D-96FD-47BC-BD7E-C11785E9D242}" srcOrd="0" destOrd="0" presId="urn:microsoft.com/office/officeart/2005/8/layout/hierarchy3"/>
    <dgm:cxn modelId="{154F7255-5A9D-4D42-9A88-D666DA9B8BC9}" type="presOf" srcId="{09D7FE04-D40B-4973-8868-5194140F0966}" destId="{2E5A79F7-FE13-420E-9868-880C770F165B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4C178756-9B9C-4306-AC89-BEE2EEEFDF49}" type="presOf" srcId="{616A27B9-DAD9-4C1A-B27F-9CA58664FD2D}" destId="{5601D000-A12D-4186-84D0-F5C0F8236A34}" srcOrd="0" destOrd="0" presId="urn:microsoft.com/office/officeart/2005/8/layout/hierarchy3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E6F6537A-1FC8-437D-AFFA-6342BC832B25}" type="presOf" srcId="{1A3F4127-273B-4C28-931B-F7984F6CB27E}" destId="{0E7D451F-0E02-462F-B996-349C10E098FB}" srcOrd="0" destOrd="0" presId="urn:microsoft.com/office/officeart/2005/8/layout/hierarchy3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DFF01B83-439C-45B2-BF12-C04A3D86D1FD}" type="presOf" srcId="{599AB3B9-C137-4607-8E6A-AA1B1E9CE49D}" destId="{FBFE48CD-1D07-4737-8073-3C3AEDF80FD7}" srcOrd="0" destOrd="0" presId="urn:microsoft.com/office/officeart/2005/8/layout/hierarchy3"/>
    <dgm:cxn modelId="{85E58F83-FFF9-4413-BC8C-BDD05D130A84}" type="presOf" srcId="{E584F7F2-3475-4268-A560-6D31BA95AAB2}" destId="{AEB278D6-4EFD-4031-B24D-99F98DFF2D04}" srcOrd="0" destOrd="0" presId="urn:microsoft.com/office/officeart/2005/8/layout/hierarchy3"/>
    <dgm:cxn modelId="{A2027385-B884-42ED-8EA8-F25AB10D61DB}" type="presOf" srcId="{029F430F-0436-4EE4-9585-711D7501B9DA}" destId="{487A2B7D-DA56-442D-9E75-CD90F019EC52}" srcOrd="0" destOrd="0" presId="urn:microsoft.com/office/officeart/2005/8/layout/hierarchy3"/>
    <dgm:cxn modelId="{DEE5A693-7AFF-49BD-B314-9C3A6C71C7E6}" type="presOf" srcId="{93077E86-2B07-41D3-87C9-330E9883DD74}" destId="{028E672A-1751-4333-9009-6455F6E96DDF}" srcOrd="0" destOrd="0" presId="urn:microsoft.com/office/officeart/2005/8/layout/hierarchy3"/>
    <dgm:cxn modelId="{D6AA609A-9A67-407C-8BF9-B119864FE90D}" type="presOf" srcId="{5CDA8654-E251-445F-91C3-B9A025CE6F25}" destId="{5977AD93-7845-4329-AA81-5371D56DDA84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0960E3FB-4436-4A52-AE11-E62CC97E1BA6}" type="presParOf" srcId="{F2670AB2-FB66-4047-B0E3-E527F3A18050}" destId="{B40ECA70-3466-4455-9FE8-CE0F929D8622}" srcOrd="0" destOrd="0" presId="urn:microsoft.com/office/officeart/2005/8/layout/hierarchy3"/>
    <dgm:cxn modelId="{E2A44400-EC04-4383-83D0-869223E2BB7F}" type="presParOf" srcId="{B40ECA70-3466-4455-9FE8-CE0F929D8622}" destId="{E4A0DD1B-ECA8-4D94-85E5-44735A76E1AA}" srcOrd="0" destOrd="0" presId="urn:microsoft.com/office/officeart/2005/8/layout/hierarchy3"/>
    <dgm:cxn modelId="{625E217A-25E0-4C02-8734-E7F545E727B0}" type="presParOf" srcId="{E4A0DD1B-ECA8-4D94-85E5-44735A76E1AA}" destId="{BE4A5E1F-135A-40AB-9857-0471BE8D37D0}" srcOrd="0" destOrd="0" presId="urn:microsoft.com/office/officeart/2005/8/layout/hierarchy3"/>
    <dgm:cxn modelId="{BDD935C5-381D-453D-84EC-C6FB7D2A7F99}" type="presParOf" srcId="{E4A0DD1B-ECA8-4D94-85E5-44735A76E1AA}" destId="{C2D9D646-293C-4FAE-BC4F-32EEAF98D98E}" srcOrd="1" destOrd="0" presId="urn:microsoft.com/office/officeart/2005/8/layout/hierarchy3"/>
    <dgm:cxn modelId="{6A264D4C-0E54-4959-9598-BB24CC531DD7}" type="presParOf" srcId="{B40ECA70-3466-4455-9FE8-CE0F929D8622}" destId="{A6DE8E47-4EDA-4867-BEE8-E761645DDC2B}" srcOrd="1" destOrd="0" presId="urn:microsoft.com/office/officeart/2005/8/layout/hierarchy3"/>
    <dgm:cxn modelId="{E5EAE468-9E43-47D1-8CEA-6D31AAECECB7}" type="presParOf" srcId="{A6DE8E47-4EDA-4867-BEE8-E761645DDC2B}" destId="{959FCFAC-7441-4459-8D02-5090F6C0EF0C}" srcOrd="0" destOrd="0" presId="urn:microsoft.com/office/officeart/2005/8/layout/hierarchy3"/>
    <dgm:cxn modelId="{319A93EB-E001-4710-BE04-EAF6202E2AB1}" type="presParOf" srcId="{A6DE8E47-4EDA-4867-BEE8-E761645DDC2B}" destId="{FBFE48CD-1D07-4737-8073-3C3AEDF80FD7}" srcOrd="1" destOrd="0" presId="urn:microsoft.com/office/officeart/2005/8/layout/hierarchy3"/>
    <dgm:cxn modelId="{D3CF47E0-2648-44F9-B887-1D31FBEA7987}" type="presParOf" srcId="{A6DE8E47-4EDA-4867-BEE8-E761645DDC2B}" destId="{C9AE9D76-8A98-4730-8D26-2488C41E2195}" srcOrd="2" destOrd="0" presId="urn:microsoft.com/office/officeart/2005/8/layout/hierarchy3"/>
    <dgm:cxn modelId="{A222FCB4-A678-444F-BA3E-34DC55702855}" type="presParOf" srcId="{A6DE8E47-4EDA-4867-BEE8-E761645DDC2B}" destId="{AEB278D6-4EFD-4031-B24D-99F98DFF2D04}" srcOrd="3" destOrd="0" presId="urn:microsoft.com/office/officeart/2005/8/layout/hierarchy3"/>
    <dgm:cxn modelId="{776847AA-CAAB-4A95-9B40-7852C9F1777A}" type="presParOf" srcId="{A6DE8E47-4EDA-4867-BEE8-E761645DDC2B}" destId="{487A2B7D-DA56-442D-9E75-CD90F019EC52}" srcOrd="4" destOrd="0" presId="urn:microsoft.com/office/officeart/2005/8/layout/hierarchy3"/>
    <dgm:cxn modelId="{79E958B0-6AE4-4AB8-B622-836A79359021}" type="presParOf" srcId="{A6DE8E47-4EDA-4867-BEE8-E761645DDC2B}" destId="{2E5A79F7-FE13-420E-9868-880C770F165B}" srcOrd="5" destOrd="0" presId="urn:microsoft.com/office/officeart/2005/8/layout/hierarchy3"/>
    <dgm:cxn modelId="{2B47D327-D6DA-4D90-8935-E74A10CC8ABD}" type="presParOf" srcId="{A6DE8E47-4EDA-4867-BEE8-E761645DDC2B}" destId="{5601D000-A12D-4186-84D0-F5C0F8236A34}" srcOrd="6" destOrd="0" presId="urn:microsoft.com/office/officeart/2005/8/layout/hierarchy3"/>
    <dgm:cxn modelId="{F3D236FD-22A9-4068-9347-A6F1FFA4FCD3}" type="presParOf" srcId="{A6DE8E47-4EDA-4867-BEE8-E761645DDC2B}" destId="{028E672A-1751-4333-9009-6455F6E96DDF}" srcOrd="7" destOrd="0" presId="urn:microsoft.com/office/officeart/2005/8/layout/hierarchy3"/>
    <dgm:cxn modelId="{8B5C70D9-D762-4BF5-B7C6-960A86654CC3}" type="presParOf" srcId="{A6DE8E47-4EDA-4867-BEE8-E761645DDC2B}" destId="{1A91535D-96FD-47BC-BD7E-C11785E9D242}" srcOrd="8" destOrd="0" presId="urn:microsoft.com/office/officeart/2005/8/layout/hierarchy3"/>
    <dgm:cxn modelId="{FC82DA5B-33BD-48DD-AB6E-9B25FF457624}" type="presParOf" srcId="{A6DE8E47-4EDA-4867-BEE8-E761645DDC2B}" destId="{00DE0CD5-EC43-4905-9903-660AEB2A2F1F}" srcOrd="9" destOrd="0" presId="urn:microsoft.com/office/officeart/2005/8/layout/hierarchy3"/>
    <dgm:cxn modelId="{12E091D7-13B0-401D-8CCB-BB25DEE3CCB4}" type="presParOf" srcId="{A6DE8E47-4EDA-4867-BEE8-E761645DDC2B}" destId="{5977AD93-7845-4329-AA81-5371D56DDA84}" srcOrd="10" destOrd="0" presId="urn:microsoft.com/office/officeart/2005/8/layout/hierarchy3"/>
    <dgm:cxn modelId="{87F0E2AF-0D96-43AA-930C-3373235A209B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solidFill>
          <a:schemeClr val="accent1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noFill/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426DD411-6714-41F7-A53C-53A58E036DD1}" type="presOf" srcId="{5E0B60BE-1ADF-4718-AF29-8868878DE201}" destId="{00DE0CD5-EC43-4905-9903-660AEB2A2F1F}" srcOrd="0" destOrd="0" presId="urn:microsoft.com/office/officeart/2005/8/layout/hierarchy3"/>
    <dgm:cxn modelId="{D10A4718-835E-4EFE-817D-25096DC2F716}" type="presOf" srcId="{7220845C-6ACD-44FA-9E62-A0C249B8B029}" destId="{1A91535D-96FD-47BC-BD7E-C11785E9D242}" srcOrd="0" destOrd="0" presId="urn:microsoft.com/office/officeart/2005/8/layout/hierarchy3"/>
    <dgm:cxn modelId="{F414641C-E3D7-46A5-B090-F92BF961CB7E}" type="presOf" srcId="{2D1D19ED-AC99-4A43-8D15-B3434AE343B4}" destId="{BE4A5E1F-135A-40AB-9857-0471BE8D37D0}" srcOrd="0" destOrd="0" presId="urn:microsoft.com/office/officeart/2005/8/layout/hierarchy3"/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2BB9FE2E-C1C9-484F-A921-3A90CD9197D9}" type="presOf" srcId="{E46E197D-D760-4E82-A91E-660F3342AA3F}" destId="{C9AE9D76-8A98-4730-8D26-2488C41E2195}" srcOrd="0" destOrd="0" presId="urn:microsoft.com/office/officeart/2005/8/layout/hierarchy3"/>
    <dgm:cxn modelId="{7A0C6733-FA46-428B-8E08-FFC9999F8B23}" type="presOf" srcId="{09D7FE04-D40B-4973-8868-5194140F0966}" destId="{2E5A79F7-FE13-420E-9868-880C770F165B}" srcOrd="0" destOrd="0" presId="urn:microsoft.com/office/officeart/2005/8/layout/hierarchy3"/>
    <dgm:cxn modelId="{B4A35C3A-BCE1-498E-AA83-186EE25A0B43}" type="presOf" srcId="{E584F7F2-3475-4268-A560-6D31BA95AAB2}" destId="{AEB278D6-4EFD-4031-B24D-99F98DFF2D04}" srcOrd="0" destOrd="0" presId="urn:microsoft.com/office/officeart/2005/8/layout/hierarchy3"/>
    <dgm:cxn modelId="{E6F4A45F-E5C1-427C-A183-ED98B9A93618}" type="presOf" srcId="{2D1D19ED-AC99-4A43-8D15-B3434AE343B4}" destId="{C2D9D646-293C-4FAE-BC4F-32EEAF98D98E}" srcOrd="1" destOrd="0" presId="urn:microsoft.com/office/officeart/2005/8/layout/hierarchy3"/>
    <dgm:cxn modelId="{35AE3941-201D-490A-A943-D8B716A22B7F}" type="presOf" srcId="{93077E86-2B07-41D3-87C9-330E9883DD74}" destId="{028E672A-1751-4333-9009-6455F6E96DDF}" srcOrd="0" destOrd="0" presId="urn:microsoft.com/office/officeart/2005/8/layout/hierarchy3"/>
    <dgm:cxn modelId="{B92EBE64-E1B4-49F8-811B-CB66650F86D9}" type="presOf" srcId="{616A27B9-DAD9-4C1A-B27F-9CA58664FD2D}" destId="{5601D000-A12D-4186-84D0-F5C0F8236A34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6C73D78B-B70A-427E-B64E-897FC1880DDA}" type="presOf" srcId="{029F430F-0436-4EE4-9585-711D7501B9DA}" destId="{487A2B7D-DA56-442D-9E75-CD90F019EC52}" srcOrd="0" destOrd="0" presId="urn:microsoft.com/office/officeart/2005/8/layout/hierarchy3"/>
    <dgm:cxn modelId="{9891929C-68D1-460C-A35D-E6ACC9DC12BA}" type="presOf" srcId="{31061087-DD57-4C49-A0B0-1B9A83693CC8}" destId="{959FCFAC-7441-4459-8D02-5090F6C0EF0C}" srcOrd="0" destOrd="0" presId="urn:microsoft.com/office/officeart/2005/8/layout/hierarchy3"/>
    <dgm:cxn modelId="{96B4DDB6-756D-41FB-B853-817A7D0E0924}" type="presOf" srcId="{1A3F4127-273B-4C28-931B-F7984F6CB27E}" destId="{0E7D451F-0E02-462F-B996-349C10E098FB}" srcOrd="0" destOrd="0" presId="urn:microsoft.com/office/officeart/2005/8/layout/hierarchy3"/>
    <dgm:cxn modelId="{26E69ACC-236D-4CE6-BD44-A215D6E25DC6}" type="presOf" srcId="{599AB3B9-C137-4607-8E6A-AA1B1E9CE49D}" destId="{FBFE48CD-1D07-4737-8073-3C3AEDF80FD7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96C486DC-4FFF-4E1A-842A-E0933D61EADB}" type="presOf" srcId="{5C229CF4-8ECF-4BE6-AC16-188B7200C788}" destId="{F2670AB2-FB66-4047-B0E3-E527F3A18050}" srcOrd="0" destOrd="0" presId="urn:microsoft.com/office/officeart/2005/8/layout/hierarchy3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8A6762E7-2C94-4F40-BAC6-D49B1C224342}" type="presOf" srcId="{5CDA8654-E251-445F-91C3-B9A025CE6F25}" destId="{5977AD93-7845-4329-AA81-5371D56DDA84}" srcOrd="0" destOrd="0" presId="urn:microsoft.com/office/officeart/2005/8/layout/hierarchy3"/>
    <dgm:cxn modelId="{D2846ADE-0BA3-43F5-B54A-6CBB09BF5288}" type="presParOf" srcId="{F2670AB2-FB66-4047-B0E3-E527F3A18050}" destId="{B40ECA70-3466-4455-9FE8-CE0F929D8622}" srcOrd="0" destOrd="0" presId="urn:microsoft.com/office/officeart/2005/8/layout/hierarchy3"/>
    <dgm:cxn modelId="{4199CECB-E845-41AA-A91F-CA21F68F508E}" type="presParOf" srcId="{B40ECA70-3466-4455-9FE8-CE0F929D8622}" destId="{E4A0DD1B-ECA8-4D94-85E5-44735A76E1AA}" srcOrd="0" destOrd="0" presId="urn:microsoft.com/office/officeart/2005/8/layout/hierarchy3"/>
    <dgm:cxn modelId="{884E5B8A-D66A-4220-88B7-1D7C39789F32}" type="presParOf" srcId="{E4A0DD1B-ECA8-4D94-85E5-44735A76E1AA}" destId="{BE4A5E1F-135A-40AB-9857-0471BE8D37D0}" srcOrd="0" destOrd="0" presId="urn:microsoft.com/office/officeart/2005/8/layout/hierarchy3"/>
    <dgm:cxn modelId="{AD8B3CAA-0D7F-4AAD-9C2D-1ACEBB0A2131}" type="presParOf" srcId="{E4A0DD1B-ECA8-4D94-85E5-44735A76E1AA}" destId="{C2D9D646-293C-4FAE-BC4F-32EEAF98D98E}" srcOrd="1" destOrd="0" presId="urn:microsoft.com/office/officeart/2005/8/layout/hierarchy3"/>
    <dgm:cxn modelId="{CE61105D-1445-451F-A64E-A84F1A5EE944}" type="presParOf" srcId="{B40ECA70-3466-4455-9FE8-CE0F929D8622}" destId="{A6DE8E47-4EDA-4867-BEE8-E761645DDC2B}" srcOrd="1" destOrd="0" presId="urn:microsoft.com/office/officeart/2005/8/layout/hierarchy3"/>
    <dgm:cxn modelId="{08744D84-8D71-4963-8FD4-463157C25F9F}" type="presParOf" srcId="{A6DE8E47-4EDA-4867-BEE8-E761645DDC2B}" destId="{959FCFAC-7441-4459-8D02-5090F6C0EF0C}" srcOrd="0" destOrd="0" presId="urn:microsoft.com/office/officeart/2005/8/layout/hierarchy3"/>
    <dgm:cxn modelId="{5D5D46B5-EC74-47DA-97D8-055B79BE5ED3}" type="presParOf" srcId="{A6DE8E47-4EDA-4867-BEE8-E761645DDC2B}" destId="{FBFE48CD-1D07-4737-8073-3C3AEDF80FD7}" srcOrd="1" destOrd="0" presId="urn:microsoft.com/office/officeart/2005/8/layout/hierarchy3"/>
    <dgm:cxn modelId="{4D8502E2-FABC-4382-91DB-1BF730A3F482}" type="presParOf" srcId="{A6DE8E47-4EDA-4867-BEE8-E761645DDC2B}" destId="{C9AE9D76-8A98-4730-8D26-2488C41E2195}" srcOrd="2" destOrd="0" presId="urn:microsoft.com/office/officeart/2005/8/layout/hierarchy3"/>
    <dgm:cxn modelId="{76DE9B2B-0556-42EB-A3A0-07379C5DFA3E}" type="presParOf" srcId="{A6DE8E47-4EDA-4867-BEE8-E761645DDC2B}" destId="{AEB278D6-4EFD-4031-B24D-99F98DFF2D04}" srcOrd="3" destOrd="0" presId="urn:microsoft.com/office/officeart/2005/8/layout/hierarchy3"/>
    <dgm:cxn modelId="{7CCBDEEF-6632-4B55-B610-550850A7620F}" type="presParOf" srcId="{A6DE8E47-4EDA-4867-BEE8-E761645DDC2B}" destId="{487A2B7D-DA56-442D-9E75-CD90F019EC52}" srcOrd="4" destOrd="0" presId="urn:microsoft.com/office/officeart/2005/8/layout/hierarchy3"/>
    <dgm:cxn modelId="{1EA4132C-54BA-4379-BA43-9587B93545C3}" type="presParOf" srcId="{A6DE8E47-4EDA-4867-BEE8-E761645DDC2B}" destId="{2E5A79F7-FE13-420E-9868-880C770F165B}" srcOrd="5" destOrd="0" presId="urn:microsoft.com/office/officeart/2005/8/layout/hierarchy3"/>
    <dgm:cxn modelId="{6377A1C0-6A8D-4EDA-92F2-F9EB1D90C4C9}" type="presParOf" srcId="{A6DE8E47-4EDA-4867-BEE8-E761645DDC2B}" destId="{5601D000-A12D-4186-84D0-F5C0F8236A34}" srcOrd="6" destOrd="0" presId="urn:microsoft.com/office/officeart/2005/8/layout/hierarchy3"/>
    <dgm:cxn modelId="{B40DB2CB-C4E3-410B-A6C4-B182F9428A4D}" type="presParOf" srcId="{A6DE8E47-4EDA-4867-BEE8-E761645DDC2B}" destId="{028E672A-1751-4333-9009-6455F6E96DDF}" srcOrd="7" destOrd="0" presId="urn:microsoft.com/office/officeart/2005/8/layout/hierarchy3"/>
    <dgm:cxn modelId="{DA706178-67ED-4F20-8962-F64BF0B05752}" type="presParOf" srcId="{A6DE8E47-4EDA-4867-BEE8-E761645DDC2B}" destId="{1A91535D-96FD-47BC-BD7E-C11785E9D242}" srcOrd="8" destOrd="0" presId="urn:microsoft.com/office/officeart/2005/8/layout/hierarchy3"/>
    <dgm:cxn modelId="{3384BCDC-4502-49CA-961D-C16845691191}" type="presParOf" srcId="{A6DE8E47-4EDA-4867-BEE8-E761645DDC2B}" destId="{00DE0CD5-EC43-4905-9903-660AEB2A2F1F}" srcOrd="9" destOrd="0" presId="urn:microsoft.com/office/officeart/2005/8/layout/hierarchy3"/>
    <dgm:cxn modelId="{91B4B429-9602-45D6-9FEF-3237DFEBC749}" type="presParOf" srcId="{A6DE8E47-4EDA-4867-BEE8-E761645DDC2B}" destId="{5977AD93-7845-4329-AA81-5371D56DDA84}" srcOrd="10" destOrd="0" presId="urn:microsoft.com/office/officeart/2005/8/layout/hierarchy3"/>
    <dgm:cxn modelId="{28B416D9-6F94-4104-A581-7186D1F2826E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229CF4-8ECF-4BE6-AC16-188B7200C78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1D19ED-AC99-4A43-8D15-B3434AE343B4}">
      <dgm:prSet phldrT="[Text]" custT="1"/>
      <dgm:spPr>
        <a:noFill/>
        <a:ln w="19050"/>
      </dgm:spPr>
      <dgm:t>
        <a:bodyPr/>
        <a:lstStyle/>
        <a:p>
          <a:pPr algn="ctr"/>
          <a:r>
            <a:rPr lang="en-US" sz="1600" dirty="0">
              <a:solidFill>
                <a:schemeClr val="tx1"/>
              </a:solidFill>
            </a:rPr>
            <a:t>Collection Subtypes</a:t>
          </a:r>
        </a:p>
      </dgm:t>
    </dgm:pt>
    <dgm:pt modelId="{691A9A64-C492-467A-BF16-BF4842C96814}" type="parTrans" cxnId="{A3D82BE7-23E3-4AD4-8193-3736E0747C18}">
      <dgm:prSet/>
      <dgm:spPr/>
      <dgm:t>
        <a:bodyPr/>
        <a:lstStyle/>
        <a:p>
          <a:endParaRPr lang="en-US" sz="1050"/>
        </a:p>
      </dgm:t>
    </dgm:pt>
    <dgm:pt modelId="{B841FE50-47A5-4DE9-B1DE-2D1C2015AB5B}" type="sibTrans" cxnId="{A3D82BE7-23E3-4AD4-8193-3736E0747C18}">
      <dgm:prSet/>
      <dgm:spPr/>
      <dgm:t>
        <a:bodyPr/>
        <a:lstStyle/>
        <a:p>
          <a:endParaRPr lang="en-US" sz="1050"/>
        </a:p>
      </dgm:t>
    </dgm:pt>
    <dgm:pt modelId="{599AB3B9-C137-4607-8E6A-AA1B1E9CE49D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List</a:t>
          </a:r>
        </a:p>
      </dgm:t>
    </dgm:pt>
    <dgm:pt modelId="{31061087-DD57-4C49-A0B0-1B9A83693CC8}" type="parTrans" cxnId="{D31EEB5A-AAD6-4E9D-AFE0-7701772CB120}">
      <dgm:prSet/>
      <dgm:spPr>
        <a:ln w="19050"/>
      </dgm:spPr>
      <dgm:t>
        <a:bodyPr/>
        <a:lstStyle/>
        <a:p>
          <a:endParaRPr lang="en-US" sz="1050"/>
        </a:p>
      </dgm:t>
    </dgm:pt>
    <dgm:pt modelId="{2816C15E-6F04-4306-840B-E5BFBACB5F5C}" type="sibTrans" cxnId="{D31EEB5A-AAD6-4E9D-AFE0-7701772CB120}">
      <dgm:prSet/>
      <dgm:spPr/>
      <dgm:t>
        <a:bodyPr/>
        <a:lstStyle/>
        <a:p>
          <a:endParaRPr lang="en-US" sz="1050"/>
        </a:p>
      </dgm:t>
    </dgm:pt>
    <dgm:pt modelId="{E584F7F2-3475-4268-A560-6D31BA95AAB2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Set</a:t>
          </a:r>
        </a:p>
      </dgm:t>
    </dgm:pt>
    <dgm:pt modelId="{E46E197D-D760-4E82-A91E-660F3342AA3F}" type="parTrans" cxnId="{3800D175-9557-49DA-8727-C2CBA0A169A4}">
      <dgm:prSet/>
      <dgm:spPr>
        <a:ln w="19050"/>
      </dgm:spPr>
      <dgm:t>
        <a:bodyPr/>
        <a:lstStyle/>
        <a:p>
          <a:endParaRPr lang="en-US"/>
        </a:p>
      </dgm:t>
    </dgm:pt>
    <dgm:pt modelId="{27977E17-4022-4AA5-939E-E4703A622FA2}" type="sibTrans" cxnId="{3800D175-9557-49DA-8727-C2CBA0A169A4}">
      <dgm:prSet/>
      <dgm:spPr/>
      <dgm:t>
        <a:bodyPr/>
        <a:lstStyle/>
        <a:p>
          <a:endParaRPr lang="en-US"/>
        </a:p>
      </dgm:t>
    </dgm:pt>
    <dgm:pt modelId="{09D7FE04-D40B-4973-8868-5194140F0966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SortedSet</a:t>
          </a:r>
        </a:p>
      </dgm:t>
    </dgm:pt>
    <dgm:pt modelId="{029F430F-0436-4EE4-9585-711D7501B9DA}" type="parTrans" cxnId="{06371B59-BD00-4B41-9894-EB11B3145C98}">
      <dgm:prSet/>
      <dgm:spPr>
        <a:ln w="19050"/>
      </dgm:spPr>
      <dgm:t>
        <a:bodyPr/>
        <a:lstStyle/>
        <a:p>
          <a:endParaRPr lang="en-US"/>
        </a:p>
      </dgm:t>
    </dgm:pt>
    <dgm:pt modelId="{F27BA86C-61B2-4729-A813-50A7E9622A2B}" type="sibTrans" cxnId="{06371B59-BD00-4B41-9894-EB11B3145C98}">
      <dgm:prSet/>
      <dgm:spPr/>
      <dgm:t>
        <a:bodyPr/>
        <a:lstStyle/>
        <a:p>
          <a:endParaRPr lang="en-US"/>
        </a:p>
      </dgm:t>
    </dgm:pt>
    <dgm:pt modelId="{93077E86-2B07-41D3-87C9-330E9883DD74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NavigableSet</a:t>
          </a:r>
        </a:p>
      </dgm:t>
    </dgm:pt>
    <dgm:pt modelId="{616A27B9-DAD9-4C1A-B27F-9CA58664FD2D}" type="parTrans" cxnId="{E7C75823-BF67-418D-B28A-7F6AADC16DA6}">
      <dgm:prSet/>
      <dgm:spPr>
        <a:ln w="19050"/>
      </dgm:spPr>
      <dgm:t>
        <a:bodyPr/>
        <a:lstStyle/>
        <a:p>
          <a:endParaRPr lang="en-US"/>
        </a:p>
      </dgm:t>
    </dgm:pt>
    <dgm:pt modelId="{D2C5698D-CBB2-485A-A530-25533C7C12B2}" type="sibTrans" cxnId="{E7C75823-BF67-418D-B28A-7F6AADC16DA6}">
      <dgm:prSet/>
      <dgm:spPr/>
      <dgm:t>
        <a:bodyPr/>
        <a:lstStyle/>
        <a:p>
          <a:endParaRPr lang="en-US"/>
        </a:p>
      </dgm:t>
    </dgm:pt>
    <dgm:pt modelId="{5E0B60BE-1ADF-4718-AF29-8868878DE201}">
      <dgm:prSet phldrT="[Text]" custT="1"/>
      <dgm:spPr>
        <a:noFill/>
        <a:ln w="12700"/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Queue</a:t>
          </a:r>
        </a:p>
      </dgm:t>
    </dgm:pt>
    <dgm:pt modelId="{7220845C-6ACD-44FA-9E62-A0C249B8B029}" type="parTrans" cxnId="{E1C403D9-5E3E-4296-AA55-2278871A03AE}">
      <dgm:prSet/>
      <dgm:spPr>
        <a:ln w="19050"/>
      </dgm:spPr>
      <dgm:t>
        <a:bodyPr/>
        <a:lstStyle/>
        <a:p>
          <a:endParaRPr lang="en-US"/>
        </a:p>
      </dgm:t>
    </dgm:pt>
    <dgm:pt modelId="{E6B60A3C-2B37-4A77-B63C-975D33D5727F}" type="sibTrans" cxnId="{E1C403D9-5E3E-4296-AA55-2278871A03AE}">
      <dgm:prSet/>
      <dgm:spPr/>
      <dgm:t>
        <a:bodyPr/>
        <a:lstStyle/>
        <a:p>
          <a:endParaRPr lang="en-US"/>
        </a:p>
      </dgm:t>
    </dgm:pt>
    <dgm:pt modelId="{1A3F4127-273B-4C28-931B-F7984F6CB27E}">
      <dgm:prSet phldrT="[Text]"/>
      <dgm:spPr>
        <a:solidFill>
          <a:schemeClr val="accent1">
            <a:lumMod val="60000"/>
            <a:lumOff val="40000"/>
          </a:schemeClr>
        </a:solidFill>
        <a:ln w="12700"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Dequeue</a:t>
          </a:r>
        </a:p>
      </dgm:t>
    </dgm:pt>
    <dgm:pt modelId="{5CDA8654-E251-445F-91C3-B9A025CE6F25}" type="parTrans" cxnId="{28B65376-CD44-46A7-9EF5-7010B27F021F}">
      <dgm:prSet/>
      <dgm:spPr>
        <a:ln w="19050"/>
      </dgm:spPr>
      <dgm:t>
        <a:bodyPr/>
        <a:lstStyle/>
        <a:p>
          <a:endParaRPr lang="en-US"/>
        </a:p>
      </dgm:t>
    </dgm:pt>
    <dgm:pt modelId="{A871F829-73BB-473C-A2E6-3A9C10D1ED30}" type="sibTrans" cxnId="{28B65376-CD44-46A7-9EF5-7010B27F021F}">
      <dgm:prSet/>
      <dgm:spPr/>
      <dgm:t>
        <a:bodyPr/>
        <a:lstStyle/>
        <a:p>
          <a:endParaRPr lang="en-US"/>
        </a:p>
      </dgm:t>
    </dgm:pt>
    <dgm:pt modelId="{F2670AB2-FB66-4047-B0E3-E527F3A18050}" type="pres">
      <dgm:prSet presAssocID="{5C229CF4-8ECF-4BE6-AC16-188B7200C78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0ECA70-3466-4455-9FE8-CE0F929D8622}" type="pres">
      <dgm:prSet presAssocID="{2D1D19ED-AC99-4A43-8D15-B3434AE343B4}" presName="root" presStyleCnt="0"/>
      <dgm:spPr/>
    </dgm:pt>
    <dgm:pt modelId="{E4A0DD1B-ECA8-4D94-85E5-44735A76E1AA}" type="pres">
      <dgm:prSet presAssocID="{2D1D19ED-AC99-4A43-8D15-B3434AE343B4}" presName="rootComposite" presStyleCnt="0"/>
      <dgm:spPr/>
    </dgm:pt>
    <dgm:pt modelId="{BE4A5E1F-135A-40AB-9857-0471BE8D37D0}" type="pres">
      <dgm:prSet presAssocID="{2D1D19ED-AC99-4A43-8D15-B3434AE343B4}" presName="rootText" presStyleLbl="node1" presStyleIdx="0" presStyleCnt="1" custScaleX="66313" custScaleY="18367" custLinFactNeighborX="-22926" custLinFactNeighborY="-55"/>
      <dgm:spPr/>
    </dgm:pt>
    <dgm:pt modelId="{C2D9D646-293C-4FAE-BC4F-32EEAF98D98E}" type="pres">
      <dgm:prSet presAssocID="{2D1D19ED-AC99-4A43-8D15-B3434AE343B4}" presName="rootConnector" presStyleLbl="node1" presStyleIdx="0" presStyleCnt="1"/>
      <dgm:spPr/>
    </dgm:pt>
    <dgm:pt modelId="{A6DE8E47-4EDA-4867-BEE8-E761645DDC2B}" type="pres">
      <dgm:prSet presAssocID="{2D1D19ED-AC99-4A43-8D15-B3434AE343B4}" presName="childShape" presStyleCnt="0"/>
      <dgm:spPr/>
    </dgm:pt>
    <dgm:pt modelId="{959FCFAC-7441-4459-8D02-5090F6C0EF0C}" type="pres">
      <dgm:prSet presAssocID="{31061087-DD57-4C49-A0B0-1B9A83693CC8}" presName="Name13" presStyleLbl="parChTrans1D2" presStyleIdx="0" presStyleCnt="6"/>
      <dgm:spPr/>
    </dgm:pt>
    <dgm:pt modelId="{FBFE48CD-1D07-4737-8073-3C3AEDF80FD7}" type="pres">
      <dgm:prSet presAssocID="{599AB3B9-C137-4607-8E6A-AA1B1E9CE49D}" presName="childText" presStyleLbl="bgAcc1" presStyleIdx="0" presStyleCnt="6" custScaleX="63771" custScaleY="13900" custLinFactNeighborX="-8157" custLinFactNeighborY="10119">
        <dgm:presLayoutVars>
          <dgm:bulletEnabled val="1"/>
        </dgm:presLayoutVars>
      </dgm:prSet>
      <dgm:spPr/>
    </dgm:pt>
    <dgm:pt modelId="{C9AE9D76-8A98-4730-8D26-2488C41E2195}" type="pres">
      <dgm:prSet presAssocID="{E46E197D-D760-4E82-A91E-660F3342AA3F}" presName="Name13" presStyleLbl="parChTrans1D2" presStyleIdx="1" presStyleCnt="6"/>
      <dgm:spPr/>
    </dgm:pt>
    <dgm:pt modelId="{AEB278D6-4EFD-4031-B24D-99F98DFF2D04}" type="pres">
      <dgm:prSet presAssocID="{E584F7F2-3475-4268-A560-6D31BA95AAB2}" presName="childText" presStyleLbl="bgAcc1" presStyleIdx="1" presStyleCnt="6" custScaleX="63771" custScaleY="13900" custLinFactNeighborX="-8157" custLinFactNeighborY="6215">
        <dgm:presLayoutVars>
          <dgm:bulletEnabled val="1"/>
        </dgm:presLayoutVars>
      </dgm:prSet>
      <dgm:spPr/>
    </dgm:pt>
    <dgm:pt modelId="{487A2B7D-DA56-442D-9E75-CD90F019EC52}" type="pres">
      <dgm:prSet presAssocID="{029F430F-0436-4EE4-9585-711D7501B9DA}" presName="Name13" presStyleLbl="parChTrans1D2" presStyleIdx="2" presStyleCnt="6"/>
      <dgm:spPr/>
    </dgm:pt>
    <dgm:pt modelId="{2E5A79F7-FE13-420E-9868-880C770F165B}" type="pres">
      <dgm:prSet presAssocID="{09D7FE04-D40B-4973-8868-5194140F0966}" presName="childText" presStyleLbl="bgAcc1" presStyleIdx="2" presStyleCnt="6" custScaleX="63771" custScaleY="13900" custLinFactNeighborX="-8157" custLinFactNeighborY="78">
        <dgm:presLayoutVars>
          <dgm:bulletEnabled val="1"/>
        </dgm:presLayoutVars>
      </dgm:prSet>
      <dgm:spPr/>
    </dgm:pt>
    <dgm:pt modelId="{5601D000-A12D-4186-84D0-F5C0F8236A34}" type="pres">
      <dgm:prSet presAssocID="{616A27B9-DAD9-4C1A-B27F-9CA58664FD2D}" presName="Name13" presStyleLbl="parChTrans1D2" presStyleIdx="3" presStyleCnt="6"/>
      <dgm:spPr/>
    </dgm:pt>
    <dgm:pt modelId="{028E672A-1751-4333-9009-6455F6E96DDF}" type="pres">
      <dgm:prSet presAssocID="{93077E86-2B07-41D3-87C9-330E9883DD74}" presName="childText" presStyleLbl="bgAcc1" presStyleIdx="3" presStyleCnt="6" custScaleX="63771" custScaleY="13900" custLinFactNeighborX="-8157" custLinFactNeighborY="-5480">
        <dgm:presLayoutVars>
          <dgm:bulletEnabled val="1"/>
        </dgm:presLayoutVars>
      </dgm:prSet>
      <dgm:spPr/>
    </dgm:pt>
    <dgm:pt modelId="{1A91535D-96FD-47BC-BD7E-C11785E9D242}" type="pres">
      <dgm:prSet presAssocID="{7220845C-6ACD-44FA-9E62-A0C249B8B029}" presName="Name13" presStyleLbl="parChTrans1D2" presStyleIdx="4" presStyleCnt="6"/>
      <dgm:spPr/>
    </dgm:pt>
    <dgm:pt modelId="{00DE0CD5-EC43-4905-9903-660AEB2A2F1F}" type="pres">
      <dgm:prSet presAssocID="{5E0B60BE-1ADF-4718-AF29-8868878DE201}" presName="childText" presStyleLbl="bgAcc1" presStyleIdx="4" presStyleCnt="6" custScaleX="63771" custScaleY="13900" custLinFactNeighborX="-8157" custLinFactNeighborY="-15506">
        <dgm:presLayoutVars>
          <dgm:bulletEnabled val="1"/>
        </dgm:presLayoutVars>
      </dgm:prSet>
      <dgm:spPr/>
    </dgm:pt>
    <dgm:pt modelId="{5977AD93-7845-4329-AA81-5371D56DDA84}" type="pres">
      <dgm:prSet presAssocID="{5CDA8654-E251-445F-91C3-B9A025CE6F25}" presName="Name13" presStyleLbl="parChTrans1D2" presStyleIdx="5" presStyleCnt="6"/>
      <dgm:spPr/>
    </dgm:pt>
    <dgm:pt modelId="{0E7D451F-0E02-462F-B996-349C10E098FB}" type="pres">
      <dgm:prSet presAssocID="{1A3F4127-273B-4C28-931B-F7984F6CB27E}" presName="childText" presStyleLbl="bgAcc1" presStyleIdx="5" presStyleCnt="6" custScaleX="63771" custScaleY="13900" custLinFactNeighborX="-8157" custLinFactNeighborY="-19410">
        <dgm:presLayoutVars>
          <dgm:bulletEnabled val="1"/>
        </dgm:presLayoutVars>
      </dgm:prSet>
      <dgm:spPr/>
    </dgm:pt>
  </dgm:ptLst>
  <dgm:cxnLst>
    <dgm:cxn modelId="{E7C75823-BF67-418D-B28A-7F6AADC16DA6}" srcId="{2D1D19ED-AC99-4A43-8D15-B3434AE343B4}" destId="{93077E86-2B07-41D3-87C9-330E9883DD74}" srcOrd="3" destOrd="0" parTransId="{616A27B9-DAD9-4C1A-B27F-9CA58664FD2D}" sibTransId="{D2C5698D-CBB2-485A-A530-25533C7C12B2}"/>
    <dgm:cxn modelId="{E937505E-F20E-4B49-A1F7-636847405F8E}" type="presOf" srcId="{029F430F-0436-4EE4-9585-711D7501B9DA}" destId="{487A2B7D-DA56-442D-9E75-CD90F019EC52}" srcOrd="0" destOrd="0" presId="urn:microsoft.com/office/officeart/2005/8/layout/hierarchy3"/>
    <dgm:cxn modelId="{1A01AE5E-0C8E-4C22-A8E6-C6D7CF52471C}" type="presOf" srcId="{599AB3B9-C137-4607-8E6A-AA1B1E9CE49D}" destId="{FBFE48CD-1D07-4737-8073-3C3AEDF80FD7}" srcOrd="0" destOrd="0" presId="urn:microsoft.com/office/officeart/2005/8/layout/hierarchy3"/>
    <dgm:cxn modelId="{8A81E141-EBBF-49B5-A4F9-CCC1BEC3144B}" type="presOf" srcId="{09D7FE04-D40B-4973-8868-5194140F0966}" destId="{2E5A79F7-FE13-420E-9868-880C770F165B}" srcOrd="0" destOrd="0" presId="urn:microsoft.com/office/officeart/2005/8/layout/hierarchy3"/>
    <dgm:cxn modelId="{7E0C814A-35C6-4C2E-B2D7-CF4ED231DE6E}" type="presOf" srcId="{31061087-DD57-4C49-A0B0-1B9A83693CC8}" destId="{959FCFAC-7441-4459-8D02-5090F6C0EF0C}" srcOrd="0" destOrd="0" presId="urn:microsoft.com/office/officeart/2005/8/layout/hierarchy3"/>
    <dgm:cxn modelId="{F6C8014F-923A-408B-928C-C56410F07A79}" type="presOf" srcId="{1A3F4127-273B-4C28-931B-F7984F6CB27E}" destId="{0E7D451F-0E02-462F-B996-349C10E098FB}" srcOrd="0" destOrd="0" presId="urn:microsoft.com/office/officeart/2005/8/layout/hierarchy3"/>
    <dgm:cxn modelId="{3800D175-9557-49DA-8727-C2CBA0A169A4}" srcId="{2D1D19ED-AC99-4A43-8D15-B3434AE343B4}" destId="{E584F7F2-3475-4268-A560-6D31BA95AAB2}" srcOrd="1" destOrd="0" parTransId="{E46E197D-D760-4E82-A91E-660F3342AA3F}" sibTransId="{27977E17-4022-4AA5-939E-E4703A622FA2}"/>
    <dgm:cxn modelId="{28B65376-CD44-46A7-9EF5-7010B27F021F}" srcId="{2D1D19ED-AC99-4A43-8D15-B3434AE343B4}" destId="{1A3F4127-273B-4C28-931B-F7984F6CB27E}" srcOrd="5" destOrd="0" parTransId="{5CDA8654-E251-445F-91C3-B9A025CE6F25}" sibTransId="{A871F829-73BB-473C-A2E6-3A9C10D1ED30}"/>
    <dgm:cxn modelId="{06371B59-BD00-4B41-9894-EB11B3145C98}" srcId="{2D1D19ED-AC99-4A43-8D15-B3434AE343B4}" destId="{09D7FE04-D40B-4973-8868-5194140F0966}" srcOrd="2" destOrd="0" parTransId="{029F430F-0436-4EE4-9585-711D7501B9DA}" sibTransId="{F27BA86C-61B2-4729-A813-50A7E9622A2B}"/>
    <dgm:cxn modelId="{D31EEB5A-AAD6-4E9D-AFE0-7701772CB120}" srcId="{2D1D19ED-AC99-4A43-8D15-B3434AE343B4}" destId="{599AB3B9-C137-4607-8E6A-AA1B1E9CE49D}" srcOrd="0" destOrd="0" parTransId="{31061087-DD57-4C49-A0B0-1B9A83693CC8}" sibTransId="{2816C15E-6F04-4306-840B-E5BFBACB5F5C}"/>
    <dgm:cxn modelId="{FE0B137F-5575-4BF6-A9AC-A20FF7DF1F64}" type="presOf" srcId="{616A27B9-DAD9-4C1A-B27F-9CA58664FD2D}" destId="{5601D000-A12D-4186-84D0-F5C0F8236A34}" srcOrd="0" destOrd="0" presId="urn:microsoft.com/office/officeart/2005/8/layout/hierarchy3"/>
    <dgm:cxn modelId="{5E938D9D-82C6-485E-98C4-3E6A0B1F2976}" type="presOf" srcId="{5C229CF4-8ECF-4BE6-AC16-188B7200C788}" destId="{F2670AB2-FB66-4047-B0E3-E527F3A18050}" srcOrd="0" destOrd="0" presId="urn:microsoft.com/office/officeart/2005/8/layout/hierarchy3"/>
    <dgm:cxn modelId="{2B94D7BA-57EA-46FF-B63C-8FF1E667277F}" type="presOf" srcId="{5CDA8654-E251-445F-91C3-B9A025CE6F25}" destId="{5977AD93-7845-4329-AA81-5371D56DDA84}" srcOrd="0" destOrd="0" presId="urn:microsoft.com/office/officeart/2005/8/layout/hierarchy3"/>
    <dgm:cxn modelId="{04EF7EC3-353A-4046-A66B-AD696F960BB2}" type="presOf" srcId="{E46E197D-D760-4E82-A91E-660F3342AA3F}" destId="{C9AE9D76-8A98-4730-8D26-2488C41E2195}" srcOrd="0" destOrd="0" presId="urn:microsoft.com/office/officeart/2005/8/layout/hierarchy3"/>
    <dgm:cxn modelId="{85F137C5-1F0B-412F-B77A-9F329D58DA5E}" type="presOf" srcId="{93077E86-2B07-41D3-87C9-330E9883DD74}" destId="{028E672A-1751-4333-9009-6455F6E96DDF}" srcOrd="0" destOrd="0" presId="urn:microsoft.com/office/officeart/2005/8/layout/hierarchy3"/>
    <dgm:cxn modelId="{31A3A5D6-8B62-433C-B939-3B495CCE1191}" type="presOf" srcId="{2D1D19ED-AC99-4A43-8D15-B3434AE343B4}" destId="{C2D9D646-293C-4FAE-BC4F-32EEAF98D98E}" srcOrd="1" destOrd="0" presId="urn:microsoft.com/office/officeart/2005/8/layout/hierarchy3"/>
    <dgm:cxn modelId="{5396F9D6-20C2-4576-9641-0CEA8FED24AA}" type="presOf" srcId="{E584F7F2-3475-4268-A560-6D31BA95AAB2}" destId="{AEB278D6-4EFD-4031-B24D-99F98DFF2D04}" srcOrd="0" destOrd="0" presId="urn:microsoft.com/office/officeart/2005/8/layout/hierarchy3"/>
    <dgm:cxn modelId="{E1C403D9-5E3E-4296-AA55-2278871A03AE}" srcId="{2D1D19ED-AC99-4A43-8D15-B3434AE343B4}" destId="{5E0B60BE-1ADF-4718-AF29-8868878DE201}" srcOrd="4" destOrd="0" parTransId="{7220845C-6ACD-44FA-9E62-A0C249B8B029}" sibTransId="{E6B60A3C-2B37-4A77-B63C-975D33D5727F}"/>
    <dgm:cxn modelId="{A3D82BE7-23E3-4AD4-8193-3736E0747C18}" srcId="{5C229CF4-8ECF-4BE6-AC16-188B7200C788}" destId="{2D1D19ED-AC99-4A43-8D15-B3434AE343B4}" srcOrd="0" destOrd="0" parTransId="{691A9A64-C492-467A-BF16-BF4842C96814}" sibTransId="{B841FE50-47A5-4DE9-B1DE-2D1C2015AB5B}"/>
    <dgm:cxn modelId="{72156EE9-1168-483A-BCE3-5CBE4A1A684A}" type="presOf" srcId="{2D1D19ED-AC99-4A43-8D15-B3434AE343B4}" destId="{BE4A5E1F-135A-40AB-9857-0471BE8D37D0}" srcOrd="0" destOrd="0" presId="urn:microsoft.com/office/officeart/2005/8/layout/hierarchy3"/>
    <dgm:cxn modelId="{99430DEC-EF71-46D2-954F-BE923C72DC5C}" type="presOf" srcId="{5E0B60BE-1ADF-4718-AF29-8868878DE201}" destId="{00DE0CD5-EC43-4905-9903-660AEB2A2F1F}" srcOrd="0" destOrd="0" presId="urn:microsoft.com/office/officeart/2005/8/layout/hierarchy3"/>
    <dgm:cxn modelId="{68A875F6-0227-41B6-8443-A0AB0F9C8981}" type="presOf" srcId="{7220845C-6ACD-44FA-9E62-A0C249B8B029}" destId="{1A91535D-96FD-47BC-BD7E-C11785E9D242}" srcOrd="0" destOrd="0" presId="urn:microsoft.com/office/officeart/2005/8/layout/hierarchy3"/>
    <dgm:cxn modelId="{800F6718-5040-454D-B713-FD848026FB8F}" type="presParOf" srcId="{F2670AB2-FB66-4047-B0E3-E527F3A18050}" destId="{B40ECA70-3466-4455-9FE8-CE0F929D8622}" srcOrd="0" destOrd="0" presId="urn:microsoft.com/office/officeart/2005/8/layout/hierarchy3"/>
    <dgm:cxn modelId="{344472F6-9513-4C23-811F-8BE377628232}" type="presParOf" srcId="{B40ECA70-3466-4455-9FE8-CE0F929D8622}" destId="{E4A0DD1B-ECA8-4D94-85E5-44735A76E1AA}" srcOrd="0" destOrd="0" presId="urn:microsoft.com/office/officeart/2005/8/layout/hierarchy3"/>
    <dgm:cxn modelId="{88090E47-EC10-4EED-A1D3-952B03EA7A8F}" type="presParOf" srcId="{E4A0DD1B-ECA8-4D94-85E5-44735A76E1AA}" destId="{BE4A5E1F-135A-40AB-9857-0471BE8D37D0}" srcOrd="0" destOrd="0" presId="urn:microsoft.com/office/officeart/2005/8/layout/hierarchy3"/>
    <dgm:cxn modelId="{A7506FC8-458B-4FCA-85ED-9C612381EEC4}" type="presParOf" srcId="{E4A0DD1B-ECA8-4D94-85E5-44735A76E1AA}" destId="{C2D9D646-293C-4FAE-BC4F-32EEAF98D98E}" srcOrd="1" destOrd="0" presId="urn:microsoft.com/office/officeart/2005/8/layout/hierarchy3"/>
    <dgm:cxn modelId="{C00F4B1E-A815-4182-BB70-9CF79C966064}" type="presParOf" srcId="{B40ECA70-3466-4455-9FE8-CE0F929D8622}" destId="{A6DE8E47-4EDA-4867-BEE8-E761645DDC2B}" srcOrd="1" destOrd="0" presId="urn:microsoft.com/office/officeart/2005/8/layout/hierarchy3"/>
    <dgm:cxn modelId="{F9F19F47-D8B6-427D-9C53-603D7A083F5B}" type="presParOf" srcId="{A6DE8E47-4EDA-4867-BEE8-E761645DDC2B}" destId="{959FCFAC-7441-4459-8D02-5090F6C0EF0C}" srcOrd="0" destOrd="0" presId="urn:microsoft.com/office/officeart/2005/8/layout/hierarchy3"/>
    <dgm:cxn modelId="{E5EEADA1-9C39-443F-9DEC-C5ADD3E22762}" type="presParOf" srcId="{A6DE8E47-4EDA-4867-BEE8-E761645DDC2B}" destId="{FBFE48CD-1D07-4737-8073-3C3AEDF80FD7}" srcOrd="1" destOrd="0" presId="urn:microsoft.com/office/officeart/2005/8/layout/hierarchy3"/>
    <dgm:cxn modelId="{34E14FB1-1D4B-4C7E-BE8A-09627BB07B24}" type="presParOf" srcId="{A6DE8E47-4EDA-4867-BEE8-E761645DDC2B}" destId="{C9AE9D76-8A98-4730-8D26-2488C41E2195}" srcOrd="2" destOrd="0" presId="urn:microsoft.com/office/officeart/2005/8/layout/hierarchy3"/>
    <dgm:cxn modelId="{0F45753E-17BD-4014-81BC-31CC1119EA06}" type="presParOf" srcId="{A6DE8E47-4EDA-4867-BEE8-E761645DDC2B}" destId="{AEB278D6-4EFD-4031-B24D-99F98DFF2D04}" srcOrd="3" destOrd="0" presId="urn:microsoft.com/office/officeart/2005/8/layout/hierarchy3"/>
    <dgm:cxn modelId="{AED8CB94-CD2D-40AA-9ED8-F50EC0BE3249}" type="presParOf" srcId="{A6DE8E47-4EDA-4867-BEE8-E761645DDC2B}" destId="{487A2B7D-DA56-442D-9E75-CD90F019EC52}" srcOrd="4" destOrd="0" presId="urn:microsoft.com/office/officeart/2005/8/layout/hierarchy3"/>
    <dgm:cxn modelId="{3D0B538B-89FC-4336-AB0E-6C1359205B32}" type="presParOf" srcId="{A6DE8E47-4EDA-4867-BEE8-E761645DDC2B}" destId="{2E5A79F7-FE13-420E-9868-880C770F165B}" srcOrd="5" destOrd="0" presId="urn:microsoft.com/office/officeart/2005/8/layout/hierarchy3"/>
    <dgm:cxn modelId="{5799B824-D806-4A7D-8FD4-1A050AB27890}" type="presParOf" srcId="{A6DE8E47-4EDA-4867-BEE8-E761645DDC2B}" destId="{5601D000-A12D-4186-84D0-F5C0F8236A34}" srcOrd="6" destOrd="0" presId="urn:microsoft.com/office/officeart/2005/8/layout/hierarchy3"/>
    <dgm:cxn modelId="{17006C77-8EF1-487A-9C61-7F29E68E4727}" type="presParOf" srcId="{A6DE8E47-4EDA-4867-BEE8-E761645DDC2B}" destId="{028E672A-1751-4333-9009-6455F6E96DDF}" srcOrd="7" destOrd="0" presId="urn:microsoft.com/office/officeart/2005/8/layout/hierarchy3"/>
    <dgm:cxn modelId="{DDC49872-8912-4AB0-8042-F85F13E6DB4C}" type="presParOf" srcId="{A6DE8E47-4EDA-4867-BEE8-E761645DDC2B}" destId="{1A91535D-96FD-47BC-BD7E-C11785E9D242}" srcOrd="8" destOrd="0" presId="urn:microsoft.com/office/officeart/2005/8/layout/hierarchy3"/>
    <dgm:cxn modelId="{3D24AEF8-6CC5-4945-BB2A-9C74E8155B0C}" type="presParOf" srcId="{A6DE8E47-4EDA-4867-BEE8-E761645DDC2B}" destId="{00DE0CD5-EC43-4905-9903-660AEB2A2F1F}" srcOrd="9" destOrd="0" presId="urn:microsoft.com/office/officeart/2005/8/layout/hierarchy3"/>
    <dgm:cxn modelId="{72D69D0B-39B4-43D2-9C70-0B83BDD709F7}" type="presParOf" srcId="{A6DE8E47-4EDA-4867-BEE8-E761645DDC2B}" destId="{5977AD93-7845-4329-AA81-5371D56DDA84}" srcOrd="10" destOrd="0" presId="urn:microsoft.com/office/officeart/2005/8/layout/hierarchy3"/>
    <dgm:cxn modelId="{2A2BF7EA-588A-4D89-9466-CB1599DB4B63}" type="presParOf" srcId="{A6DE8E47-4EDA-4867-BEE8-E761645DDC2B}" destId="{0E7D451F-0E02-462F-B996-349C10E098FB}" srcOrd="11" destOrd="0" presId="urn:microsoft.com/office/officeart/2005/8/layout/hierarchy3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A5E1F-135A-40AB-9857-0471BE8D37D0}">
      <dsp:nvSpPr>
        <dsp:cNvPr id="0" name=""/>
        <dsp:cNvSpPr/>
      </dsp:nvSpPr>
      <dsp:spPr>
        <a:xfrm>
          <a:off x="228584" y="4"/>
          <a:ext cx="2567877" cy="35561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Collection Subtypes</a:t>
          </a:r>
        </a:p>
      </dsp:txBody>
      <dsp:txXfrm>
        <a:off x="239000" y="10420"/>
        <a:ext cx="2547045" cy="334786"/>
      </dsp:txXfrm>
    </dsp:sp>
    <dsp:sp modelId="{959FCFAC-7441-4459-8D02-5090F6C0EF0C}">
      <dsp:nvSpPr>
        <dsp:cNvPr id="0" name=""/>
        <dsp:cNvSpPr/>
      </dsp:nvSpPr>
      <dsp:spPr>
        <a:xfrm>
          <a:off x="485372" y="355622"/>
          <a:ext cx="891870" cy="8155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596"/>
              </a:lnTo>
              <a:lnTo>
                <a:pt x="891870" y="81559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E48CD-1D07-4737-8073-3C3AEDF80FD7}">
      <dsp:nvSpPr>
        <dsp:cNvPr id="0" name=""/>
        <dsp:cNvSpPr/>
      </dsp:nvSpPr>
      <dsp:spPr>
        <a:xfrm>
          <a:off x="1377242" y="1036654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List</a:t>
          </a:r>
        </a:p>
      </dsp:txBody>
      <dsp:txXfrm>
        <a:off x="1385124" y="1044536"/>
        <a:ext cx="1959789" cy="253364"/>
      </dsp:txXfrm>
    </dsp:sp>
    <dsp:sp modelId="{C9AE9D76-8A98-4730-8D26-2488C41E2195}">
      <dsp:nvSpPr>
        <dsp:cNvPr id="0" name=""/>
        <dsp:cNvSpPr/>
      </dsp:nvSpPr>
      <dsp:spPr>
        <a:xfrm>
          <a:off x="485372" y="355622"/>
          <a:ext cx="891870" cy="1493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3181"/>
              </a:lnTo>
              <a:lnTo>
                <a:pt x="891870" y="149318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278D6-4EFD-4031-B24D-99F98DFF2D04}">
      <dsp:nvSpPr>
        <dsp:cNvPr id="0" name=""/>
        <dsp:cNvSpPr/>
      </dsp:nvSpPr>
      <dsp:spPr>
        <a:xfrm>
          <a:off x="1377242" y="1714239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Set</a:t>
          </a:r>
        </a:p>
      </dsp:txBody>
      <dsp:txXfrm>
        <a:off x="1385124" y="1722121"/>
        <a:ext cx="1959789" cy="253364"/>
      </dsp:txXfrm>
    </dsp:sp>
    <dsp:sp modelId="{487A2B7D-DA56-442D-9E75-CD90F019EC52}">
      <dsp:nvSpPr>
        <dsp:cNvPr id="0" name=""/>
        <dsp:cNvSpPr/>
      </dsp:nvSpPr>
      <dsp:spPr>
        <a:xfrm>
          <a:off x="485372" y="355622"/>
          <a:ext cx="891870" cy="2127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7532"/>
              </a:lnTo>
              <a:lnTo>
                <a:pt x="891870" y="212753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5A79F7-FE13-420E-9868-880C770F165B}">
      <dsp:nvSpPr>
        <dsp:cNvPr id="0" name=""/>
        <dsp:cNvSpPr/>
      </dsp:nvSpPr>
      <dsp:spPr>
        <a:xfrm>
          <a:off x="1377242" y="2348590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SortedSet</a:t>
          </a:r>
        </a:p>
      </dsp:txBody>
      <dsp:txXfrm>
        <a:off x="1385124" y="2356472"/>
        <a:ext cx="1959789" cy="253364"/>
      </dsp:txXfrm>
    </dsp:sp>
    <dsp:sp modelId="{5601D000-A12D-4186-84D0-F5C0F8236A34}">
      <dsp:nvSpPr>
        <dsp:cNvPr id="0" name=""/>
        <dsp:cNvSpPr/>
      </dsp:nvSpPr>
      <dsp:spPr>
        <a:xfrm>
          <a:off x="485372" y="355622"/>
          <a:ext cx="891870" cy="27730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93"/>
              </a:lnTo>
              <a:lnTo>
                <a:pt x="891870" y="2773093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E672A-1751-4333-9009-6455F6E96DDF}">
      <dsp:nvSpPr>
        <dsp:cNvPr id="0" name=""/>
        <dsp:cNvSpPr/>
      </dsp:nvSpPr>
      <dsp:spPr>
        <a:xfrm>
          <a:off x="1377242" y="2994151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NavigableSet</a:t>
          </a:r>
        </a:p>
      </dsp:txBody>
      <dsp:txXfrm>
        <a:off x="1385124" y="3002033"/>
        <a:ext cx="1959789" cy="253364"/>
      </dsp:txXfrm>
    </dsp:sp>
    <dsp:sp modelId="{1A91535D-96FD-47BC-BD7E-C11785E9D242}">
      <dsp:nvSpPr>
        <dsp:cNvPr id="0" name=""/>
        <dsp:cNvSpPr/>
      </dsp:nvSpPr>
      <dsp:spPr>
        <a:xfrm>
          <a:off x="485372" y="355622"/>
          <a:ext cx="891870" cy="333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2145"/>
              </a:lnTo>
              <a:lnTo>
                <a:pt x="891870" y="3332145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E0CD5-EC43-4905-9903-660AEB2A2F1F}">
      <dsp:nvSpPr>
        <dsp:cNvPr id="0" name=""/>
        <dsp:cNvSpPr/>
      </dsp:nvSpPr>
      <dsp:spPr>
        <a:xfrm>
          <a:off x="1377242" y="3553203"/>
          <a:ext cx="1975553" cy="269128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Queue</a:t>
          </a:r>
        </a:p>
      </dsp:txBody>
      <dsp:txXfrm>
        <a:off x="1385124" y="3561085"/>
        <a:ext cx="1959789" cy="253364"/>
      </dsp:txXfrm>
    </dsp:sp>
    <dsp:sp modelId="{5977AD93-7845-4329-AA81-5371D56DDA84}">
      <dsp:nvSpPr>
        <dsp:cNvPr id="0" name=""/>
        <dsp:cNvSpPr/>
      </dsp:nvSpPr>
      <dsp:spPr>
        <a:xfrm>
          <a:off x="485372" y="355622"/>
          <a:ext cx="891870" cy="40097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09730"/>
              </a:lnTo>
              <a:lnTo>
                <a:pt x="891870" y="4009730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7D451F-0E02-462F-B996-349C10E098FB}">
      <dsp:nvSpPr>
        <dsp:cNvPr id="0" name=""/>
        <dsp:cNvSpPr/>
      </dsp:nvSpPr>
      <dsp:spPr>
        <a:xfrm>
          <a:off x="1377242" y="4230789"/>
          <a:ext cx="1975553" cy="26912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Dequeue</a:t>
          </a:r>
        </a:p>
      </dsp:txBody>
      <dsp:txXfrm>
        <a:off x="1385124" y="4238671"/>
        <a:ext cx="1959789" cy="25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DC3EF-2101-4AED-BD34-8B7A8DD53629}" type="datetimeFigureOut">
              <a:rPr lang="en-US" smtClean="0"/>
              <a:pPr/>
              <a:t>6/1/2024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3DADC-A24D-4A6B-877E-516F406EB7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Introduction to JAVA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FBF36-2DE6-4585-B9B4-F19BBB8C8005}" type="slidenum">
              <a:rPr lang="en-US" smtClean="0">
                <a:latin typeface="Times New Roman" charset="0"/>
              </a:rPr>
              <a:pPr/>
              <a:t>16</a:t>
            </a:fld>
            <a:endParaRPr lang="en-US">
              <a:latin typeface="Times New Roman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Introduction to JAVA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ABF6D-960B-4CE7-ACA8-DE9C8CF6B26A}" type="slidenum">
              <a:rPr lang="en-US" smtClean="0">
                <a:latin typeface="Times New Roman" charset="0"/>
              </a:rPr>
              <a:pPr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Introduction to JAVA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95D1E-0A1A-401E-9776-0C0D9C27E05C}" type="slidenum">
              <a:rPr lang="en-US" smtClean="0">
                <a:latin typeface="Times New Roman" charset="0"/>
              </a:rPr>
              <a:pPr/>
              <a:t>18</a:t>
            </a:fld>
            <a:endParaRPr lang="en-US">
              <a:latin typeface="Times New Roman" charset="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charset="0"/>
              </a:rPr>
              <a:t>Introduction to JAVA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441B59-0917-47F6-B761-238100E76E9E}" type="slidenum">
              <a:rPr lang="en-US" smtClean="0">
                <a:latin typeface="Times New Roman" charset="0"/>
              </a:rPr>
              <a:pPr/>
              <a:t>19</a:t>
            </a:fld>
            <a:endParaRPr lang="en-US">
              <a:latin typeface="Times New Roman" charset="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169FD6-B2A9-4F0F-BAA2-93D2948D1BB0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1C910A8-8FDE-4D68-88F4-EC1E68F3CE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5146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 Rounded MT Bold" pitchFamily="34" charset="0"/>
              </a:rPr>
              <a:t>Collections and Generic Framework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3579674"/>
            <a:ext cx="419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behaves like a normal set with the exception that the elements are sorted internally. This means that when you iterate the elements of a SortedSet the elements are returned in the sorted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4191000"/>
            <a:ext cx="419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behaves like a SortedSet with the exception you have navigation methods available in addition to the sorting mechanisms of the SortedSet.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4790182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represents an ordered list of objects just like a List, but it represents </a:t>
            </a:r>
            <a:r>
              <a:rPr lang="en-US" sz="1600" b="1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FIFO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5435025"/>
            <a:ext cx="426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represents a queue where you can insert and remove elements from both ends of the queue. Thus, "Deque" is short for "Double Ended Queue"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The Map  Interface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143000"/>
            <a:ext cx="78486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Maps are sometimes called associative arrays. A Map object describes mappings from keys to values.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It stores the elements in the form of key and value pairs.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590800" y="2895600"/>
            <a:ext cx="33528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+get()		+put()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+values()		+entrySet()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+keySet()	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2362200"/>
            <a:ext cx="33528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6800" y="4343400"/>
            <a:ext cx="2133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4343400"/>
            <a:ext cx="1905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HashTable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4343400"/>
            <a:ext cx="1905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HashMap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/>
          <a:srcRect b="35632"/>
          <a:stretch>
            <a:fillRect/>
          </a:stretch>
        </p:blipFill>
        <p:spPr bwMode="auto">
          <a:xfrm>
            <a:off x="2133600" y="3810000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 b="35632"/>
          <a:stretch>
            <a:fillRect/>
          </a:stretch>
        </p:blipFill>
        <p:spPr bwMode="auto">
          <a:xfrm flipH="1">
            <a:off x="5505450" y="3810000"/>
            <a:ext cx="97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3800475"/>
            <a:ext cx="428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066800" y="5486400"/>
            <a:ext cx="2133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TreeMap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5486400"/>
            <a:ext cx="1905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5486400"/>
            <a:ext cx="1905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LinkedHashMap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4943475"/>
            <a:ext cx="428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575" y="4943475"/>
            <a:ext cx="428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6465" y="4904510"/>
            <a:ext cx="42862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 Collection Implementations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981200"/>
          <a:ext cx="8229600" cy="22629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63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Resizable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Array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Balanced Tree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 Table + Linked List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99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HashSet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TreeSet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99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ArrayList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LinkedList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LinkedHashSet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0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ArrayDeque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LinkedList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995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HashMap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TreeMap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LinkedHashMap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09600" y="1143000"/>
            <a:ext cx="7848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There are several general purpose implementations of the core interfaces (Set, List, Map and Deque) in the Collections framework.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562600"/>
            <a:ext cx="78486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SzPct val="140000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SzPct val="140000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572000"/>
            <a:ext cx="6781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List 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&lt;Integer&gt; = new LinkedList&lt;Integer&gt;( 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5562600"/>
            <a:ext cx="6781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just"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Deque list &lt;Double&gt; = new LinkedList&lt;Double&gt;( 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3200">
              <a:latin typeface="Verdana" pitchFamily="34" charset="0"/>
              <a:cs typeface="Times New Roman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914400" lvl="1" indent="-457200">
              <a:spcBef>
                <a:spcPct val="20000"/>
              </a:spcBef>
              <a:buSzPct val="140000"/>
              <a:buFontTx/>
              <a:buChar char="•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HashSet represents a set of elements. It doesn’t guarantee the order of elements.</a:t>
            </a: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5257800"/>
          <a:ext cx="7162800" cy="990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boolean  add 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boolean remove 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void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clear ( 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boolean 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contains ( 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boolean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size ( 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09600"/>
            <a:ext cx="18288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000" dirty="0">
                <a:latin typeface="Calibri" pitchFamily="34" charset="0"/>
              </a:rPr>
              <a:t>HashSet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728" y="19050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Constructors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2438400"/>
            <a:ext cx="67818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HashSet ( );	</a:t>
            </a:r>
          </a:p>
          <a:p>
            <a:pPr marL="182880" lvl="3">
              <a:spcBef>
                <a:spcPts val="600"/>
              </a:spcBef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HashSet ( int capacity 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4728" y="46482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728" y="33528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3886200"/>
            <a:ext cx="6781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HashSet &lt;Student&gt; 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</a:rPr>
              <a:t>slist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=  new HashSet &lt;Student&gt; ( 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3200">
              <a:latin typeface="Verdana" pitchFamily="34" charset="0"/>
              <a:cs typeface="Times New Roman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914400" lvl="1" indent="-457200">
              <a:spcBef>
                <a:spcPct val="20000"/>
              </a:spcBef>
              <a:buSzPct val="140000"/>
              <a:buFontTx/>
              <a:buChar char="•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769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2"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 LinkedList represents a group of elements in  the form of nodes. Each node will have 3 fields one data field and two link fields.</a:t>
            </a: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3581400"/>
          <a:ext cx="7543800" cy="25146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boolean</a:t>
                      </a:r>
                      <a:r>
                        <a:rPr lang="en-US" sz="1600" b="0" dirty="0"/>
                        <a:t>  add(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void   add(</a:t>
                      </a:r>
                      <a:r>
                        <a:rPr lang="en-US" sz="1600" b="0" dirty="0" err="1"/>
                        <a:t>pos,obj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baseline="0" dirty="0"/>
                        <a:t>void </a:t>
                      </a:r>
                      <a:r>
                        <a:rPr lang="en-US" sz="1600" b="0" baseline="0" dirty="0" err="1"/>
                        <a:t>addFirst</a:t>
                      </a:r>
                      <a:r>
                        <a:rPr lang="en-US" sz="1600" b="0" baseline="0" dirty="0"/>
                        <a:t>(</a:t>
                      </a:r>
                      <a:r>
                        <a:rPr lang="en-US" sz="1600" b="0" baseline="0" dirty="0" err="1"/>
                        <a:t>obj</a:t>
                      </a:r>
                      <a:r>
                        <a:rPr lang="en-US" sz="1600" b="0" baseline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void </a:t>
                      </a:r>
                      <a:r>
                        <a:rPr lang="en-US" sz="1600" b="0" dirty="0" err="1"/>
                        <a:t>addLast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removeFirst</a:t>
                      </a:r>
                      <a:r>
                        <a:rPr lang="en-US" sz="1600" b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removeLast</a:t>
                      </a:r>
                      <a:r>
                        <a:rPr lang="en-US" sz="1600" b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remove(</a:t>
                      </a:r>
                      <a:r>
                        <a:rPr lang="en-US" sz="1600" b="0" dirty="0" err="1"/>
                        <a:t>in</a:t>
                      </a:r>
                      <a:r>
                        <a:rPr lang="en-US" sz="1600" b="0" baseline="0" dirty="0" err="1"/>
                        <a:t>t</a:t>
                      </a:r>
                      <a:r>
                        <a:rPr lang="en-US" sz="1600" b="0" baseline="0" dirty="0"/>
                        <a:t> pos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void clear()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 get(</a:t>
                      </a:r>
                      <a:r>
                        <a:rPr lang="en-US" sz="1600" b="0" dirty="0" err="1"/>
                        <a:t>int</a:t>
                      </a:r>
                      <a:r>
                        <a:rPr lang="en-US" sz="1600" b="0" baseline="0" dirty="0"/>
                        <a:t> pos)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getFirst</a:t>
                      </a:r>
                      <a:r>
                        <a:rPr lang="en-US" sz="1600" b="0" baseline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obj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getFirst</a:t>
                      </a:r>
                      <a:r>
                        <a:rPr lang="en-US" sz="1600" b="0" baseline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baseline="0" dirty="0"/>
                        <a:t>  set(</a:t>
                      </a:r>
                      <a:r>
                        <a:rPr lang="en-US" sz="1600" b="0" baseline="0" dirty="0" err="1"/>
                        <a:t>int</a:t>
                      </a:r>
                      <a:r>
                        <a:rPr lang="en-US" sz="1600" b="0" baseline="0" dirty="0"/>
                        <a:t> pos, </a:t>
                      </a:r>
                      <a:r>
                        <a:rPr lang="en-US" sz="1600" b="0" baseline="0" dirty="0" err="1"/>
                        <a:t>obj</a:t>
                      </a:r>
                      <a:r>
                        <a:rPr lang="en-US" sz="1600" b="0" baseline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int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indexOf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int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lastIndexOf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Object[ ]  </a:t>
                      </a:r>
                      <a:r>
                        <a:rPr lang="en-US" sz="1600" b="0" dirty="0" err="1"/>
                        <a:t>toArray</a:t>
                      </a:r>
                      <a:r>
                        <a:rPr lang="en-US" sz="1600" b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09600"/>
            <a:ext cx="16002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000" dirty="0">
                <a:latin typeface="Calibri" pitchFamily="34" charset="0"/>
              </a:rPr>
              <a:t>LinkedList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4728" y="30480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4728" y="18288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example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0600" y="2362200"/>
            <a:ext cx="6781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LinkedList &lt;Integer&gt; list =  new LinkedList &lt;Integer&gt; ( 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609600" y="1600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en-US" sz="3200">
              <a:latin typeface="Verdana" pitchFamily="34" charset="0"/>
              <a:cs typeface="Times New Roman" charset="0"/>
            </a:endParaRPr>
          </a:p>
          <a:p>
            <a:pPr marL="457200" indent="-457200">
              <a:spcBef>
                <a:spcPct val="20000"/>
              </a:spcBef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  <a:p>
            <a:pPr marL="914400" lvl="1" indent="-457200">
              <a:spcBef>
                <a:spcPct val="20000"/>
              </a:spcBef>
              <a:buSzPct val="140000"/>
              <a:buFontTx/>
              <a:buChar char="•"/>
            </a:pPr>
            <a:endParaRPr lang="en-US" sz="140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09600" y="1143001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ArrayList is like an array, which can grow in memory dynamically. ArrayList is not Synchronized. Its default capacity is 10</a:t>
            </a: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114800"/>
          <a:ext cx="7543800" cy="1981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boolean</a:t>
                      </a:r>
                      <a:r>
                        <a:rPr lang="en-US" sz="1600" b="0" dirty="0"/>
                        <a:t>  add(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void   add(</a:t>
                      </a:r>
                      <a:r>
                        <a:rPr lang="en-US" sz="1600" b="0" dirty="0" err="1"/>
                        <a:t>pos,obj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remove(</a:t>
                      </a:r>
                      <a:r>
                        <a:rPr lang="en-US" sz="1600" b="0" dirty="0" err="1"/>
                        <a:t>in</a:t>
                      </a:r>
                      <a:r>
                        <a:rPr lang="en-US" sz="1600" b="0" baseline="0" dirty="0" err="1"/>
                        <a:t>t</a:t>
                      </a:r>
                      <a:r>
                        <a:rPr lang="en-US" sz="1600" b="0" baseline="0" dirty="0"/>
                        <a:t> pos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boolean</a:t>
                      </a:r>
                      <a:r>
                        <a:rPr lang="en-US" sz="1600" b="0" dirty="0"/>
                        <a:t> remove(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void clear()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 get(</a:t>
                      </a:r>
                      <a:r>
                        <a:rPr lang="en-US" sz="1600" b="0" dirty="0" err="1"/>
                        <a:t>int</a:t>
                      </a:r>
                      <a:r>
                        <a:rPr lang="en-US" sz="1600" b="0" baseline="0" dirty="0"/>
                        <a:t> pos)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obj</a:t>
                      </a:r>
                      <a:r>
                        <a:rPr lang="en-US" sz="1600" b="0" baseline="0" dirty="0"/>
                        <a:t>  set(</a:t>
                      </a:r>
                      <a:r>
                        <a:rPr lang="en-US" sz="1600" b="0" baseline="0" dirty="0" err="1"/>
                        <a:t>int</a:t>
                      </a:r>
                      <a:r>
                        <a:rPr lang="en-US" sz="1600" b="0" baseline="0" dirty="0"/>
                        <a:t> pos, </a:t>
                      </a:r>
                      <a:r>
                        <a:rPr lang="en-US" sz="1600" b="0" baseline="0" dirty="0" err="1"/>
                        <a:t>obj</a:t>
                      </a:r>
                      <a:r>
                        <a:rPr lang="en-US" sz="1600" b="0" baseline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int</a:t>
                      </a:r>
                      <a:r>
                        <a:rPr lang="en-US" sz="1600" b="0" dirty="0"/>
                        <a:t> size()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boolean</a:t>
                      </a:r>
                      <a:r>
                        <a:rPr lang="en-US" sz="1600" b="0" dirty="0"/>
                        <a:t> contains(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int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indexOf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int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lastIndexOf</a:t>
                      </a:r>
                      <a:r>
                        <a:rPr lang="en-US" sz="1600" b="0" dirty="0"/>
                        <a:t>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Object[]  </a:t>
                      </a:r>
                      <a:r>
                        <a:rPr lang="en-US" sz="1600" b="0" dirty="0" err="1"/>
                        <a:t>toArray</a:t>
                      </a:r>
                      <a:r>
                        <a:rPr lang="en-US" sz="1600" b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09600"/>
            <a:ext cx="16002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000" dirty="0">
                <a:latin typeface="Calibri" pitchFamily="34" charset="0"/>
              </a:rPr>
              <a:t>ArrayList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728" y="3419057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9" name="Rectangle 8"/>
          <p:cNvSpPr/>
          <p:nvPr/>
        </p:nvSpPr>
        <p:spPr>
          <a:xfrm>
            <a:off x="324728" y="20574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2590800"/>
            <a:ext cx="71628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ArrayList &lt;String&gt; arrList =  new ArrayList &lt;String&gt; ( );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533400" y="1143000"/>
            <a:ext cx="815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HashMap is a Collection that stores elements in the form of key-value pairs.</a:t>
            </a:r>
          </a:p>
          <a:p>
            <a:pPr marL="0" lvl="2"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Keys should be unique.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62000" y="4038600"/>
          <a:ext cx="7543800" cy="21965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7558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value  put(</a:t>
                      </a:r>
                      <a:r>
                        <a:rPr lang="en-US" sz="1600" b="0" dirty="0" err="1"/>
                        <a:t>key,value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value  get(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dirty="0"/>
                        <a:t> key)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value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dirty="0"/>
                        <a:t>remove(</a:t>
                      </a:r>
                      <a:r>
                        <a:rPr lang="en-US" sz="1600" b="0" dirty="0" err="1"/>
                        <a:t>obj</a:t>
                      </a:r>
                      <a:r>
                        <a:rPr lang="en-US" sz="1600" b="0" baseline="0" dirty="0"/>
                        <a:t> key</a:t>
                      </a:r>
                      <a:r>
                        <a:rPr lang="en-US" sz="1600" b="0" dirty="0"/>
                        <a:t>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7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 err="1"/>
                        <a:t>boolean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isEmpty</a:t>
                      </a:r>
                      <a:r>
                        <a:rPr lang="en-US" sz="1600" b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void clear()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/>
                        <a:t>int</a:t>
                      </a:r>
                      <a:r>
                        <a:rPr lang="en-US" sz="1600" b="0" dirty="0"/>
                        <a:t> size()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47">
                <a:tc>
                  <a:txBody>
                    <a:bodyPr/>
                    <a:lstStyle/>
                    <a:p>
                      <a:pPr marL="91440"/>
                      <a:r>
                        <a:rPr lang="en-US" sz="1600" b="0" dirty="0"/>
                        <a:t>Set &lt;k&gt;</a:t>
                      </a:r>
                      <a:r>
                        <a:rPr lang="en-US" sz="1600" b="0" baseline="0" dirty="0"/>
                        <a:t> </a:t>
                      </a:r>
                      <a:r>
                        <a:rPr lang="en-US" sz="1600" b="0" baseline="0" dirty="0" err="1"/>
                        <a:t>keySet</a:t>
                      </a:r>
                      <a:r>
                        <a:rPr lang="en-US" sz="1600" b="0" baseline="0" dirty="0"/>
                        <a:t>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Converts into Set where only keys will be stored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47">
                <a:tc>
                  <a:txBody>
                    <a:bodyPr/>
                    <a:lstStyle/>
                    <a:p>
                      <a:pPr marL="91440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Collection &lt;v&gt; values()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609600"/>
            <a:ext cx="17526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000" dirty="0">
                <a:latin typeface="Calibri" pitchFamily="34" charset="0"/>
              </a:rPr>
              <a:t>HashMap </a:t>
            </a:r>
          </a:p>
        </p:txBody>
      </p:sp>
      <p:sp>
        <p:nvSpPr>
          <p:cNvPr id="5" name="Rectangle 4"/>
          <p:cNvSpPr/>
          <p:nvPr/>
        </p:nvSpPr>
        <p:spPr>
          <a:xfrm>
            <a:off x="324728" y="3419057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Methods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728" y="1981200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590800"/>
            <a:ext cx="8077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buSzPct val="140000"/>
            </a:pPr>
            <a:r>
              <a:rPr lang="en-US" sz="1500" dirty="0">
                <a:solidFill>
                  <a:schemeClr val="accent2">
                    <a:lumMod val="50000"/>
                  </a:schemeClr>
                </a:solidFill>
              </a:rPr>
              <a:t>HashMap String , Integer &gt; contacts &lt;=  new HashMap &lt;String , Integer &gt; ( );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533401"/>
            <a:ext cx="29718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Generics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8001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SzPct val="14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 generic type represents a class or an interface that a type-safe. It means it can act on any data type. Generic types are designed to act upon only objects not with primitive data types. </a:t>
            </a:r>
          </a:p>
          <a:p>
            <a:pPr marL="274320" indent="-274320" algn="just">
              <a:spcBef>
                <a:spcPts val="600"/>
              </a:spcBef>
              <a:spcAft>
                <a:spcPts val="600"/>
              </a:spcAft>
              <a:buSzPct val="14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Since it acts upon any datatype, in the place of the datatype, we use a generic parameter like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&lt;T&gt;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&lt;GT&gt;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733800"/>
            <a:ext cx="5334000" cy="1231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lvl="1"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 class  ClassName &lt;T&gt; { </a:t>
            </a:r>
          </a:p>
          <a:p>
            <a:pPr marL="0" lvl="2"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	T obj;</a:t>
            </a:r>
          </a:p>
          <a:p>
            <a:pPr marL="0" lvl="1" algn="just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 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590800"/>
            <a:ext cx="2971800" cy="381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Generic Class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105400"/>
            <a:ext cx="807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 algn="just">
              <a:spcBef>
                <a:spcPts val="600"/>
              </a:spcBef>
              <a:spcAft>
                <a:spcPts val="600"/>
              </a:spcAft>
              <a:buSzPct val="14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Here T represents any datatype. The datatype is specified by the programmer at the time of creating objects of the Class as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5943600"/>
            <a:ext cx="72390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lvl="2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   ClassName &lt;String&gt; obj=new  ClassName &lt;String&gt;( 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124200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SzPct val="14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Represents the class that is type-safe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34290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200" dirty="0">
                <a:latin typeface="Calibri" pitchFamily="34" charset="0"/>
              </a:rPr>
              <a:t>Legacy Collection Classes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1430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Collections in the Java Development Kit (JDK™) Version 1.1 still exist in the current JDK with the same interface, but they have been enhanced to interact with the new Collection API.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2209800"/>
            <a:ext cx="807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class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implements the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interface.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class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is a subclass of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supports the push, pop, and peek methods.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class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implements the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interface.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Enumeration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interface is a variation on the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interface.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 enumeration is returned by the elements method in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and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Hashtable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Classes are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thread-safe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, and therefore, heavy weight.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These classes also support </a:t>
            </a:r>
            <a:r>
              <a:rPr lang="en-US" sz="20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generics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2133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200" dirty="0">
                <a:latin typeface="Calibri" pitchFamily="34" charset="0"/>
              </a:rPr>
              <a:t>Iterators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153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Iteration is the process of retrieving every element in a collection.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of a Set is unordered.</a:t>
            </a:r>
          </a:p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ListIterator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of a List can be scanned forwards (using the next method) or backwards (using the previous method).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657600"/>
            <a:ext cx="7162800" cy="228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List &lt;Student&gt;  arrList =  new ArrayList &lt;Student&gt;( ); 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Iterator&lt;Student&gt; elements =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arrList.iterator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 );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while (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elements.hasNext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() ) {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System.out.println( elements.next() );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24728" y="3038057"/>
            <a:ext cx="2209800" cy="3147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"/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 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6482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200" dirty="0">
                <a:latin typeface="Calibri" pitchFamily="34" charset="0"/>
              </a:rPr>
              <a:t>The Iterator Interface Hierarchy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57325"/>
            <a:ext cx="39243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33528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200" dirty="0">
                <a:latin typeface="Calibri" pitchFamily="34" charset="0"/>
              </a:rPr>
              <a:t>The Enhanced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200" dirty="0">
                <a:latin typeface="Calibri" pitchFamily="34" charset="0"/>
              </a:rPr>
              <a:t> Loop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enhanced for loop makes traversing through a collection simple, understandable, and safe.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362200"/>
            <a:ext cx="7162800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List &lt;Student&gt; students =  new ArrayList &lt;Student&gt;( ); 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for ( Student  stud : students )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	System.out.println( stud );</a:t>
            </a:r>
          </a:p>
          <a:p>
            <a:pPr marL="182880" lvl="3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3780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Student Objects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533400" y="685800"/>
            <a:ext cx="2514600" cy="2362200"/>
            <a:chOff x="533400" y="685800"/>
            <a:chExt cx="2514600" cy="2362200"/>
          </a:xfrm>
        </p:grpSpPr>
        <p:sp>
          <p:nvSpPr>
            <p:cNvPr id="3" name="Rectangle 2"/>
            <p:cNvSpPr/>
            <p:nvPr/>
          </p:nvSpPr>
          <p:spPr>
            <a:xfrm>
              <a:off x="533400" y="685800"/>
              <a:ext cx="2514600" cy="2362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9600" y="773668"/>
              <a:ext cx="1219200" cy="3385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sno</a:t>
              </a:r>
              <a:endParaRPr lang="en-US" sz="1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762000"/>
              <a:ext cx="990600" cy="381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rot="10800000" flipH="1">
              <a:off x="533400" y="2133600"/>
              <a:ext cx="2514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" y="2209800"/>
              <a:ext cx="2209800" cy="73866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err="1"/>
                <a:t>setData</a:t>
              </a:r>
              <a:r>
                <a:rPr lang="en-US" sz="1400" dirty="0"/>
                <a:t>( )</a:t>
              </a:r>
            </a:p>
            <a:p>
              <a:r>
                <a:rPr lang="en-US" sz="1400" dirty="0"/>
                <a:t> </a:t>
              </a:r>
              <a:r>
                <a:rPr lang="en-US" sz="1400" dirty="0" err="1"/>
                <a:t>processData</a:t>
              </a:r>
              <a:r>
                <a:rPr lang="en-US" sz="1400" dirty="0"/>
                <a:t>( )</a:t>
              </a:r>
            </a:p>
            <a:p>
              <a:r>
                <a:rPr lang="en-US" sz="1400" dirty="0"/>
                <a:t> </a:t>
              </a:r>
              <a:r>
                <a:rPr lang="en-US" sz="1400" dirty="0" err="1"/>
                <a:t>showData</a:t>
              </a:r>
              <a:r>
                <a:rPr lang="en-US" sz="1400" dirty="0"/>
                <a:t>( 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" y="1230868"/>
              <a:ext cx="1219200" cy="3385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sname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1219200"/>
              <a:ext cx="990600" cy="381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" y="1688068"/>
              <a:ext cx="1219200" cy="3385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course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1676400"/>
              <a:ext cx="990600" cy="381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33400" y="3048000"/>
            <a:ext cx="251460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1611</a:t>
            </a:r>
          </a:p>
        </p:txBody>
      </p:sp>
      <p:grpSp>
        <p:nvGrpSpPr>
          <p:cNvPr id="7" name="Group 45"/>
          <p:cNvGrpSpPr/>
          <p:nvPr/>
        </p:nvGrpSpPr>
        <p:grpSpPr>
          <a:xfrm>
            <a:off x="5638800" y="1371600"/>
            <a:ext cx="2514600" cy="4114800"/>
            <a:chOff x="5638800" y="1371600"/>
            <a:chExt cx="2514600" cy="4114800"/>
          </a:xfrm>
        </p:grpSpPr>
        <p:sp>
          <p:nvSpPr>
            <p:cNvPr id="30" name="Rectangle 29"/>
            <p:cNvSpPr/>
            <p:nvPr/>
          </p:nvSpPr>
          <p:spPr>
            <a:xfrm>
              <a:off x="5638800" y="1371600"/>
              <a:ext cx="2514600" cy="411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 flipH="1">
              <a:off x="5638800" y="38862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3962400"/>
              <a:ext cx="2209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add( )</a:t>
              </a:r>
            </a:p>
            <a:p>
              <a:r>
                <a:rPr lang="en-US" dirty="0"/>
                <a:t> remove( )</a:t>
              </a:r>
            </a:p>
            <a:p>
              <a:r>
                <a:rPr lang="en-US" dirty="0"/>
                <a:t> insert( )</a:t>
              </a:r>
            </a:p>
            <a:p>
              <a:r>
                <a:rPr lang="en-US" dirty="0"/>
                <a:t> sort( ) </a:t>
              </a:r>
            </a:p>
            <a:p>
              <a:r>
                <a:rPr lang="en-US" dirty="0"/>
                <a:t> …..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324600" y="1676400"/>
          <a:ext cx="114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562600" y="1002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 Object</a:t>
            </a:r>
          </a:p>
        </p:txBody>
      </p:sp>
      <p:cxnSp>
        <p:nvCxnSpPr>
          <p:cNvPr id="43" name="Straight Arrow Connector 42"/>
          <p:cNvCxnSpPr>
            <a:endCxn id="9" idx="3"/>
          </p:cNvCxnSpPr>
          <p:nvPr/>
        </p:nvCxnSpPr>
        <p:spPr>
          <a:xfrm rot="10800000" flipV="1">
            <a:off x="2819400" y="1905000"/>
            <a:ext cx="3581400" cy="674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57" idx="3"/>
          </p:cNvCxnSpPr>
          <p:nvPr/>
        </p:nvCxnSpPr>
        <p:spPr>
          <a:xfrm rot="10800000" flipV="1">
            <a:off x="2895600" y="2286000"/>
            <a:ext cx="3505200" cy="31887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609600" y="3581400"/>
            <a:ext cx="2514600" cy="2362200"/>
            <a:chOff x="533400" y="685800"/>
            <a:chExt cx="2514600" cy="2362200"/>
          </a:xfrm>
        </p:grpSpPr>
        <p:sp>
          <p:nvSpPr>
            <p:cNvPr id="53" name="Rectangle 52"/>
            <p:cNvSpPr/>
            <p:nvPr/>
          </p:nvSpPr>
          <p:spPr>
            <a:xfrm>
              <a:off x="533400" y="685800"/>
              <a:ext cx="2514600" cy="23622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09600" y="773668"/>
              <a:ext cx="1219200" cy="3385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sno</a:t>
              </a:r>
              <a:endParaRPr lang="en-US" sz="1600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905000" y="762000"/>
              <a:ext cx="990600" cy="381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rot="10800000" flipH="1">
              <a:off x="533400" y="2133600"/>
              <a:ext cx="2514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9600" y="2209800"/>
              <a:ext cx="2209800" cy="738664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</a:t>
              </a:r>
              <a:r>
                <a:rPr lang="en-US" sz="1400" dirty="0" err="1"/>
                <a:t>setData</a:t>
              </a:r>
              <a:r>
                <a:rPr lang="en-US" sz="1400" dirty="0"/>
                <a:t>( )</a:t>
              </a:r>
            </a:p>
            <a:p>
              <a:r>
                <a:rPr lang="en-US" sz="1400" dirty="0"/>
                <a:t> </a:t>
              </a:r>
              <a:r>
                <a:rPr lang="en-US" sz="1400" dirty="0" err="1"/>
                <a:t>processData</a:t>
              </a:r>
              <a:r>
                <a:rPr lang="en-US" sz="1400" dirty="0"/>
                <a:t>( )</a:t>
              </a:r>
            </a:p>
            <a:p>
              <a:r>
                <a:rPr lang="en-US" sz="1400" dirty="0"/>
                <a:t> </a:t>
              </a:r>
              <a:r>
                <a:rPr lang="en-US" sz="1400" dirty="0" err="1"/>
                <a:t>showData</a:t>
              </a:r>
              <a:r>
                <a:rPr lang="en-US" sz="1400" dirty="0"/>
                <a:t>( )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600" y="1230868"/>
              <a:ext cx="1219200" cy="3385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sname</a:t>
              </a:r>
              <a:endParaRPr lang="en-US" sz="16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905000" y="1219200"/>
              <a:ext cx="990600" cy="381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09600" y="1688068"/>
              <a:ext cx="1219200" cy="33855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course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05000" y="1676400"/>
              <a:ext cx="990600" cy="381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09600" y="5943600"/>
            <a:ext cx="2514600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1612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>
          <a:xfrm>
            <a:off x="609600" y="1371600"/>
            <a:ext cx="2514600" cy="4114800"/>
            <a:chOff x="5638800" y="1371600"/>
            <a:chExt cx="2514600" cy="4114800"/>
          </a:xfrm>
        </p:grpSpPr>
        <p:sp>
          <p:nvSpPr>
            <p:cNvPr id="30" name="Rectangle 29"/>
            <p:cNvSpPr/>
            <p:nvPr/>
          </p:nvSpPr>
          <p:spPr>
            <a:xfrm>
              <a:off x="5638800" y="1371600"/>
              <a:ext cx="2514600" cy="411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 flipH="1">
              <a:off x="5638800" y="38862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3962400"/>
              <a:ext cx="22098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add( )</a:t>
              </a:r>
            </a:p>
            <a:p>
              <a:r>
                <a:rPr lang="en-US" sz="1600" dirty="0"/>
                <a:t> remove( )</a:t>
              </a:r>
            </a:p>
            <a:p>
              <a:r>
                <a:rPr lang="en-US" sz="1600" dirty="0"/>
                <a:t> clear( )</a:t>
              </a:r>
            </a:p>
            <a:p>
              <a:r>
                <a:rPr lang="en-US" sz="1600" dirty="0"/>
                <a:t> ….</a:t>
              </a:r>
            </a:p>
            <a:p>
              <a:r>
                <a:rPr lang="en-US" sz="1600" dirty="0"/>
                <a:t> …..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95400" y="1752600"/>
          <a:ext cx="114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3400" y="549806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st</a:t>
            </a:r>
            <a:r>
              <a:rPr lang="en-US" sz="1600" dirty="0"/>
              <a:t> (</a:t>
            </a:r>
            <a:r>
              <a:rPr lang="en-US" sz="1600" dirty="0" err="1"/>
              <a:t>ArrayList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>
          <a:xfrm>
            <a:off x="609600" y="1371600"/>
            <a:ext cx="2514600" cy="4114800"/>
            <a:chOff x="5638800" y="1371600"/>
            <a:chExt cx="2514600" cy="4114800"/>
          </a:xfrm>
        </p:grpSpPr>
        <p:sp>
          <p:nvSpPr>
            <p:cNvPr id="30" name="Rectangle 29"/>
            <p:cNvSpPr/>
            <p:nvPr/>
          </p:nvSpPr>
          <p:spPr>
            <a:xfrm>
              <a:off x="5638800" y="1371600"/>
              <a:ext cx="2514600" cy="411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 flipH="1">
              <a:off x="5638800" y="38862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3962400"/>
              <a:ext cx="22098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add( )</a:t>
              </a:r>
            </a:p>
            <a:p>
              <a:r>
                <a:rPr lang="en-US" sz="1600" dirty="0"/>
                <a:t> remove( )</a:t>
              </a:r>
            </a:p>
            <a:p>
              <a:r>
                <a:rPr lang="en-US" sz="1600" dirty="0"/>
                <a:t> clear( )</a:t>
              </a:r>
            </a:p>
            <a:p>
              <a:r>
                <a:rPr lang="en-US" sz="1600" dirty="0"/>
                <a:t> ….</a:t>
              </a:r>
            </a:p>
            <a:p>
              <a:r>
                <a:rPr lang="en-US" sz="1600" dirty="0"/>
                <a:t> …..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95400" y="1752600"/>
          <a:ext cx="114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1611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33400" y="549806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st</a:t>
            </a:r>
            <a:r>
              <a:rPr lang="en-US" sz="1600" dirty="0"/>
              <a:t> (</a:t>
            </a:r>
            <a:r>
              <a:rPr lang="en-US" sz="1600" dirty="0" err="1"/>
              <a:t>ArrayList</a:t>
            </a:r>
            <a:r>
              <a:rPr lang="en-US" sz="1600" dirty="0"/>
              <a:t>)</a:t>
            </a:r>
          </a:p>
        </p:txBody>
      </p:sp>
      <p:grpSp>
        <p:nvGrpSpPr>
          <p:cNvPr id="29" name="Group 17"/>
          <p:cNvGrpSpPr/>
          <p:nvPr/>
        </p:nvGrpSpPr>
        <p:grpSpPr>
          <a:xfrm>
            <a:off x="5486400" y="499646"/>
            <a:ext cx="2514600" cy="2091154"/>
            <a:chOff x="5486400" y="381000"/>
            <a:chExt cx="2514600" cy="2091154"/>
          </a:xfrm>
        </p:grpSpPr>
        <p:sp>
          <p:nvSpPr>
            <p:cNvPr id="31" name="Rectangle 30"/>
            <p:cNvSpPr/>
            <p:nvPr/>
          </p:nvSpPr>
          <p:spPr>
            <a:xfrm>
              <a:off x="5486400" y="381000"/>
              <a:ext cx="2514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562600" y="4688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sno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858000" y="4572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1101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rot="10800000" flipH="1">
              <a:off x="5486400" y="18288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9260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sname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58000" y="9144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Kiran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562600" y="13832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course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858000" y="13716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Java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486400" y="2133600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1611</a:t>
              </a:r>
            </a:p>
          </p:txBody>
        </p:sp>
      </p:grpSp>
      <p:cxnSp>
        <p:nvCxnSpPr>
          <p:cNvPr id="53" name="Straight Arrow Connector 52"/>
          <p:cNvCxnSpPr>
            <a:endCxn id="31" idx="1"/>
          </p:cNvCxnSpPr>
          <p:nvPr/>
        </p:nvCxnSpPr>
        <p:spPr>
          <a:xfrm flipV="1">
            <a:off x="2286000" y="1375946"/>
            <a:ext cx="3200400" cy="6052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>
          <a:xfrm>
            <a:off x="609600" y="1371600"/>
            <a:ext cx="2514600" cy="4114800"/>
            <a:chOff x="5638800" y="1371600"/>
            <a:chExt cx="2514600" cy="4114800"/>
          </a:xfrm>
        </p:grpSpPr>
        <p:sp>
          <p:nvSpPr>
            <p:cNvPr id="30" name="Rectangle 29"/>
            <p:cNvSpPr/>
            <p:nvPr/>
          </p:nvSpPr>
          <p:spPr>
            <a:xfrm>
              <a:off x="5638800" y="1371600"/>
              <a:ext cx="2514600" cy="411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10800000" flipH="1">
              <a:off x="5638800" y="38862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3962400"/>
              <a:ext cx="22098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add( )</a:t>
              </a:r>
            </a:p>
            <a:p>
              <a:r>
                <a:rPr lang="en-US" sz="1600" dirty="0"/>
                <a:t> remove( )</a:t>
              </a:r>
            </a:p>
            <a:p>
              <a:r>
                <a:rPr lang="en-US" sz="1600" dirty="0"/>
                <a:t> clear( )</a:t>
              </a:r>
            </a:p>
            <a:p>
              <a:r>
                <a:rPr lang="en-US" sz="1600" dirty="0"/>
                <a:t> ….</a:t>
              </a:r>
            </a:p>
            <a:p>
              <a:r>
                <a:rPr lang="en-US" sz="1600" dirty="0"/>
                <a:t> …..</a:t>
              </a:r>
            </a:p>
          </p:txBody>
        </p:sp>
      </p:grp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295400" y="1752600"/>
          <a:ext cx="1143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1611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5486400" y="499646"/>
            <a:ext cx="2514600" cy="2091154"/>
            <a:chOff x="5486400" y="381000"/>
            <a:chExt cx="2514600" cy="2091154"/>
          </a:xfrm>
        </p:grpSpPr>
        <p:sp>
          <p:nvSpPr>
            <p:cNvPr id="37" name="Rectangle 36"/>
            <p:cNvSpPr/>
            <p:nvPr/>
          </p:nvSpPr>
          <p:spPr>
            <a:xfrm>
              <a:off x="5486400" y="381000"/>
              <a:ext cx="2514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4688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sno</a:t>
              </a:r>
              <a:endParaRPr lang="en-US" sz="16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858000" y="4572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1101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10800000" flipH="1">
              <a:off x="5486400" y="18288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562600" y="9260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sname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58000" y="9144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Kiran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562600" y="13832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course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0" y="13716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Java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86400" y="2133600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1611</a:t>
              </a:r>
            </a:p>
          </p:txBody>
        </p:sp>
      </p:grpSp>
      <p:cxnSp>
        <p:nvCxnSpPr>
          <p:cNvPr id="52" name="Straight Arrow Connector 51"/>
          <p:cNvCxnSpPr>
            <a:endCxn id="37" idx="1"/>
          </p:cNvCxnSpPr>
          <p:nvPr/>
        </p:nvCxnSpPr>
        <p:spPr>
          <a:xfrm flipV="1">
            <a:off x="2286000" y="1375946"/>
            <a:ext cx="3200400" cy="6052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18"/>
          <p:cNvGrpSpPr/>
          <p:nvPr/>
        </p:nvGrpSpPr>
        <p:grpSpPr>
          <a:xfrm>
            <a:off x="5486400" y="2667000"/>
            <a:ext cx="2514600" cy="2091154"/>
            <a:chOff x="5486400" y="381000"/>
            <a:chExt cx="2514600" cy="2091154"/>
          </a:xfrm>
        </p:grpSpPr>
        <p:sp>
          <p:nvSpPr>
            <p:cNvPr id="20" name="Rectangle 19"/>
            <p:cNvSpPr/>
            <p:nvPr/>
          </p:nvSpPr>
          <p:spPr>
            <a:xfrm>
              <a:off x="5486400" y="381000"/>
              <a:ext cx="2514600" cy="1752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62600" y="4688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sno</a:t>
              </a: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4572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1101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0800000" flipH="1">
              <a:off x="5486400" y="1828801"/>
              <a:ext cx="2514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562600" y="9260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</a:t>
              </a:r>
              <a:r>
                <a:rPr lang="en-US" sz="1600" dirty="0" err="1"/>
                <a:t>sname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858000" y="9144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Manoj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62600" y="1383268"/>
              <a:ext cx="1219200" cy="3385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course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858000" y="1371600"/>
              <a:ext cx="9906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Java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2133600"/>
              <a:ext cx="2514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1612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2286000" y="2362200"/>
            <a:ext cx="3200400" cy="914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3400" y="549806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st</a:t>
            </a:r>
            <a:r>
              <a:rPr lang="en-US" sz="1600" dirty="0"/>
              <a:t> (</a:t>
            </a:r>
            <a:r>
              <a:rPr lang="en-US" sz="1600" dirty="0" err="1"/>
              <a:t>ArrayList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33528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marL="91440"/>
            <a:r>
              <a:rPr lang="en-US" sz="2200" dirty="0">
                <a:latin typeface="Calibri" pitchFamily="34" charset="0"/>
              </a:rPr>
              <a:t>Ordering Collections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Comparable and Comparator interfaces are useful for ordering collections.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2350294"/>
            <a:ext cx="5334000" cy="12311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square">
            <a:spAutoFit/>
          </a:bodyPr>
          <a:lstStyle/>
          <a:p>
            <a:pPr marL="0" lvl="2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 &lt;T&gt; void  methodName ( ) {</a:t>
            </a:r>
          </a:p>
          <a:p>
            <a:pPr marL="0" lvl="2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	// method code;</a:t>
            </a:r>
          </a:p>
          <a:p>
            <a:pPr marL="0" lvl="2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dirty="0"/>
              <a:t>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371600"/>
            <a:ext cx="2971800" cy="27104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Generic 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5800" y="17188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 algn="just">
              <a:spcBef>
                <a:spcPts val="600"/>
              </a:spcBef>
              <a:spcAft>
                <a:spcPts val="600"/>
              </a:spcAft>
              <a:buSzPct val="140000"/>
              <a:buFont typeface="Wingdings" pitchFamily="2" charset="2"/>
              <a:buChar char="§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Represents a method that is type-safe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533401"/>
            <a:ext cx="29718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Generics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The Collection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219200"/>
            <a:ext cx="7924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collection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is a single object managing a group of objects. The objects in the collection are called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elements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 Collections API contains interfaces that group objects as one of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2667000"/>
            <a:ext cx="79248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Collection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– A group of objects known as elements; implementations determine whether there is specific ordering and whether duplicates are permitted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– An unordered collection; no duplicates are permitted</a:t>
            </a:r>
          </a:p>
          <a:p>
            <a:pPr lvl="1" indent="-457200">
              <a:spcBef>
                <a:spcPts val="600"/>
              </a:spcBef>
              <a:spcAft>
                <a:spcPts val="600"/>
              </a:spcAft>
              <a:buSzPct val="100000"/>
              <a:buFont typeface="Wingdings" pitchFamily="2" charset="2"/>
              <a:buChar char="§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– An ordered collection; duplicates are permitted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47244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Before the introduction of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Generics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, Collections maintained references to objects of type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This enables any object to be stored but necessitates the use of correct casting before you can use the object. 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SzPct val="140000"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Generic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collection specifies the object type to be stored in a collection. This avoids the need to cast the object on retrieval.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The Collection API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6575" y="2214562"/>
            <a:ext cx="14478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java.util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500735"/>
            <a:ext cx="24384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Collection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5024735"/>
            <a:ext cx="2438400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</a:rPr>
              <a:t>Collection objects</a:t>
            </a:r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 rot="16200000" flipH="1">
            <a:off x="3392983" y="3083718"/>
            <a:ext cx="824508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325049" y="4538990"/>
            <a:ext cx="970696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85800" y="1143000"/>
            <a:ext cx="69342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There are two groups of interfaces: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Collection's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and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Map's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609600"/>
            <a:ext cx="4800600" cy="40011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 Collection  Interface and Class Hierarchy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685800" y="1143000"/>
            <a:ext cx="6934200" cy="3385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There are two groups of interfaces: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Collection's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 and 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</a:rPr>
              <a:t>Map's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2238375"/>
            <a:ext cx="38100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+add()		+remove()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+size()		+</a:t>
            </a:r>
            <a:r>
              <a:rPr lang="en-US" sz="1400" dirty="0" err="1">
                <a:solidFill>
                  <a:schemeClr val="tx1"/>
                </a:solidFill>
              </a:rPr>
              <a:t>isEmpty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+contains()	+</a:t>
            </a:r>
            <a:r>
              <a:rPr lang="en-US" sz="1400" dirty="0" err="1">
                <a:solidFill>
                  <a:schemeClr val="tx1"/>
                </a:solidFill>
              </a:rPr>
              <a:t>iterator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1704975"/>
            <a:ext cx="38100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Collection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3686175"/>
            <a:ext cx="2133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" y="4600575"/>
            <a:ext cx="15240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HashSet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 t="59480"/>
          <a:stretch>
            <a:fillRect/>
          </a:stretch>
        </p:blipFill>
        <p:spPr bwMode="auto">
          <a:xfrm>
            <a:off x="5410200" y="5057775"/>
            <a:ext cx="3219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95600" y="4600575"/>
            <a:ext cx="16764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&lt;&lt;interface&gt;&gt;</a:t>
            </a:r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SortedSet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71800" y="5591175"/>
            <a:ext cx="15240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TreeSet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4219575"/>
            <a:ext cx="3657600" cy="838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+add()		+remove()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+get()		+set()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+</a:t>
            </a:r>
            <a:r>
              <a:rPr lang="en-US" sz="1400" dirty="0" err="1">
                <a:solidFill>
                  <a:schemeClr val="tx1"/>
                </a:solidFill>
              </a:rPr>
              <a:t>indexOf</a:t>
            </a:r>
            <a:r>
              <a:rPr lang="en-US" sz="1400" dirty="0">
                <a:solidFill>
                  <a:schemeClr val="tx1"/>
                </a:solidFill>
              </a:rPr>
              <a:t>()	+</a:t>
            </a:r>
            <a:r>
              <a:rPr lang="en-US" sz="1400" dirty="0" err="1">
                <a:solidFill>
                  <a:schemeClr val="tx1"/>
                </a:solidFill>
              </a:rPr>
              <a:t>listtIterator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0" y="3686175"/>
            <a:ext cx="3657600" cy="533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List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 b="35632"/>
          <a:stretch>
            <a:fillRect/>
          </a:stretch>
        </p:blipFill>
        <p:spPr bwMode="auto">
          <a:xfrm>
            <a:off x="2419350" y="3152775"/>
            <a:ext cx="857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/>
          <a:srcRect b="35632"/>
          <a:stretch>
            <a:fillRect/>
          </a:stretch>
        </p:blipFill>
        <p:spPr bwMode="auto">
          <a:xfrm flipH="1">
            <a:off x="4800600" y="3152775"/>
            <a:ext cx="971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>
            <a:stCxn id="11" idx="0"/>
            <a:endCxn id="10" idx="2"/>
          </p:cNvCxnSpPr>
          <p:nvPr/>
        </p:nvCxnSpPr>
        <p:spPr>
          <a:xfrm rot="5400000" flipH="1" flipV="1">
            <a:off x="3467100" y="5324475"/>
            <a:ext cx="533400" cy="1588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0"/>
          </p:cNvCxnSpPr>
          <p:nvPr/>
        </p:nvCxnSpPr>
        <p:spPr>
          <a:xfrm rot="5400000" flipH="1" flipV="1">
            <a:off x="1676400" y="4067175"/>
            <a:ext cx="3048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0"/>
          </p:cNvCxnSpPr>
          <p:nvPr/>
        </p:nvCxnSpPr>
        <p:spPr>
          <a:xfrm rot="16200000" flipV="1">
            <a:off x="3086100" y="3952875"/>
            <a:ext cx="3048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22098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represents an ordered list of objects.</a:t>
            </a:r>
            <a:r>
              <a:rPr lang="en-IN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 Duplicates are permitted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4800600" cy="43088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 Collection  Interface</a:t>
            </a:r>
          </a:p>
        </p:txBody>
      </p:sp>
      <p:graphicFrame>
        <p:nvGraphicFramePr>
          <p:cNvPr id="9" name="Diagram 8"/>
          <p:cNvGraphicFramePr/>
          <p:nvPr/>
        </p:nvGraphicFramePr>
        <p:xfrm>
          <a:off x="685800" y="1295400"/>
          <a:ext cx="4800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4191000" y="2935069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It represents an unordered list of objects.</a:t>
            </a:r>
            <a:r>
              <a:rPr lang="en-IN" sz="16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 Duplicates are not permitted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1590</Words>
  <Application>Microsoft Office PowerPoint</Application>
  <PresentationFormat>On-screen Show (4:3)</PresentationFormat>
  <Paragraphs>337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Rounded MT Bold</vt:lpstr>
      <vt:lpstr>Calibri</vt:lpstr>
      <vt:lpstr>Courier New</vt:lpstr>
      <vt:lpstr>Times New Roman</vt:lpstr>
      <vt:lpstr>Verdana</vt:lpstr>
      <vt:lpstr>Wingdings</vt:lpstr>
      <vt:lpstr>Wingdings 2</vt:lpstr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CyberWarez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Hatem20</dc:creator>
  <cp:lastModifiedBy>sudheer devulapalli</cp:lastModifiedBy>
  <cp:revision>314</cp:revision>
  <dcterms:created xsi:type="dcterms:W3CDTF">2012-01-23T09:12:26Z</dcterms:created>
  <dcterms:modified xsi:type="dcterms:W3CDTF">2024-06-01T04:20:11Z</dcterms:modified>
</cp:coreProperties>
</file>