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6AD039A-D010-469C-81B0-2193BF496A28}">
  <a:tblStyle styleId="{A6AD039A-D010-469C-81B0-2193BF496A28}" styleName="Table_0">
    <a:wholeTbl>
      <a:tcTxStyle b="off" i="off">
        <a:font>
          <a:latin typeface="Verdana"/>
          <a:ea typeface="Verdana"/>
          <a:cs typeface="Verdana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71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>
            <a:gsLst>
              <a:gs pos="0">
                <a:srgbClr val="FFFFFF"/>
              </a:gs>
              <a:gs pos="98000">
                <a:srgbClr val="FFFFFF"/>
              </a:gs>
              <a:gs pos="99055">
                <a:srgbClr val="F6F6F6"/>
              </a:gs>
              <a:gs pos="100000">
                <a:srgbClr val="D8D8D8"/>
              </a:gs>
            </a:gsLst>
            <a:lin ang="5400000" scaled="0"/>
          </a:gradFill>
          <a:ln w="9525" cap="rnd" cmpd="sng">
            <a:solidFill>
              <a:srgbClr val="A2A0A0"/>
            </a:solidFill>
            <a:prstDash val="solid"/>
            <a:round/>
            <a:headEnd type="none" w="sm" len="sm"/>
            <a:tailEnd type="none" w="sm" len="sm"/>
          </a:ln>
          <a:effectLst>
            <a:outerShdw blurRad="76200" dist="50800" dir="5400000" algn="t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ftr" idx="11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8C3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body" idx="1"/>
          </p:nvPr>
        </p:nvSpPr>
        <p:spPr>
          <a:xfrm rot="5400000">
            <a:off x="2500884" y="-1467612"/>
            <a:ext cx="4187952" cy="8183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1425" bIns="45700" anchor="t" anchorCtr="0">
            <a:normAutofit/>
          </a:bodyPr>
          <a:lstStyle>
            <a:lvl1pPr marL="457200" lvl="0" indent="-320040" algn="l">
              <a:spcBef>
                <a:spcPts val="250"/>
              </a:spcBef>
              <a:spcAft>
                <a:spcPts val="0"/>
              </a:spcAft>
              <a:buSzPts val="1440"/>
              <a:buChar char="⚫"/>
              <a:defRPr/>
            </a:lvl1pPr>
            <a:lvl2pPr marL="914400" lvl="1" indent="-342900" algn="l">
              <a:spcBef>
                <a:spcPts val="25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56616" algn="l">
              <a:spcBef>
                <a:spcPts val="230"/>
              </a:spcBef>
              <a:spcAft>
                <a:spcPts val="0"/>
              </a:spcAft>
              <a:buSzPts val="2016"/>
              <a:buChar char="◦"/>
              <a:defRPr/>
            </a:lvl4pPr>
            <a:lvl5pPr marL="2286000" lvl="4" indent="-342900" algn="l"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spcBef>
                <a:spcPts val="25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257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dt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ftr" idx="11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sldNum" idx="12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>
            <a:spLocks noGrp="1"/>
          </p:cNvSpPr>
          <p:nvPr>
            <p:ph type="title"/>
          </p:nvPr>
        </p:nvSpPr>
        <p:spPr>
          <a:xfrm rot="5400000">
            <a:off x="4991101" y="2171704"/>
            <a:ext cx="5257799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8C3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body" idx="1"/>
          </p:nvPr>
        </p:nvSpPr>
        <p:spPr>
          <a:xfrm rot="5400000">
            <a:off x="876300" y="190503"/>
            <a:ext cx="5257801" cy="59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1425" bIns="45700" anchor="t" anchorCtr="0">
            <a:normAutofit/>
          </a:bodyPr>
          <a:lstStyle>
            <a:lvl1pPr marL="457200" lvl="0" indent="-320040" algn="l">
              <a:spcBef>
                <a:spcPts val="250"/>
              </a:spcBef>
              <a:spcAft>
                <a:spcPts val="0"/>
              </a:spcAft>
              <a:buSzPts val="1440"/>
              <a:buChar char="⚫"/>
              <a:defRPr/>
            </a:lvl1pPr>
            <a:lvl2pPr marL="914400" lvl="1" indent="-342900" algn="l">
              <a:spcBef>
                <a:spcPts val="25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56616" algn="l">
              <a:spcBef>
                <a:spcPts val="230"/>
              </a:spcBef>
              <a:spcAft>
                <a:spcPts val="0"/>
              </a:spcAft>
              <a:buSzPts val="2016"/>
              <a:buChar char="◦"/>
              <a:defRPr/>
            </a:lvl4pPr>
            <a:lvl5pPr marL="2286000" lvl="4" indent="-342900" algn="l"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spcBef>
                <a:spcPts val="25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257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dt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ftr" idx="11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sldNum" idx="12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>
            <a:gsLst>
              <a:gs pos="0">
                <a:srgbClr val="FFFFFF"/>
              </a:gs>
              <a:gs pos="98000">
                <a:srgbClr val="FFFFFF"/>
              </a:gs>
              <a:gs pos="99055">
                <a:srgbClr val="F6F6F6"/>
              </a:gs>
              <a:gs pos="100000">
                <a:srgbClr val="D8D8D8"/>
              </a:gs>
            </a:gsLst>
            <a:lin ang="5400000" scaled="0"/>
          </a:gradFill>
          <a:ln w="9525" cap="rnd" cmpd="sng">
            <a:solidFill>
              <a:srgbClr val="A2A0A0"/>
            </a:solidFill>
            <a:prstDash val="solid"/>
            <a:round/>
            <a:headEnd type="none" w="sm" len="sm"/>
            <a:tailEnd type="none" w="sm" len="sm"/>
          </a:ln>
          <a:effectLst>
            <a:outerShdw blurRad="76200" dist="50800" dir="5400000" algn="t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>
            <a:gsLst>
              <a:gs pos="0">
                <a:schemeClr val="lt1"/>
              </a:gs>
              <a:gs pos="55000">
                <a:srgbClr val="DFDFDF"/>
              </a:gs>
              <a:gs pos="100000">
                <a:srgbClr val="9E9E9E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8C3C"/>
              </a:buClr>
              <a:buSzPts val="4500"/>
              <a:buFont typeface="Verdana"/>
              <a:buNone/>
              <a:defRPr sz="4500" b="1">
                <a:solidFill>
                  <a:srgbClr val="FF8C3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91425" bIns="45700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8766F"/>
                </a:solidFill>
              </a:defRPr>
            </a:lvl1pPr>
            <a:lvl2pPr lvl="1" algn="ctr">
              <a:spcBef>
                <a:spcPts val="25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25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230"/>
              </a:spcBef>
              <a:spcAft>
                <a:spcPts val="0"/>
              </a:spcAft>
              <a:buSzPts val="2016"/>
              <a:buNone/>
              <a:defRPr/>
            </a:lvl4pPr>
            <a:lvl5pPr lvl="4" algn="ctr">
              <a:spcBef>
                <a:spcPts val="25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25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255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257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255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8C3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1425" bIns="45700" anchor="t" anchorCtr="0">
            <a:normAutofit/>
          </a:bodyPr>
          <a:lstStyle>
            <a:lvl1pPr marL="457200" lvl="0" indent="-320040" algn="l">
              <a:spcBef>
                <a:spcPts val="250"/>
              </a:spcBef>
              <a:spcAft>
                <a:spcPts val="0"/>
              </a:spcAft>
              <a:buSzPts val="1440"/>
              <a:buChar char="⚫"/>
              <a:defRPr/>
            </a:lvl1pPr>
            <a:lvl2pPr marL="914400" lvl="1" indent="-342900" algn="l">
              <a:spcBef>
                <a:spcPts val="25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56616" algn="l">
              <a:spcBef>
                <a:spcPts val="230"/>
              </a:spcBef>
              <a:spcAft>
                <a:spcPts val="0"/>
              </a:spcAft>
              <a:buSzPts val="2016"/>
              <a:buChar char="◦"/>
              <a:defRPr/>
            </a:lvl4pPr>
            <a:lvl5pPr marL="2286000" lvl="4" indent="-342900" algn="l"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spcBef>
                <a:spcPts val="25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257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>
            <a:gsLst>
              <a:gs pos="0">
                <a:srgbClr val="FFFFFF"/>
              </a:gs>
              <a:gs pos="98000">
                <a:srgbClr val="FFFFFF"/>
              </a:gs>
              <a:gs pos="99055">
                <a:srgbClr val="F6F6F6"/>
              </a:gs>
              <a:gs pos="100000">
                <a:srgbClr val="D8D8D8"/>
              </a:gs>
            </a:gsLst>
            <a:lin ang="5400000" scaled="0"/>
          </a:gradFill>
          <a:ln w="9525" cap="rnd" cmpd="sng">
            <a:solidFill>
              <a:srgbClr val="A2A0A0"/>
            </a:solidFill>
            <a:prstDash val="solid"/>
            <a:round/>
            <a:headEnd type="none" w="sm" len="sm"/>
            <a:tailEnd type="none" w="sm" len="sm"/>
          </a:ln>
          <a:effectLst>
            <a:outerShdw blurRad="76200" dist="50800" dir="5400000" algn="t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4" name="Google Shape;34;p5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>
            <a:gsLst>
              <a:gs pos="0">
                <a:schemeClr val="lt1"/>
              </a:gs>
              <a:gs pos="55000">
                <a:srgbClr val="DFDFDF"/>
              </a:gs>
              <a:gs pos="100000">
                <a:srgbClr val="9E9E9E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8766F"/>
              </a:buClr>
              <a:buSzPts val="3600"/>
              <a:buFont typeface="Verdana"/>
              <a:buNone/>
              <a:defRPr sz="3600" b="0" cap="none">
                <a:solidFill>
                  <a:srgbClr val="78766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850" tIns="0" rIns="91425" bIns="45700" anchor="t" anchorCtr="0">
            <a:normAutofit/>
          </a:bodyPr>
          <a:lstStyle>
            <a:lvl1pPr marL="457200" marR="36576" lvl="0" indent="-228600" algn="l">
              <a:spcBef>
                <a:spcPts val="0"/>
              </a:spcBef>
              <a:spcAft>
                <a:spcPts val="0"/>
              </a:spcAft>
              <a:buSzPts val="1440"/>
              <a:buNone/>
              <a:defRPr sz="1800" b="0">
                <a:solidFill>
                  <a:srgbClr val="B75C00"/>
                </a:solidFill>
              </a:defRPr>
            </a:lvl1pPr>
            <a:lvl2pPr marL="914400" lvl="1" indent="-228600" algn="l">
              <a:spcBef>
                <a:spcPts val="25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25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30"/>
              </a:spcBef>
              <a:spcAft>
                <a:spcPts val="0"/>
              </a:spcAft>
              <a:buSzPts val="156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342900" algn="l">
              <a:spcBef>
                <a:spcPts val="25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257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8C3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514352" y="530352"/>
            <a:ext cx="393192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1425" bIns="45700" anchor="t" anchorCtr="0">
            <a:normAutofit/>
          </a:bodyPr>
          <a:lstStyle>
            <a:lvl1pPr marL="457200" lvl="0" indent="-360680" algn="l">
              <a:spcBef>
                <a:spcPts val="250"/>
              </a:spcBef>
              <a:spcAft>
                <a:spcPts val="0"/>
              </a:spcAft>
              <a:buSzPts val="2080"/>
              <a:buChar char="⚫"/>
              <a:defRPr sz="2600"/>
            </a:lvl1pPr>
            <a:lvl2pPr marL="914400" lvl="1" indent="-368300" algn="l">
              <a:spcBef>
                <a:spcPts val="250"/>
              </a:spcBef>
              <a:spcAft>
                <a:spcPts val="0"/>
              </a:spcAft>
              <a:buSzPts val="2200"/>
              <a:buChar char="◦"/>
              <a:defRPr sz="2200"/>
            </a:lvl2pPr>
            <a:lvl3pPr marL="1371600" lvl="2" indent="-355600" algn="l">
              <a:spcBef>
                <a:spcPts val="250"/>
              </a:spcBef>
              <a:spcAft>
                <a:spcPts val="0"/>
              </a:spcAft>
              <a:buSzPts val="2000"/>
              <a:buChar char="●"/>
              <a:defRPr sz="2000"/>
            </a:lvl3pPr>
            <a:lvl4pPr marL="1828800" lvl="3" indent="-356616" algn="l">
              <a:spcBef>
                <a:spcPts val="230"/>
              </a:spcBef>
              <a:spcAft>
                <a:spcPts val="0"/>
              </a:spcAft>
              <a:buSzPts val="2016"/>
              <a:buChar char="◦"/>
              <a:defRPr sz="1800"/>
            </a:lvl4pPr>
            <a:lvl5pPr marL="2286000" lvl="4" indent="-342900" algn="l"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5pPr>
            <a:lvl6pPr marL="2743200" lvl="5" indent="-342900" algn="l">
              <a:spcBef>
                <a:spcPts val="25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257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755360" y="530352"/>
            <a:ext cx="393192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1425" bIns="45700" anchor="t" anchorCtr="0">
            <a:normAutofit/>
          </a:bodyPr>
          <a:lstStyle>
            <a:lvl1pPr marL="457200" lvl="0" indent="-360680" algn="l">
              <a:spcBef>
                <a:spcPts val="250"/>
              </a:spcBef>
              <a:spcAft>
                <a:spcPts val="0"/>
              </a:spcAft>
              <a:buSzPts val="2080"/>
              <a:buChar char="⚫"/>
              <a:defRPr sz="2600"/>
            </a:lvl1pPr>
            <a:lvl2pPr marL="914400" lvl="1" indent="-368300" algn="l">
              <a:spcBef>
                <a:spcPts val="250"/>
              </a:spcBef>
              <a:spcAft>
                <a:spcPts val="0"/>
              </a:spcAft>
              <a:buSzPts val="2200"/>
              <a:buChar char="◦"/>
              <a:defRPr sz="2200"/>
            </a:lvl2pPr>
            <a:lvl3pPr marL="1371600" lvl="2" indent="-355600" algn="l">
              <a:spcBef>
                <a:spcPts val="250"/>
              </a:spcBef>
              <a:spcAft>
                <a:spcPts val="0"/>
              </a:spcAft>
              <a:buSzPts val="2000"/>
              <a:buChar char="●"/>
              <a:defRPr sz="2000"/>
            </a:lvl3pPr>
            <a:lvl4pPr marL="1828800" lvl="3" indent="-356616" algn="l">
              <a:spcBef>
                <a:spcPts val="230"/>
              </a:spcBef>
              <a:spcAft>
                <a:spcPts val="0"/>
              </a:spcAft>
              <a:buSzPts val="2016"/>
              <a:buChar char="◦"/>
              <a:defRPr sz="1800"/>
            </a:lvl4pPr>
            <a:lvl5pPr marL="2286000" lvl="4" indent="-342900" algn="l"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5pPr>
            <a:lvl6pPr marL="2743200" lvl="5" indent="-342900" algn="l">
              <a:spcBef>
                <a:spcPts val="25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257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8C3C"/>
              </a:buClr>
              <a:buSzPts val="3600"/>
              <a:buFont typeface="Verdana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91425" rIns="91425" bIns="45700" anchor="ctr" anchorCtr="0">
            <a:normAutofit/>
          </a:bodyPr>
          <a:lstStyle>
            <a:lvl1pPr marL="457200" lvl="0" indent="-228600" algn="l">
              <a:spcBef>
                <a:spcPts val="250"/>
              </a:spcBef>
              <a:spcAft>
                <a:spcPts val="0"/>
              </a:spcAft>
              <a:buSzPts val="1920"/>
              <a:buNone/>
              <a:defRPr sz="2400" b="1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25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25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230"/>
              </a:spcBef>
              <a:spcAft>
                <a:spcPts val="0"/>
              </a:spcAft>
              <a:buSzPts val="1792"/>
              <a:buNone/>
              <a:defRPr sz="1600" b="1"/>
            </a:lvl4pPr>
            <a:lvl5pPr marL="2286000" lvl="4" indent="-228600" algn="l"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342900" algn="l">
              <a:spcBef>
                <a:spcPts val="25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257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2"/>
          </p:nvPr>
        </p:nvSpPr>
        <p:spPr>
          <a:xfrm>
            <a:off x="4652169" y="579438"/>
            <a:ext cx="393192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91425" rIns="91425" bIns="45700" anchor="ctr" anchorCtr="0">
            <a:normAutofit/>
          </a:bodyPr>
          <a:lstStyle>
            <a:lvl1pPr marL="457200" lvl="0" indent="-228600" algn="l">
              <a:spcBef>
                <a:spcPts val="250"/>
              </a:spcBef>
              <a:spcAft>
                <a:spcPts val="0"/>
              </a:spcAft>
              <a:buSzPts val="1920"/>
              <a:buNone/>
              <a:defRPr sz="2400" b="1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25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25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230"/>
              </a:spcBef>
              <a:spcAft>
                <a:spcPts val="0"/>
              </a:spcAft>
              <a:buSzPts val="1792"/>
              <a:buNone/>
              <a:defRPr sz="1600" b="1"/>
            </a:lvl4pPr>
            <a:lvl5pPr marL="2286000" lvl="4" indent="-228600" algn="l"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342900" algn="l">
              <a:spcBef>
                <a:spcPts val="25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257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3"/>
          </p:nvPr>
        </p:nvSpPr>
        <p:spPr>
          <a:xfrm>
            <a:off x="607224" y="1447800"/>
            <a:ext cx="3931920" cy="348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1425" bIns="45700" anchor="t" anchorCtr="0">
            <a:normAutofit/>
          </a:bodyPr>
          <a:lstStyle>
            <a:lvl1pPr marL="457200" lvl="0" indent="-350520" algn="l">
              <a:spcBef>
                <a:spcPts val="250"/>
              </a:spcBef>
              <a:spcAft>
                <a:spcPts val="0"/>
              </a:spcAft>
              <a:buSzPts val="1920"/>
              <a:buChar char="⚫"/>
              <a:defRPr sz="2400"/>
            </a:lvl1pPr>
            <a:lvl2pPr marL="914400" lvl="1" indent="-355600" algn="l">
              <a:spcBef>
                <a:spcPts val="250"/>
              </a:spcBef>
              <a:spcAft>
                <a:spcPts val="0"/>
              </a:spcAft>
              <a:buSzPts val="2000"/>
              <a:buChar char="◦"/>
              <a:defRPr sz="2000"/>
            </a:lvl2pPr>
            <a:lvl3pPr marL="1371600" lvl="2" indent="-342900" algn="l"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3pPr>
            <a:lvl4pPr marL="1828800" lvl="3" indent="-342392" algn="l">
              <a:spcBef>
                <a:spcPts val="230"/>
              </a:spcBef>
              <a:spcAft>
                <a:spcPts val="0"/>
              </a:spcAft>
              <a:buSzPts val="1792"/>
              <a:buChar char="◦"/>
              <a:defRPr sz="1600"/>
            </a:lvl4pPr>
            <a:lvl5pPr marL="2286000" lvl="4" indent="-330200" algn="l"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5pPr>
            <a:lvl6pPr marL="2743200" lvl="5" indent="-342900" algn="l">
              <a:spcBef>
                <a:spcPts val="25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257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4"/>
          </p:nvPr>
        </p:nvSpPr>
        <p:spPr>
          <a:xfrm>
            <a:off x="4652169" y="1447800"/>
            <a:ext cx="3931920" cy="348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1425" bIns="45700" anchor="t" anchorCtr="0">
            <a:normAutofit/>
          </a:bodyPr>
          <a:lstStyle>
            <a:lvl1pPr marL="457200" lvl="0" indent="-350520" algn="l">
              <a:spcBef>
                <a:spcPts val="250"/>
              </a:spcBef>
              <a:spcAft>
                <a:spcPts val="0"/>
              </a:spcAft>
              <a:buSzPts val="1920"/>
              <a:buChar char="⚫"/>
              <a:defRPr sz="2400"/>
            </a:lvl1pPr>
            <a:lvl2pPr marL="914400" lvl="1" indent="-355600" algn="l">
              <a:spcBef>
                <a:spcPts val="250"/>
              </a:spcBef>
              <a:spcAft>
                <a:spcPts val="0"/>
              </a:spcAft>
              <a:buSzPts val="2000"/>
              <a:buChar char="◦"/>
              <a:defRPr sz="2000"/>
            </a:lvl2pPr>
            <a:lvl3pPr marL="1371600" lvl="2" indent="-342900" algn="l"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3pPr>
            <a:lvl4pPr marL="1828800" lvl="3" indent="-342392" algn="l">
              <a:spcBef>
                <a:spcPts val="230"/>
              </a:spcBef>
              <a:spcAft>
                <a:spcPts val="0"/>
              </a:spcAft>
              <a:buSzPts val="1792"/>
              <a:buChar char="◦"/>
              <a:defRPr sz="1600"/>
            </a:lvl4pPr>
            <a:lvl5pPr marL="2286000" lvl="4" indent="-330200" algn="l"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5pPr>
            <a:lvl6pPr marL="2743200" lvl="5" indent="-342900" algn="l">
              <a:spcBef>
                <a:spcPts val="25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257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8C3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Verdana"/>
              <a:buNone/>
              <a:defRPr sz="22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1"/>
          </p:nvPr>
        </p:nvSpPr>
        <p:spPr>
          <a:xfrm>
            <a:off x="5538847" y="1447802"/>
            <a:ext cx="2971800" cy="420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t" anchorCtr="0">
            <a:normAutofit/>
          </a:bodyPr>
          <a:lstStyle>
            <a:lvl1pPr marL="457200" marR="18288" lvl="0" indent="-228600" algn="l">
              <a:spcBef>
                <a:spcPts val="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25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dk1"/>
                </a:solidFill>
              </a:defRPr>
            </a:lvl2pPr>
            <a:lvl3pPr marL="1371600" lvl="2" indent="-228600" algn="l">
              <a:spcBef>
                <a:spcPts val="250"/>
              </a:spcBef>
              <a:spcAft>
                <a:spcPts val="0"/>
              </a:spcAft>
              <a:buSzPts val="1000"/>
              <a:buNone/>
              <a:defRPr sz="1000">
                <a:solidFill>
                  <a:schemeClr val="dk1"/>
                </a:solidFill>
              </a:defRPr>
            </a:lvl3pPr>
            <a:lvl4pPr marL="1828800" lvl="3" indent="-228600" algn="l">
              <a:spcBef>
                <a:spcPts val="230"/>
              </a:spcBef>
              <a:spcAft>
                <a:spcPts val="0"/>
              </a:spcAft>
              <a:buSzPts val="1008"/>
              <a:buNone/>
              <a:defRPr sz="900">
                <a:solidFill>
                  <a:schemeClr val="dk1"/>
                </a:solidFill>
              </a:defRPr>
            </a:lvl4pPr>
            <a:lvl5pPr marL="2286000" lvl="4" indent="-228600" algn="l">
              <a:spcBef>
                <a:spcPts val="250"/>
              </a:spcBef>
              <a:spcAft>
                <a:spcPts val="0"/>
              </a:spcAft>
              <a:buSzPts val="900"/>
              <a:buNone/>
              <a:defRPr sz="900"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25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257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761372" y="930144"/>
            <a:ext cx="4626159" cy="4724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1425" bIns="45700" anchor="t" anchorCtr="0">
            <a:normAutofit/>
          </a:bodyPr>
          <a:lstStyle>
            <a:lvl1pPr marL="457200" lvl="0" indent="-370840" algn="l">
              <a:spcBef>
                <a:spcPts val="250"/>
              </a:spcBef>
              <a:spcAft>
                <a:spcPts val="0"/>
              </a:spcAft>
              <a:buSzPts val="2240"/>
              <a:buChar char="⚫"/>
              <a:defRPr sz="2800">
                <a:solidFill>
                  <a:schemeClr val="dk1"/>
                </a:solidFill>
              </a:defRPr>
            </a:lvl1pPr>
            <a:lvl2pPr marL="914400" lvl="1" indent="-393700" algn="l">
              <a:spcBef>
                <a:spcPts val="250"/>
              </a:spcBef>
              <a:spcAft>
                <a:spcPts val="0"/>
              </a:spcAft>
              <a:buSzPts val="2600"/>
              <a:buChar char="◦"/>
              <a:defRPr sz="2600">
                <a:solidFill>
                  <a:schemeClr val="dk1"/>
                </a:solidFill>
              </a:defRPr>
            </a:lvl2pPr>
            <a:lvl3pPr marL="1371600" lvl="2" indent="-381000" algn="l">
              <a:spcBef>
                <a:spcPts val="250"/>
              </a:spcBef>
              <a:spcAft>
                <a:spcPts val="0"/>
              </a:spcAft>
              <a:buSzPts val="2400"/>
              <a:buChar char="●"/>
              <a:defRPr sz="2400">
                <a:solidFill>
                  <a:schemeClr val="dk1"/>
                </a:solidFill>
              </a:defRPr>
            </a:lvl3pPr>
            <a:lvl4pPr marL="1828800" lvl="3" indent="-370839" algn="l">
              <a:spcBef>
                <a:spcPts val="230"/>
              </a:spcBef>
              <a:spcAft>
                <a:spcPts val="0"/>
              </a:spcAft>
              <a:buSzPts val="2240"/>
              <a:buChar char="◦"/>
              <a:defRPr sz="2000">
                <a:solidFill>
                  <a:schemeClr val="dk1"/>
                </a:solidFill>
              </a:defRPr>
            </a:lvl4pPr>
            <a:lvl5pPr marL="2286000" lvl="4" indent="-355600" algn="l">
              <a:spcBef>
                <a:spcPts val="250"/>
              </a:spcBef>
              <a:spcAft>
                <a:spcPts val="0"/>
              </a:spcAft>
              <a:buSzPts val="2000"/>
              <a:buChar char="●"/>
              <a:defRPr sz="2000">
                <a:solidFill>
                  <a:schemeClr val="dk1"/>
                </a:solidFill>
              </a:defRPr>
            </a:lvl5pPr>
            <a:lvl6pPr marL="2743200" lvl="5" indent="-228600" algn="l">
              <a:spcBef>
                <a:spcPts val="250"/>
              </a:spcBef>
              <a:spcAft>
                <a:spcPts val="0"/>
              </a:spcAft>
              <a:buSzPts val="1700"/>
              <a:buNone/>
              <a:defRPr/>
            </a:lvl6pPr>
            <a:lvl7pPr marL="3200400" lvl="6" indent="-3429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257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dt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ftr" idx="11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ldNum" idx="12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>
            <a:gsLst>
              <a:gs pos="0">
                <a:srgbClr val="FFFFFF"/>
              </a:gs>
              <a:gs pos="98000">
                <a:srgbClr val="FFFFFF"/>
              </a:gs>
              <a:gs pos="99055">
                <a:srgbClr val="F6F6F6"/>
              </a:gs>
              <a:gs pos="100000">
                <a:srgbClr val="D8D8D8"/>
              </a:gs>
            </a:gsLst>
            <a:lin ang="5400000" scaled="0"/>
          </a:gradFill>
          <a:ln w="9525" cap="rnd" cmpd="sng">
            <a:solidFill>
              <a:srgbClr val="A2A0A0"/>
            </a:solidFill>
            <a:prstDash val="solid"/>
            <a:round/>
            <a:headEnd type="none" w="sm" len="sm"/>
            <a:tailEnd type="none" w="sm" len="sm"/>
          </a:ln>
          <a:effectLst>
            <a:outerShdw blurRad="76200" dist="50800" dir="5400000" algn="t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0" name="Google Shape;70;p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1" name="Google Shape;71;p10"/>
          <p:cNvSpPr txBox="1"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8766F"/>
              </a:buClr>
              <a:buSzPts val="3600"/>
              <a:buFont typeface="Verdana"/>
              <a:buNone/>
              <a:defRPr sz="3600" b="0">
                <a:solidFill>
                  <a:srgbClr val="78766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body" idx="1"/>
          </p:nvPr>
        </p:nvSpPr>
        <p:spPr>
          <a:xfrm>
            <a:off x="6462712" y="533400"/>
            <a:ext cx="2240280" cy="42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FFFFFF"/>
                </a:solidFill>
              </a:defRPr>
            </a:lvl1pPr>
            <a:lvl2pPr marL="914400" lvl="1" indent="-304800" algn="l">
              <a:spcBef>
                <a:spcPts val="250"/>
              </a:spcBef>
              <a:spcAft>
                <a:spcPts val="0"/>
              </a:spcAft>
              <a:buSzPts val="1200"/>
              <a:buChar char="◦"/>
              <a:defRPr sz="1200">
                <a:solidFill>
                  <a:srgbClr val="FFFFFF"/>
                </a:solidFill>
              </a:defRPr>
            </a:lvl2pPr>
            <a:lvl3pPr marL="1371600" lvl="2" indent="-292100" algn="l">
              <a:spcBef>
                <a:spcPts val="250"/>
              </a:spcBef>
              <a:spcAft>
                <a:spcPts val="0"/>
              </a:spcAft>
              <a:buSzPts val="1000"/>
              <a:buChar char="●"/>
              <a:defRPr sz="1000">
                <a:solidFill>
                  <a:srgbClr val="FFFFFF"/>
                </a:solidFill>
              </a:defRPr>
            </a:lvl3pPr>
            <a:lvl4pPr marL="1828800" lvl="3" indent="-292608" algn="l">
              <a:spcBef>
                <a:spcPts val="230"/>
              </a:spcBef>
              <a:spcAft>
                <a:spcPts val="0"/>
              </a:spcAft>
              <a:buSzPts val="1008"/>
              <a:buChar char="◦"/>
              <a:defRPr sz="900">
                <a:solidFill>
                  <a:srgbClr val="FFFFFF"/>
                </a:solidFill>
              </a:defRPr>
            </a:lvl4pPr>
            <a:lvl5pPr marL="2286000" lvl="4" indent="-285750" algn="l">
              <a:spcBef>
                <a:spcPts val="250"/>
              </a:spcBef>
              <a:spcAft>
                <a:spcPts val="0"/>
              </a:spcAft>
              <a:buSzPts val="900"/>
              <a:buChar char="●"/>
              <a:defRPr sz="900">
                <a:solidFill>
                  <a:srgbClr val="FFFFFF"/>
                </a:solidFill>
              </a:defRPr>
            </a:lvl5pPr>
            <a:lvl6pPr marL="2743200" lvl="5" indent="-342900" algn="l">
              <a:spcBef>
                <a:spcPts val="25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257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dt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ftr" idx="11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sldNum" idx="12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p10"/>
          <p:cNvSpPr>
            <a:spLocks noGrp="1"/>
          </p:cNvSpPr>
          <p:nvPr>
            <p:ph type="pic" idx="2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rgbClr val="4F4D49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>
            <a:gsLst>
              <a:gs pos="0">
                <a:srgbClr val="FFFFFF"/>
              </a:gs>
              <a:gs pos="98000">
                <a:srgbClr val="FFFFFF"/>
              </a:gs>
              <a:gs pos="99055">
                <a:srgbClr val="F6F6F6"/>
              </a:gs>
              <a:gs pos="100000">
                <a:srgbClr val="D8D8D8"/>
              </a:gs>
            </a:gsLst>
            <a:lin ang="5400000" scaled="0"/>
          </a:gradFill>
          <a:ln w="9525" cap="rnd" cmpd="sng">
            <a:solidFill>
              <a:srgbClr val="A2A0A0"/>
            </a:solidFill>
            <a:prstDash val="solid"/>
            <a:round/>
            <a:headEnd type="none" w="sm" len="sm"/>
            <a:tailEnd type="none" w="sm" len="sm"/>
          </a:ln>
          <a:effectLst>
            <a:outerShdw blurRad="76200" dist="50800" dir="5400000" algn="t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>
            <a:gsLst>
              <a:gs pos="0">
                <a:schemeClr val="lt1"/>
              </a:gs>
              <a:gs pos="55000">
                <a:srgbClr val="DFDFDF"/>
              </a:gs>
              <a:gs pos="100000">
                <a:srgbClr val="9E9E9E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8C3C"/>
              </a:buClr>
              <a:buSzPts val="3600"/>
              <a:buFont typeface="Verdana"/>
              <a:buNone/>
              <a:defRPr sz="3600" b="1" i="0" u="none" strike="noStrike" cap="none">
                <a:solidFill>
                  <a:srgbClr val="FF8C3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1425" bIns="45700" anchor="t" anchorCtr="0">
            <a:normAutofit/>
          </a:bodyPr>
          <a:lstStyle>
            <a:lvl1pPr marL="457200" marR="0" lvl="0" indent="-370840" algn="l" rtl="0"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81000" algn="l" rtl="0"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68300" algn="l" rtl="0">
              <a:spcBef>
                <a:spcPts val="250"/>
              </a:spcBef>
              <a:spcAft>
                <a:spcPts val="0"/>
              </a:spcAft>
              <a:buClr>
                <a:srgbClr val="EF323E"/>
              </a:buClr>
              <a:buSzPts val="2200"/>
              <a:buFont typeface="Noto Sans Symbols"/>
              <a:buChar char="●"/>
              <a:defRPr sz="2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63728" algn="l" rtl="0">
              <a:spcBef>
                <a:spcPts val="230"/>
              </a:spcBef>
              <a:spcAft>
                <a:spcPts val="0"/>
              </a:spcAft>
              <a:buClr>
                <a:srgbClr val="EF323E"/>
              </a:buClr>
              <a:buSzPts val="2128"/>
              <a:buFont typeface="Verdana"/>
              <a:buChar char="◦"/>
              <a:defRPr sz="1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spcBef>
                <a:spcPts val="250"/>
              </a:spcBef>
              <a:spcAft>
                <a:spcPts val="0"/>
              </a:spcAft>
              <a:buClr>
                <a:srgbClr val="4882BE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6550" algn="l" rtl="0">
              <a:spcBef>
                <a:spcPts val="250"/>
              </a:spcBef>
              <a:spcAft>
                <a:spcPts val="0"/>
              </a:spcAft>
              <a:buClr>
                <a:srgbClr val="4882BE"/>
              </a:buClr>
              <a:buSzPts val="1700"/>
              <a:buFont typeface="Verdana"/>
              <a:buChar char="◦"/>
              <a:defRPr sz="17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23850" algn="l" rtl="0">
              <a:spcBef>
                <a:spcPts val="255"/>
              </a:spcBef>
              <a:spcAft>
                <a:spcPts val="0"/>
              </a:spcAft>
              <a:buClr>
                <a:srgbClr val="4882BE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23850" algn="l" rtl="0">
              <a:spcBef>
                <a:spcPts val="257"/>
              </a:spcBef>
              <a:spcAft>
                <a:spcPts val="0"/>
              </a:spcAft>
              <a:buClr>
                <a:srgbClr val="4882BE"/>
              </a:buClr>
              <a:buSzPts val="1500"/>
              <a:buFont typeface="Verdana"/>
              <a:buChar char="◦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23850" algn="l" rtl="0">
              <a:spcBef>
                <a:spcPts val="255"/>
              </a:spcBef>
              <a:spcAft>
                <a:spcPts val="0"/>
              </a:spcAft>
              <a:buClr>
                <a:srgbClr val="4882BE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A5A29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A5A29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A5A29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A5A29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A5A29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A5A29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A5A29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A5A29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A5A29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A5A29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A5A29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/>
        </p:nvSpPr>
        <p:spPr>
          <a:xfrm>
            <a:off x="838200" y="914400"/>
            <a:ext cx="7239000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WRAPPER CLASSES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D. SUDHEER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Assistant Professor Sr. Grade -1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SCOPE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VIT-AP</a:t>
            </a:r>
            <a:endParaRPr sz="3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/>
        </p:nvSpPr>
        <p:spPr>
          <a:xfrm>
            <a:off x="457200" y="533400"/>
            <a:ext cx="8229600" cy="3785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Short: 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Short class is a wrapper class for the primitive type short which contains several methods to effectively deal with a short value like converting it to a string representation, and vice-versa. An object of Short class can hold a single short value.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Methods: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toString() , valueOf() , parseShort() 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/>
        </p:nvSpPr>
        <p:spPr>
          <a:xfrm>
            <a:off x="457200" y="533400"/>
            <a:ext cx="8229600" cy="2954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Integer: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Integer class is a wrapper class for the primitive type int which contains several methods to effectively deal with an int value like converting it to a string representation, and vice-versa. An object of the Integer class can hold a single int value.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Similar usage of methods for Double, Boolean, Long, Float wrapper classes.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/>
        </p:nvSpPr>
        <p:spPr>
          <a:xfrm>
            <a:off x="457200" y="533400"/>
            <a:ext cx="8153400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 internet applications, we will send the data to the server in the form of objects. Like form submissions (registration etc.,).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primitive data type should also be converted to object. For this conversion we need wrapper classes.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Def: Wrapper class is a class whose object wraps or contains a primitive data type.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2362200" y="3352800"/>
            <a:ext cx="3429000" cy="2438400"/>
          </a:xfrm>
          <a:prstGeom prst="rect">
            <a:avLst/>
          </a:prstGeom>
          <a:solidFill>
            <a:schemeClr val="lt1"/>
          </a:solidFill>
          <a:ln w="425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char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4572000" y="4267200"/>
            <a:ext cx="609600" cy="533400"/>
          </a:xfrm>
          <a:prstGeom prst="rect">
            <a:avLst/>
          </a:prstGeom>
          <a:solidFill>
            <a:schemeClr val="lt1"/>
          </a:solidFill>
          <a:ln w="425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2743200" y="2895600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Character object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" name="Google Shape;106;p15"/>
          <p:cNvGraphicFramePr/>
          <p:nvPr/>
        </p:nvGraphicFramePr>
        <p:xfrm>
          <a:off x="914400" y="13970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{A6AD039A-D010-469C-81B0-2193BF496A28}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Primitive data type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Corresponding wrapper class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char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Character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byte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Byte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short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Short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int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Integer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long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Long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Float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Float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Double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Double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Boolean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Boolean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/>
        </p:nvSpPr>
        <p:spPr>
          <a:xfrm>
            <a:off x="533400" y="609600"/>
            <a:ext cx="8001000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Number class: Number is a abstract class whose sub classes are Byte, Short, Long, Float and Double. So the methods of Number class are commonly available in all subclasses.</a:t>
            </a:r>
            <a:endParaRPr/>
          </a:p>
        </p:txBody>
      </p:sp>
      <p:graphicFrame>
        <p:nvGraphicFramePr>
          <p:cNvPr id="112" name="Google Shape;112;p16"/>
          <p:cNvGraphicFramePr/>
          <p:nvPr/>
        </p:nvGraphicFramePr>
        <p:xfrm>
          <a:off x="762000" y="23622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{A6AD039A-D010-469C-81B0-2193BF496A28}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Method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Description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byte byteValue()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It will converts the calling object to byte value.</a:t>
                      </a:r>
                      <a:endParaRPr sz="16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short shortValue()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It will converts the calling object to short value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int intValue()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Verdana"/>
                        <a:buNone/>
                      </a:pPr>
                      <a:r>
                        <a:rPr lang="en-US" sz="1800"/>
                        <a:t>It will converts the calling object to int value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long longValue()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Verdana"/>
                        <a:buNone/>
                      </a:pPr>
                      <a:r>
                        <a:rPr lang="en-US" sz="1800"/>
                        <a:t>It will converts the calling object to long value</a:t>
                      </a: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float floatValue()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Verdana"/>
                        <a:buNone/>
                      </a:pPr>
                      <a:r>
                        <a:rPr lang="en-US" sz="1800"/>
                        <a:t>It will converts the calling object to float value</a:t>
                      </a: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double doubleValue()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Verdana"/>
                        <a:buNone/>
                      </a:pPr>
                      <a:r>
                        <a:rPr lang="en-US" sz="1800"/>
                        <a:t>It will converts the calling object to double value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/>
        </p:nvSpPr>
        <p:spPr>
          <a:xfrm>
            <a:off x="533400" y="609600"/>
            <a:ext cx="8077200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Character Class: The character class wraps a value of primitive data type char in an object.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 can create a character object as below: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Character obj = new Character(‘A’);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Char ch=obj.charValue(); // it will retrn a char primitive data type.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aphicFrame>
        <p:nvGraphicFramePr>
          <p:cNvPr id="118" name="Google Shape;118;p17"/>
          <p:cNvGraphicFramePr/>
          <p:nvPr/>
        </p:nvGraphicFramePr>
        <p:xfrm>
          <a:off x="533400" y="32004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{A6AD039A-D010-469C-81B0-2193BF496A28}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Method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Description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char charValue()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Converts character objects  to char value.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int compareTo()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Returns 0 if two character objects are equal, negative if obj1 &lt; obj2 else positive. 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String toString()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Converts object to String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Static Character valueOf(char ch)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It converts single charcter ch into object.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Boolean isDigit(char ch)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It returns true if the ch is digit.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/>
          <p:nvPr/>
        </p:nvSpPr>
        <p:spPr>
          <a:xfrm>
            <a:off x="381000" y="457200"/>
            <a:ext cx="8305800" cy="5262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 boolean isLetter(char ch):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This method is used to determine whether the specified char value(ch) is a letter or not. The method will return true if it is letter([A-Z],[a-z]), otherwise return false.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 boolean isWhitespace(char ch):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determines whether the specified char value(ch) is white space. Whitespace includes space, tab, or newline. 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 boolean isUpperCase(char ch):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determines whether the specified char value(ch) is uppercase or not. 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 boolean isLowerCase(char ch):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determines whether the specified char value(ch) is lowercase or not.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/>
          <p:nvPr/>
        </p:nvSpPr>
        <p:spPr>
          <a:xfrm>
            <a:off x="381000" y="533400"/>
            <a:ext cx="8382000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 char toUpperCase(char ch):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returns the uppercase of the specified char value(ch). If an ASCII value is passed, then the ASCII value of its uppercase will be returned. 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 char toLowerCase(char ch):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It returns the lowercase of the specified char value(ch).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/>
        </p:nvSpPr>
        <p:spPr>
          <a:xfrm>
            <a:off x="457200" y="533400"/>
            <a:ext cx="8153400" cy="5447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Byte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 Java, Byte class is a wrapper class for the primitive type byte which contains several methods to effectively deal with a byte value like converting it to a string representation, and vice-versa. An object of the Byte class can hold a single byte value.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Constructors of Byte Class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Byte(byte b)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Byte(String s)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All the wrapper classes have two constructors with their corresponding primitive type and String argument. But for Character no String type constructors available.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/>
        </p:nvSpPr>
        <p:spPr>
          <a:xfrm>
            <a:off x="381000" y="457200"/>
            <a:ext cx="8382000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Methods of Byte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String toString()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toString() function returns the string corresponding to the byte value.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Static Byte valueOf() 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This function returns the Byte object initialized with the value provided.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Static byte parseByte(String s)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Returns byte value by parsing the string in radix provided. Differs from valueOf() as it returns a primitive byte value and valueOf() return Byte object.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spect">
  <a:themeElements>
    <a:clrScheme name="Aspect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793</Words>
  <Application>Microsoft Office PowerPoint</Application>
  <PresentationFormat>On-screen Show (4:3)</PresentationFormat>
  <Paragraphs>106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Noto Sans Symbols</vt:lpstr>
      <vt:lpstr>Times New Roman</vt:lpstr>
      <vt:lpstr>Verdana</vt:lpstr>
      <vt:lpstr>Aspect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sudheer devulapalli</cp:lastModifiedBy>
  <cp:revision>1</cp:revision>
  <dcterms:modified xsi:type="dcterms:W3CDTF">2024-06-01T04:24:17Z</dcterms:modified>
</cp:coreProperties>
</file>