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8" r:id="rId2"/>
    <p:sldId id="439" r:id="rId3"/>
    <p:sldId id="440" r:id="rId4"/>
    <p:sldId id="443" r:id="rId5"/>
    <p:sldId id="446" r:id="rId6"/>
    <p:sldId id="444" r:id="rId7"/>
    <p:sldId id="445" r:id="rId8"/>
    <p:sldId id="431" r:id="rId9"/>
    <p:sldId id="433" r:id="rId10"/>
    <p:sldId id="447" r:id="rId11"/>
    <p:sldId id="4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6015" autoAdjust="0"/>
  </p:normalViewPr>
  <p:slideViewPr>
    <p:cSldViewPr snapToGrid="0">
      <p:cViewPr varScale="1">
        <p:scale>
          <a:sx n="70" d="100"/>
          <a:sy n="70" d="100"/>
        </p:scale>
        <p:origin x="516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064" units="cm"/>
          <inkml:channel name="Y" type="integer" max="754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5-02-04T10:00:00.0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4T10:00:02.428"/>
    </inkml:context>
    <inkml:context xml:id="ctx2">
      <inkml:inkSource xml:id="inkSrc26">
        <inkml:traceFormat>
          <inkml:channel name="X" type="integer" max="2944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97.48344" units="1/cm"/>
          <inkml:channelProperty channel="Y" name="resolution" value="63.82979" units="1/cm"/>
          <inkml:channelProperty channel="T" name="resolution" value="1" units="1/dev"/>
        </inkml:channelProperties>
      </inkml:inkSource>
      <inkml:timestamp xml:id="ts2" timeString="2025-02-04T10:01:07.475"/>
    </inkml:context>
  </inkml:definitions>
  <inkml:trace contextRef="#ctx0" brushRef="#br0">17047 6249 0</inkml:trace>
  <inkml:trace contextRef="#ctx1" brushRef="#br0">9079 1104 230 0,'0'-6'-62'0,"2"-1"47"0,-6 0 76 16,4 0-8-16,-3-1-11 0,3 1 8 0,1-2-12 0,1-3 14 0,0 1-2 0,1 1 4 0,-1-4 4 0,-5 2 0 0,6 3 0 0,-3 2-5 0,3 2-6 0,1 3 4 0,-6-7-4 0,0 1-11 0,1 2 2 0,1-1-4 15,0 6-2-15,0-3-9 0,0 4-4 0,0 0 1 16,0 0-4 0,0 0-6-16,0 0 3 0,0 0-5 0,0 0 0 0,0 0-9 0,0 0-6 0,0 0 0 15,0 0 7-15,0 0 0 0,0 0 7 0,0 0-7 16,0 23 0-16,0-11 5 0,0 6-3 0,5-1 5 0,-2 2-4 16,-3-1 1-16,0 2 2 0,-3 0-1 0,1 1-4 15,2-4 1-15,-7 2-2 0,4 0 2 0,-1-1 4 16,3 1-3-16,-3 0 1 0,2 0-3 0,1 0-5 0,-1-3 5 15,5 1-1-15,-1 1 3 0,0-2 0 0,-2-1-5 16,-2-1 5-16,2-2-5 0,-2 1 2 0,2-3 4 16,2-3-2-16,-4 5 3 0,2-3-5 0,0 0 1 15,-1 1 2-15,4-3-1 0,-3 0-4 0,0-2 7 16,0 1-8-16,-2-3 9 0,2-3-1 0,0 0 2 16,0 0 9-16,0 0-6 0,0 0 7 0,0 0 16 15,0 0-5-15,0 0 8 0,0 0-6 0,0 0-13 16,0-2 0-16,-3-20-5 0,3 11-20 0,-4-3 13 15,3 2-9-15,-1-2 13 0,-5-2 0 0,5 1-9 0,0-4 8 16,1-2-8-16,4 0 7 0,-3-4-7 0,-3 1-3 16,3-2-2-16,-2 0 6 0,5 0-1 0,-3 3 5 15,0-3-5-15,6 0-8 0,-5 1 8 0,1-1-4 16,-4 5 7-16,1-3 1 0,2 3-9 0,3 2 6 16,3 3-7-16,-7-1-2 0,2 1 7 0,1 4-8 0,-1 0 9 15,5 6 7-15,-5 1-3 0,1 0 8 0,-1 0-10 16,5 3-7-16,-6 0 9 0,-1 2-7 0,0 0 9 15,0 0 0-15,0 0-12 0,0 0 6 0,0 0-9 0,0 0 7 16,2 0-5-16,-2 0-1 0,2 0 1 0,0 0 4 16,-1 0 2-16,1 2 1 0,29 24 1 0,-24-14 10 15,6 7-13-15,-5-5 3 0,3 4-5 0,-4-1 5 16,-5-6 0-16,4 4 2 0,0 1-2 0,8 1-2 0,-4 3 5 16,-1-7 1-16,1 7 4 0,-3-6-6 0,2 1-3 15,1 4-2-15,-3-5 2 0,2 2-4 16,0-2 10-16,-4 0-4 0,2 0 6 0,0-2-2 0,0-1-4 15,0 1 2-15,0-2-2 0,-4-1 6 0,3 0-8 16,-5-1 3-16,4-2-3 0,-1-1 6 0,-1-2-4 16,3 1 5-16,-5-1-4 0,-1-3 3 0,0 0 4 15,0 0 1-15,0 0 3 0,0 0 2 0,2 0 1 0,0 0 1 16,0-2 0-16,-1 1-5 0,1-1 2 16,19-33-10-16,-16 25 8 0,-1-2-7 0,1-2-5 0,-2 0 10 15,3-2-8-15,-1-1 8 0,0-1-11 0,2 1 2 16,2-2-3-16,-2-2 3 0,1 1-3 0,-1-2 0 15,2 1-1-15,2 2 4 0,-3-4-3 0,4 2-2 16,-1-3 1-16,-1 1 1 0,3 4-1 0,-3 2 2 0,4-3-1 16,-2 8 4-16,-3-2-8 0,1 0 5 0,-3 6-5 15,0-5 5-15,0 3 0 0,-2 1-4 0,4 0 4 16,-2 4 0-16,2 2-3 0,0-4-2 0,-1 3-1 16,-1-1 8-16,-3-4-1 0,1 8 6 0,0-3-6 15,2 2-3-15,0 2 2 0,-2 2 1 0,-5-2 3 0,0 0 4 16,0 0-11-16,0 0 2 0,0 0-7 0,0 0-3 15,0 0 12-15,0 0-7 0,18 11 9 0,-13-4 0 16,-2-2-3-16,3 4 4 0,-1 3-4 0,-2-2 0 16,1 8 1-16,-2-6-1 0,-2-2 2 0,1 6 1 0,1-7-2 15,2 5-1-15,2 1 0 0,-2 4 2 0,-2-1 0 16,-1 6-2-16,-1-3 2 0,2-5 0 0,0 6-2 16,0-1 2-16,-1 4-2 0,3 1 3 0,-1-2-4 15,-1-1 1-15,2-2-2 0,-4-2 3 0,0-2 2 16,0 4 1-16,-4-1 0 0,6-3-3 0,1 0 2 15,3-1-3-15,-6-2 3 0,-4 0-1 0,4 0 3 16,0-2-1-16,2 0 1 0,-2-1 2 0,0-3-7 0,0-2 4 16,0-1-4-16,0-2 9 0,0 3-4 0,0-3 3 15,0 1-5-15,0-4 1 0,0 0 0 0,0 0 1 16,0 0 0-16,0 0-4 0,0 0 0 0,0 0 1 16,0 0 0-16,0 0-2 0,0 1 0 0,0 1-15 15,0 0 6-15,0 0-41 0,0-1-99 0,14 11-61 0,-4-12-19 16,-3-1-224-16</inkml:trace>
  <inkml:trace contextRef="#ctx1" brushRef="#br0" timeOffset="2329.56">13417 832 10 0,'5'0'2'0,"-3"0"42"0,-2 0 1 0,0 0 8 0,0 0-8 0,0 0 14 0,0 0 2 0,0 0 6 0,0-2 7 0,0 0-9 0,0 2 0 0,0 0-3 0,0 0-13 0,0 0 8 16,0 0-14-16,0 0 12 0,0 0-19 0,0 0 0 15,0 0 0-15,2 0-2 0,-2 0-22 0,1 0 14 16,-1 0-12-16,0 0 15 0,0 0-4 0,0 0-4 15,0 0 7-15,0 0-8 0,0 2-5 0,0 0 10 16,0-1-8-16,0 1 8 0,2 38-10 0,-5-24-6 16,3 5 5-16,-4-2-6 0,-1 0-2 0,-2 7 2 15,-2-5-2-15,1 5 3 0,-3 2 2 0,1-2-8 16,-2 1 2-16,1 2-4 0,1-3 0 0,-3-1 7 16,3 3-4-16,1-4 7 0,-1-1 3 0,1 1-12 15,0-3 9-15,1 0-10 0,1-4 6 0,0-1-7 0,2 0 1 16,-1-4 0-16,1-2 14 0,2 1-13 0,-4-4 5 15,3-4-7-15,4-3 5 0,0 0 2 0,0 0 4 16,0 0 0-16,0 0 3 0,0 0 5 0,0 0-5 0,0 0 4 16,0 0-5-16,5-12-9 0,-1-2-2 0,1 0-1 15,2-5 0-15,0-4 0 0,2-1 2 0,1-4-2 16,2 0-4-16,1 0 6 0,0-1-3 0,1 1 5 16,0-2-4-16,0 2-4 0,-2-5 3 0,1 5-3 15,1 2 8-15,-4-3-6 0,0 4 4 0,1 1-3 16,-2-1 1-16,3 4 0 0,-2-1-5 0,1-4 4 15,-3 6 0-15,6 3 0 0,-3-4 0 0,1 9-1 0,-2-5 0 16,-1 3 1-16,3 5 2 0,-6-3 0 0,-1 1 0 16,0 1 1-16,-1 3 1 0,1 3 0 0,-2 1 1 0,2 3-4 15,-1-2 2-15,-1 2-2 0,-1 4 4 16,-2-4-7-16,0 0-2 0,0 0 0 0,0 0 4 16,0 1 2-16,12 24 3 0,-5-11-3 0,-3 0-4 0,-4-4 9 15,3 4-5-15,-3 0 8 0,4 3 6 16,-1 1-7-16,1 4 8 0,1-4-8 0,-7-1 2 0,4 4-3 15,5 5 0-15,0 2-1 0,3 5-7 0,-3-1 3 16,-3-4 0-16,-1 1 3 0,2 3 0 0,-1-1 0 16,3 0-3-16,0 1 2 0,0 1-1 0,-4 0-2 15,-1-2 3-15,2-1-2 0,-1-4-2 0,4-3 4 16,-2-3-1-16,-3 0 3 0,5 1-3 0,-2-4-1 0,0 0 0 16,2-3 0-16,-5 2 4 0,2 0-4 0,-1-6 4 15,-1-3-4-15,1 2 10 0,-1-2-2 0,0 0-3 16,0 2 2-16,-2-9-4 0,0 0 14 0,0 0-6 0,0 0 5 15,0 0-36-15,0 0-31 0,0 0-12 0,0-2-3 16,-9-23-25-16,2 15-8 0,2-4-17 0,-4 0 5 16,4-2-22-16,-2-1-31 0,-7 1-17 0,5 2-10 15,0 2-51-15</inkml:trace>
  <inkml:trace contextRef="#ctx1" brushRef="#br0" timeOffset="2549.54">13325 1300 217 0,'-4'0'95'0,"1"4"12"0,3-4-2 0,0 0 3 0,0 0-38 0,0 0-4 0,0 0-15 0,0 0 13 0,0 0 0 0,0 0-6 0,0 0 7 0,0 0-9 0,0 0-12 0,19-16 4 0,-10 11-1 16,3 0 5-16,0 1 2 0,0-1-9 0,4 0 2 15,-1 0-5-15,5 1-14 0,-3-1 4 0,0 1-10 16,4-1 8-16,-1 0-25 0,4 3-1 0,-7-1-2 15,2 1 4-15,4 0 6 0,-5 1-8 0,2-1 6 0,0 0-6 16,-1 2 2-16,0-2-20 0,5 2-33 0,-5-1 4 16,1-1-98-16,2-2-135 0</inkml:trace>
  <inkml:trace contextRef="#ctx1" brushRef="#br0" timeOffset="3913.59">18373 703 166 0,'4'0'104'0,"-1"-4"-1"0,-3-1-4 0,-1 0 1 0,1-2-23 0,0 2 3 0,-4-4 6 0,-1 4-2 0,-6-4-9 0,5 4-2 0,-1 0-10 0,-4-2 9 0,4 3-19 0,-7-1-10 0,0 1-2 0,2 1-2 0,0 3-12 0,0 0-4 0,-4 0-8 0,-1 0 4 0,-3 0-11 0,3 5-3 16,3 2 2-16,-7 0-3 0,2 0-3 0,0 0-1 16,-4 3 0-16,4 1 0 0,0 1 6 0,-4-1-4 15,4 4-2-15,2 3 0 0,-1-1-1 0,1 2-1 16,-2-1 5-16,-2-4-3 0,2 7-2 0,0-1 3 16,1 1-3-16,1 7 3 0,-1-2 0 0,4 7 0 15,0-5-2-15,2 4 1 0,2-3 0 0,-1-3 0 16,3 4 7-16,1-4-4 0,0-1-1 0,3-1-4 15,-1-3-4-15,3 0 0 0,2-2 8 0,0-3-2 16,4-1 3-16,1-1-3 0,0-2 2 0,2 1-5 0,2-5-1 16,1-1-1-16,2-1 10 0,2-3-3 0,2 1 7 15,3-3-6-15,-1-1 3 0,1-3 0 0,2-2 1 16,0-4 0-16,1 2-1 0,3-5-6 0,-3-2 2 16,6 2-2-16,0-6 7 0,0 1-4 0,1-4-1 15,3 0 1-15,-3-3 2 0,1 6-5 0,1-1 1 0,-4-2-1 16,0 0 9-16,-2 4-4 0,-3-4 5 0,-2 2-5 15,-5 1 2-15,-4-3 7 0,-3-3 1 0,-1 6 3 16,-5-6 3-16,2 0-6 0,-3 1 3 0,-2-3-3 0,-1 5-1 16,0-2-12-16,-1-3 3 0,1 2-4 0,0-2 17 15,-5-2-12-15,2 5 3 0,-2 2-4 0,-2 4 7 16,1 3-2-16,-5 0-1 0,3 2-1 0,-4 0-3 16,-2 1-1-16,1 2-2 0,-3 2 0 0,-1-1 3 0,-2 4-7 15,2 1 2-15,-4-4-3 0,6 7 3 0,-2 0-4 16,1 0 1-16,4 5-3 0,-1 0-7 0,-1-1 4 15,-1 3 1-15,1 1 2 0,0 1 5 0,2-2-6 16,0 3 2-16,1 3-3 0,2-1 1 0,4 0-2 16,0 0-2-16,2 0 0 0,3 4-6 0,0-2 10 15,2 5-1-15,2-3 5 0,2 0 4 0,1-1 4 16,0 4 0-16,7 8 0 0,-3-6-9 0,3-1 4 16,-1-4-3-16,-4-2 4 0,7 9 6 0,-2-1-5 15,-2 3 4-15,2-4-4 0,1-2 3 0,1 3-9 0,3 1 1 16,-1-2-3-16,-1-2 7 0,-3 6-1 0,1-1 5 15,-1 0-4-15,-2 1 5 0,2-1-4 0,-3 1-4 16,-2-1 2-16,4 2 3 0,-4 0-3 0,1-1 7 16,-1-1-5-16,-3-1 8 0,3-1-11 0,-4-1 5 0,-1 0-6 15,-2-2 5-15,0 0 3 0,-4-5-4 0,1 4 4 16,3-2-4-16,-5-3 4 0,3 0-3 0,2 2 4 16,-7-1 3-16,7 0-5 0,-7-3 9 0,0-4-8 15,2 0 1-15,-2-2-6 0,2 0 8 0,-1-1-6 16,1-3 10-16,2 3-19 0,1 3-14 0,-1-2-2 0,-3-3-46 15,1-1-69-15,-2-2-65 0,0-5-4 0,4 6-187 16</inkml:trace>
  <inkml:trace contextRef="#ctx1" brushRef="#br0" timeOffset="4102.41">18337 1611 807 0,'-4'-4'62'0,"3"4"26"0,-3-3-38 0,4 8 34 0,0-2-60 0,-3 3-11 0,3-6 3 0,0 0-4 0,0 0 0 0,0 0-9 0,0 0-18 0,0 0 3 0,0 0-58 0,0 0-145 0</inkml:trace>
  <inkml:trace contextRef="#ctx0" brushRef="#br0" timeOffset="7056.72">33727 6641 0,'0'0'0,"0"0"0</inkml:trace>
  <inkml:trace contextRef="#ctx1" brushRef="#br0" timeOffset="6715.3">23321 644 276 0,'0'-7'52'0,"-3"0"-5"0,-3 0 82 0,1 1-46 0,0 3-8 0,5 3-11 0,0 0-33 0,0 0 2 0,0 0-10 0,0 0 8 0,-2 0-11 0,1 0-11 16,-1 0 7-16,0 0-8 0,0 0 10 0,1 2-8 15,-3-1-5-15,1 1 0 0,-46 33-6 0,42-21 9 16,-2 0 5-16,-1 3 0 0,-1 2-4 0,3 1 9 0,-3 2-11 16,2 1 11-16,-1-2-8 0,1 5-4 15,1 5 1-15,-1-1-2 0,2 8 3 0,2-3-3 0,-1-5 2 16,5 6-3-16,-1-4 1 0,2-3-1 0,3 3 7 16,3-8-5-16,1-1 3 0,3-4 16 0,0-2-8 15,4-1 10-15,0-4-9 0,2-1-8 0,0-1 12 0,1-6-9 16,1-3 0-16,4-1 10 0,-1-1-14 0,3-6 16 15,1 0-3-15,3-7-8 0,1-2 9 0,1-3-9 16,0-2 4-16,1-3 1 0,0-1-5 0,-1-3 7 16,1-5 18-16,-5 4-9 0,2-3 7 0,-3-1-11 15,-5-2-13-15,0 0 9 0,-10-8-5 0,-1 6 9 0,-2 1 2 16,-6-4-20-16,-1 1 8 0,0 1-13 0,-1 3 5 16,-5 7-4-16,3 4-4 0,-4 3 1 15,0 2 0-15,-5 5-3 0,0 2 6 0,-2 3-6 0,-4 0-11 16,-1 2 11-16,0 0-13 0,-4 4 15 0,6 3-2 15,-7 1-14-15,-3 5 7 0,1 2-11 0,-2 5 1 0,4 4 5 16,0 4 0-16,5 2 2 0,1 3 2 0,6 0 0 16,0 0-3-16,1-2 2 0,4 4-3 0,4 0 4 15,1-2 2-15,6 4 1 0,-1-4 7 0,2-2-4 16,6 1 1-16,-1-2-3 0,4-3 2 0,2 0 8 16,1-3-4-16,1-7 7 0,1-1 2 0,7-4-4 15,-3-1 6-15,4 1-6 0,3-5 1 0,0 0 3 16,-2-9-3-16,-1-3 3 0,0-5 2 0,-1-1-4 0,0 1 6 15,-4 0-5-15,-1 1 0 0,-5-7 3 0,0 1-3 16,-2-3 6-16,-4 1 5 0,-1-2-3 0,-4 3 4 16,-2-5-4-16,-1 0-10 0,-2-3 3 0,-2-2-5 0,-1 1 6 15,1 3 0-15,-1 1-10 0,-1 5 3 0,3 6-4 16,-3-1 6-16,4 13-5 0,-2-4-2 0,-1 6-2 16,-1 1 2-16,4 2-3 0,0 0 3 0,0 0-2 15,0 0 3-15,0 0-11 0,0 0-4 0,0 0 0 16,0 0 3-16,-12 12 8 0,10-1 5 0,2 5-3 15,0 3-3-15,0 5 7 0,0 4-6 0,4 2 7 16,-1 3 1-16,4 0-3 0,-1 5 5 0,-1 6-5 0,-2-1 7 16,1 8-9-16,-3-2 4 0,3 5-5 0,-2 0 8 15,-1 5 2-15,-1 0 0 0,0-1 0 0,-3-1 2 16,-2 4-9-16,1-2 1 0,-1-1-2 0,2 1 12 0,-4 0-5 16,0 1 5-16,-2-3-7 0,-2 6-4 0,4-2 5 15,-3 0-2-15,3-4 6 0,-2-8 6 0,1-5-11 16,1-3 3-16,3-7-6 0,1-3 0 0,1-5-1 15,0-7 1-15,0-3 0 0,1-4 3 0,1-3-14 16,0-9-18-16,0 0 0 0,0 0-33 0,0 0-19 16,7-9-13-16,-4-5-4 0,2-7-38 0,2 0-72 15,0-10-12-15,4-7-27 0,-1-8-43 0</inkml:trace>
  <inkml:trace contextRef="#ctx1" brushRef="#br0" timeOffset="7013.28">23840 1050 172 0,'-9'-9'26'0,"4"4"80"0,0-1 6 0,0 1-3 0,3 3-22 0,2 2-17 0,0 0-18 0,0 0 8 0,0-1-23 0,2-22-7 0,3 14 13 0,0-3-12 0,4 7 6 0,0-6 19 0,1-3-12 0,2 2 19 15,2 2-5-15,-2-2-9 0,2 5 12 0,2 1-11 16,-4-2-2-16,4 6-18 15,-2-2-6-15,0 4 0 0,1 0-16 0,-4-1-8 0,1 4 0 0,0 6-3 16,-5 0 2-16,2 5 1 0,-4-4-4 0,0 4 6 0,-3 0 12 0,0-2-8 16,-2 6 8-16,-2-6-9 0,-3 0 14 0,-4 4-9 15,0-4 3-15,-1 2-4 0,1 3 2 0,-5-3-4 16,-1 2-3-16,-1-4 1 0,-1 2 3 0,-1 2-15 16,-1-4-2-16,3 0-6 0,-1-2-12 0,5-1-43 15,1 0-10-15,4 0-14 0,2-6-40 0,5-3-44 16,0 0-48-16,0 0 1 0,0 0-96 0</inkml:trace>
  <inkml:trace contextRef="#ctx1" brushRef="#br0" timeOffset="9798.99">24150 1060 116 0,'5'2'18'0,"-3"1"44"0,-2 2 21 0,0-5 3 0,0 0 45 0,0 0-42 0,0 0 10 0,0 0-16 31,0 0 15-31,0 0-6 0,2 0-11 0,17-7 6 16,-9-1-24-16,1-1-6 0,-2-1-2 0,-4-3-2 15,2 1-14-15,-2-3-21 0,4-1 0 0,-1 2-6 0,-4 0-1 16,-4-5 1-16,3 3 3 0,-3-1-3 0,2-1-10 16,3 6 10-16,-8-7-9 0,-1 10 10 15,4 2-12-15,-5-3 0 0,5 6-1 0,0 1 1 0,-2 3-7 0,-1-2 0 16,3 2 0-16,0 0 2 0,0 0-2 0,0 0-4 15,-2 0-2-15,-22 17-1 0,20-6-7 0,-6-2 17 16,1 3-8-16,-1 2 11 0,3 0-4 0,2 8-1 16,3-2 2-16,-3 6-2 0,-2 2 3 0,3 1-8 15,-1-3 6-15,0 2-6 0,1 2 11 0,1-4-1 16,-1 0 1-16,1-3-1 0,3-1 4 0,-2-4-4 16,4-3 1-16,5-2-1 0,3-1 1 0,2-3 3 15,1-4-2-15,0-2 2 0,-4-3 4 0,7-1-2 0,0-6-1 16,-1 0 0-16,3-2 11 0,-1-5-7 0,6-2 9 15,-1-3-10-15,1 2 4 0,-4-2 13 0,-3-1 2 16,3 1 4-16,0 0 3 0,-3-5-7 0,3 1-2 16,-9-1 1-16,3-1 3 0,-5 1-18 0,1-4 1 0,-2 2-7 15,0 5 0-15,0 3-4 0,0 6 0 0,-2 4-1 16,-1-1 1-16,-3 5 3 0,1-4 3 0,-2 4-1 16,0-1-2-16,0 5-1 0,0 0-3 0,0 0 0 15,0 0-5-15,0 0-13 0,0 0 1 0,0 0-4 16,-12 5 15-16,10 4-6 0,-3 0 11 0,-2 8-9 15,2-8 10-15,-1 5-3 0,3-2-4 0,3 2 2 16,0 3 5-16,3-1-7 0,1-2 5 0,3 0-6 16,2 1-2-16,-1-4 10 0,1 3-2 0,2-5 4 0,-5-2-1 15,3 1-1-15,0 3 1 0,0-1-1 0,-1 1-2 0,-1-1 1 16,-2 1-5-16,1 1 5 0,-1 0 5 16,-2 2-4-16,1 0 5 0,-1-2-6 0,-1 2 2 0,0-4-1 15,0-1 0-15,-2 0 0 0,1-4 5 0,1 2-3 16,0-4 3-16,-2-3-4 0,0 0 5 0,0 0-2 15,0 0 3-15,0 0-1 0,2 0 8 0,-1 0-9 16,18-8 2-16,-13-3-3 0,1 1 3 0,1-4-5 16,-1 0 1-16,4-2-2 0,-2-3 2 0,1-4 1 15,0 3 0-15,-1-8 1 0,3-2 5 0,0-3-11 16,2-4 3-16,0 8-5 0,0 1 3 0,-2 9-5 0,-1 5 2 16,-1 2-4-16,-1 5 5 0,-2 0-4 0,0 3 3 15,-3 1-3-15,1 3 3 0,-4 0-4 0,-1 0 0 16,0 0-2-16,0 0-3 0,20 15 11 0,-19-11-5 15,1 3 7-15,-2 2-8 0,0-4 4 0,4 7 0 0,-3-2 2 16,5-3 3-16,-3 6-3 0,-3-3 5 0,4 0-4 16,-3-1 8-16,-1-4-5 0,0-1-3 0,0 1 0 15,0 0-9-15,0-3 17 0,0-2-5 0,0 0 11 16,0 0-7-16,0 0 0 0,0 0 2 0,0 0-1 16,0 0 2-16,0 0-6 0,-1-16 0 0,1 9 0 15,0-1 6-15,0 1-4 0,-2 3-1 0,-5-8-2 16,0 7-3-16,0-4 2 0,-2-5 2 0,6 4-1 15,-1-1-3-15,-1-1-2 0,3 7-1 0,2 5 2 16,0 0 0-16,0 0-18 0,0 0 2 0,-1 0-5 0,-1 0 13 0,-26 19 1 16,21-9 3-16,0 6-2 0,-2 2-2 0,4 2 4 15,-4 3-5-15,6 3 5 0,-1-1 0 0,-3-3 1 16,4 4 4-16,-1 2-3 0,-1 0 0 0,2 2 3 16,-1-6 0-16,2-1 3 0,2-2-3 0,0-6 0 15,4 1 0-15,5-4 0 0,-6-3 5 0,4 0-7 16,0-6 2-16,-2 1-2 0,4-3 13 0,1-2-3 15,-3-3 6-15,2-3-6 0,0-1-1 0,-2-3 2 16,3-1-5-16,1-2 4 0,-3 0-1 0,5 0-7 0,-5-3 4 16,3 1-4-16,1 0 18 0,-3-1-14 0,-1-1 4 15,-1-2-7-15,2-1 2 0,-4-4 0 0,2 1 1 16,-2 5-1-16,-1 5-2 0,3 7-3 0,-2 3 0 0,-1 1-3 16,-1-1-1-16,-3 4-3 0,0 0-2 0,0 0 3 15,0 0 8-15,-7 16-5 0,7-2 5 0,-7 2-5 16,5 5 2-16,4-6 0 0,-5 3 0 0,4-3 2 15,-4 1 3-15,1-2-5 0,6 0 3 0,1 0-5 16,2-2 7-16,-2-2-3 0,0 1 1 0,-1-4-1 16,1-2 3-16,7 0 0 0,-7-1 7 0,2-4-5 0,6 0 5 15,-5-2-4-15,1-3 1 0,8-2 0 0,-10-4-1 16,7 4 5-16,2-3-3 0,-7-6 4 0,8 2-7 16,-5-1-1-16,-1-3 2 0,-1-1 0 0,2 2 2 15,-3-11 2-15,2 2-4 0,-6-6 4 0,0-3 3 0,2 1-6 16,-2-6 2-16,2 3-4 0,0 2 3 0,-3 0-5 15,1 4 6-15,-2 5-6 0,-3-2 4 0,2 4-4 16,-2-1 1-16,0 2-1 0,-2 4-2 0,-1 2 2 16,-1-2-2-16,1 3 3 0,-2-3-1 0,3 5-2 15,-2-2 0-15,3 6-1 0,1 1 3 0,-2 0-9 16,2 9 4-16,0 0-6 0,0 0 8 0,0 0-22 16,0 0 0-16,0 0-6 0,0 0 4 0,-2 7 9 15,2 7 7-15,0 4-2 0,-2 3 8 0,2 3-3 0,2 6 0 16,3 1-1-16,2 2-1 0,-1-2 7 0,-1 1-6 15,-3 1 7-15,1 5 5 0,1 1-5 0,-1-3 8 16,1 6-7-16,-3-7 5 0,5 3-7 0,-1 2-2 16,0-7-1-16,0 0 6 0,0-3-1 0,-1-2 6 15,1-2-6-15,-1-3 0 0,-3-2 2 0,1 0 0 0,0-4 2 16,0-1 4-16,3-2-9 0,-3-2 1 0,-1-5-3 16,3 3 0-16,-1-6 5 0,1 1-1 0,-4-5 5 15,0 0-7-15,0 0 3 0,17-5 0 0,-8-2 3 16,-2-4 1-16,3-1-7 0,1-4 3 0,3-3-3 15,-2-3 3-15,4-5-1 0,-3 1 0 0,5-2-1 0,-1 1-1 16,2-1-3-16,-1 0-1 0,-2 5-1 0,-3 2 8 16,-2 2-3-16,-1 2 5 0,-3-1-5 0,-1 4 4 15,-1 0-4-15,0 7 1 0,-2 2-1 0,-3 5 3 0,0 0-3 16,0-2 4-16,0 1-4 0,0-1 0 0,0 0-4 16,0 2-9-16,0 0 4 0,0 0-8 0,0 0 9 15,4-3 4-15,-6 17-1 0,0 3 5 0,1 4-4 16,-3-4 3-16,4 6-4 0,-3 3 5 0,1 0 0 15,2 2 1-15,-2-5-1 0,2-2-8 0,0-4 13 16,4-3-5-16,-2-3 9 0,3-1-3 0,0-1-9 16,0-2 4-16,0 0-3 0,2-2 9 0,0-2-3 15,2-1 1-15,0-2-1 0,1-2 10 0,-3-3-7 16,2 2 3-16,-6-4-5 0,4-2-5 0,-1 0 6 16,2 1-1-16,6-3 4 0,-3 1-1 0,1-4-1 0,-3-2-2 15,1-5 2-15,-3 0-2 0,2-3-2 0,-2-1 1 16,0 1-1-16,3 1 6 0,-6 2-10 0,1 4 1 15,2 8-3-15,-2 1 4 0,4 8-6 0,-9 0-1 16,0 0-1-16,0 0 0 0,0 0-7 0,0 0 4 0,0 0-4 16,-4 1 2-16,8 8 9 0,-4 3-2 0,0 2 5 15,0 2 1-15,0 1-5 0,3 3-1 16,1-3 0-16,-6 0 1 0,4 3 9 0,3-5-8 0,0 6 6 16,2-3-6-16,-2-6 3 0,-3-2 5 0,7-1-1 15,-1 0 2-15,1-4-6 0,3 0 2 0,-1-1-2 16,1-1 6-16,0-3-1 0,-3 0 6 0,0-3-5 0,-1-4 10 15,4 0-13-15,1 0 4 0,-1 0-5 0,-2-4 8 16,1 1-5-16,1-2 1 0,-3-6-2 0,-2 2-2 16,-2-6 9-16,0 1 2 0,0-3 2 0,-1-6-1 0,1 4-8 15,-2-7 0-15,1 3-2 0,-2 0-3 0,1 8 0 16,-3-1 1-16,-2 7 1 0,-1 6 8 0,-1 1-13 16,-1 1 0-16,0 6-3 0,-4-2 5 0,4 4-11 15,-2 0 7-15,-3 0-8 0,-1 6 6 0,-4-1-6 16,-1-2 0-16,4 8 0 0,-6-3 8 0,8 8-7 15,-1 2 1-15,-4-3-1 0,9 3 2 0,-6-4 2 0,5 6 2 16,2 1-1-16,-2 2-1 0,5 0 3 0,1-2 1 16,4 1 1-16,1-3 1 0,3-1-3 0,3-1 3 0,2-3-2 15,0-3 10-15,4-8-7 0,1 2 2 0,1-5-3 16,1 0 7-16,4 0-3 0,-2-7 4 0,0 0-3 16,-1-5 9-16,0-3-10 0,-1 2 6 15,0-2-7-15,0 1 6 0,0 0-5 0,-3-7 2 0,-2 2-2 16,1 1 1-16,-2-3 5 0,-1 4-3 0,2 1 5 15,-4-6-3-15,2 9-8 0,-1-6-1 0,-2 4-2 16,-2 4 2-16,0 1-5 0,-1 10 1 0,0 0-1 0,-3 1 5 16,-3-1-7-16,0 0 8 0,0 0-4 0,5 14 16 15,-3 0-14-15,-2-2 1 0,0 4-6 0,-2 0 7 0,1-2 0 16,1 5 0-16,0-3 0 0,0 3 3 16,1 0-1-16,-1-2-4 0,2 1 2 0,0-4 5 0,1 0-3 15,1-6 4-15,-1 6-5 0,1-8 1 0,-2-3 2 16,-2 6 4-16,5-7-1 0,-2 1 7 0,2-3-2 15,4 0 1-15,-4-2-1 0,2 1 0 0,-1-3-4 16,1-3 3-16,3-2-2 0,0 1 1 0,1-5-5 16,-1 1 0-16,-3-2 1 0,2-3 3 0,2-2-6 15,-1-4 7-15,2 0-6 0,-3-1 3 0,1 0-6 0,1 6-1 16,-4-1 1-16,5 2 0 0,0 3-5 0,-5 1 4 16,-2 3-2-16,2 7 2 0,-2 1-2 0,1-2-5 15,4 3 4-15,-10 1 3 0,0 0-9 0,0 0 1 16,0 0-5-16,0 0 2 0,2 0-6 0,0 0 4 15,17 15-3-15,-12-3 10 0,-4 4 2 0,2 0-1 0,-3 1 1 16,2 1 3-16,1-1-4 0,2 4 8 0,0-2-5 16,-4-3 16-16,4 1-19 0,-1-3 5 0,0-3-8 15,1 1 13-15,-5-9 0 0,7 1-2 0,1 6 3 16,1-4-2-16,1-3 1 0,-2-1-1 0,-4-4 2 0,2-1 5 16,3-4-5-16,1-2 2 0,0 7-3 0,0-10 5 15,1 7-5-15,2-6 3 0,1-4-3 0,0-1-2 16,-1-2 6-16,-3-2 0 0,2-1 4 0,0-2 6 0,-1-1-9 15,0-1 0-15,1 1-1 0,0 1-3 0,0 2-2 16,-2 6-4-16,-3 2 2 0,-4 3-2 0,1 3 4 16,-3 3 4-16,-1 4 0 0,-2 0 4 0,0 0 0 15,0 0 0-15,0 0-1 0,0 0-7 0,0 0-5 16,0 0 0-16,0 0-3 0,-2 0-1 0,0 0-7 16,-24 13 1-16,18-1-1 0,-1 0 7 0,-2 4-4 15,1 3 5-15,1-2-2 0,1 2 9 0,-1 2-8 16,4-7 4-16,-1 4-5 0,5-6 10 0,1-3-10 0,3 3 4 15,4 2-5-15,0-4 8 0,3-1 0 0,4-2 3 16,0-7-2-16,2 2-2 0,0-1 2 0,1 1-1 16,1 3 4-16,-1-3 0 0,-3-2-5 0,0 0 0 15,0 0 0-15,-2 2 4 0,-3 3-1 0,-1-5-1 0,-2 0 0 16,-1 0 0-16,0 4-2 0,-5-4-3 0,0 0 2 16,0 0 9-16,0 1-6 0,0 1 5 0,0 0-5 15,0 0 11-15,0-1-9 0,-21 24 6 0,12-20-6 16,-1 2 8-16,-4-2-7 0,-2 2 3 0,-3-3-3 15,-2 1 1-15,0-3-7 0,-5-1-9 0,-2 1 1 16,1 1-25-16,-8 1-38 0,0-1-29 0,-5 1-3 16,-7-6-68-16,-2-1-112 0,-3-6-78 0</inkml:trace>
  <inkml:trace contextRef="#ctx1" brushRef="#br0" timeOffset="10127.12">25683 394 225 0,'0'0'34'0,"0"0"34"0,0 0 85 0,0 0-80 0,0 0 121 0,0 0-64 0,0 0-15 0,0 0-4 0,1 0-15 0,24-10-29 0,-11 1-3 0,-7 0-7 16,-2-3-21-16,0 0-14 0,-1 5-2 0,1 0-2 15,-3-2 5-15,-1 1-6 0,-1-1 3 0,0 4-5 16,0 5 2-16,0 0-8 0,0-2-7 0,0 0 1 16,-1 1-10-16,-1-1-16 0,-29-10 3 0,18 17-7 15,-1 5 1-15,0 3-12 0,1 4-46 0,-5 0 9 16,1 3-151-16,-6 0-142 0</inkml:trace>
  <inkml:trace contextRef="#ctx1" brushRef="#br0" timeOffset="10361.5">24948 673 717 0,'8'0'104'0,"3"4"73"16,1-1-22-16,-3-3 31 0,1-2-92 0,2 1-39 16,1-3-14-16,8 2-2 0,3-1-15 0,-3-2-11 0,-2-4 6 15,0 4-9-15,2-2 0 0,3 0-8 16,6-2-11-16,0 2-1 0,1-2-59 0,0-1-117 0,-1 0-76 16,-2-1-12-16,3 4-210 0</inkml:trace>
  <inkml:trace contextRef="#ctx1" brushRef="#br0" timeOffset="11975.49">8227 1936 148 0,'-16'6'6'0,"1"-3"-76"0,3 2 122 0,-2-3-7 0,5 2-2 0,2 1 1 0,0-2-1 0,4 1-3 0,-1-2-6 15,4-2-1-15,0 0-42 0,0 0 35 0,0 0-7 16,0 0 21-16,21 15 5 0,-5-11-17 0,-1 1 7 16,3-3-10-16,3 3-3 0,3-5 7 0,-1 0-8 15,8 0 9-15,6 0-4 0,-1 3 4 0,9-3 5 16,2 0-1-16,0-3 5 0,6 3-7 0,-1-4-4 15,5 3 2-15,1-1-3 0,1 0 1 0,2 2 3 0,4 0-4 16,1 0-12-16,7 0 5 0,0 2-12 0,4-2 11 16,1 0-6-16,0 0-9 0,4 2 9 0,-2-1-10 15,0 1 2-15,-1 0 7 0,3 3-4 0,6-3 6 16,7 1 4-16,2-1-7 0,2 0 10 0,-3-2-10 16,0 0 6-16,3 0 2 0,-3 0-8 0,10 0 8 15,4-4-4-15,1-1-3 0,4 0-1 0,-2-2-2 0,2 0-8 16,0 0 7-16,7 3-5 0,2-1 5 0,0 0-1 15,-3 0-2-15,-4 0 3 0,2 1-4 0,3 4 2 16,3 0-6-16,-1 2 2 0,-3 1-2 0,0 3 9 0,2-3-4 16,4 2 5-16,1 0-3 0,-1 2 1 0,-4 0-6 15,3 0-3-15,-3-3 1 0,6 5 13 0,4-4-14 16,1 0 8-16,0 2-9 0,-2 0 4 0,9 0-2 16,0-2-1-16,7 0 1 0,-1 2 8 0,-1 0-9 15,-2 0 4-15,1 0-5 0,1-1 10 0,-1-1-3 16,-6 0 6-16,-1 0-4 0,5 4 14 0,-2 0-12 15,0 1 7-15,-2-1-9 0,-8-2-2 0,4-2 2 16,5 0-5-16,1 0 6 0,0-3 3 0,2-2-6 16,-2 0 4-16,5 0-5 0,6-3-4 0,-1-4 6 0,1-2 2 15,3-1 2-15,3-3 0 0,6-1-2 16,-6 0-5-16,3-3 3 0,-3 1-6 0,7 1 1 0,-1-4-2 16,-2 3 1-16,-3-2 6 0,3 1-2 0,-4 0 7 15,1-1-8-15,-3 2 0 0,3 1 1 0,1 1-2 16,-2-2 3-16,1 0-5 0,-2 1 0 0,-4-1 3 15,7 2 1-15,4 0 2 0,-6 4-6 0,3-4 0 0,-5 5 0 16,3-3 5-16,-1 0-3 0,-3 3 2 0,-5-1-2 16,0 1-3-16,5 0 1 0,0 0 0 0,-7-1 3 15,0 5-2-15,-4-2 0 0,-3-5-1 0,6 5 0 16,-6 0 2-16,-5-2-2 0,0 7 3 0,-6-7-3 16,6 1 3-16,-4 1-4 0,-3 2 1 0,-2-2 0 0,-5 0 0 15,0-4 2-15,0 2-2 0,-4 1 1 0,-4-1-1 16,-5 7 2-16,-4-5 0 0,-4-1 2 0,2 2 5 15,-2-1-7-15,-9-3 1 0,0 1-3 0,-8-3 4 16,-8-2-3-16,1 4 4 0,-2 1-4 16,-5 0 1-16,3 1 1 0,0 2-1 0,0 3 2 0,0-2 1 0,-8-2-5 15,-4 1 2-15,-7-1-2 0,-4 2 5 0,-3 3-44 16,-5 1-29-16,-4 1-4 0,-3 0-79 0,-4 1-117 16,-1 1-101-16</inkml:trace>
  <inkml:trace contextRef="#ctx1" brushRef="#br0" timeOffset="14432.84">12137 28 217 0,'0'-20'-96'0,"5"4"66"0,-3-5 103 0,0 5-8 0,1 4-3 0,-1-4-8 0,0 4-12 0,-1 3 8 0,-1-1-11 0,6 7-10 0,-3-3 2 16,2 3-6-16,6 3-16 0,-8 0 12 0,-3 0-10 15,0 0 13-15,0 0 16 0,12 12 4 0,-10 0 7 0,2 0-7 16,-1 4-17-16,2 5-5 0,1 0-7 0,1 10 5 15,1-3 3-15,-4 4-12 0,3 6 10 0,-6 2-11 16,5 7 1-16,-1 2-1 0,-2 3-8 0,4-1 7 16,-3-3 2-16,-1 3-3 0,3 1 8 0,0 0-8 15,3 2 1-15,0 2-1 0,-4 0-5 0,0 7 5 16,4 5 3-16,0 7-11 0,-1 0 8 0,1-2-8 16,-2 2 6-16,2-2-3 0,1-2-2 0,2 2 1 15,1-1 5-15,-3 1 0 0,2 9 3 0,1 7-3 0,-1 3 0 16,-2 2 5-16,1-3-3 0,1-4 6 15,0-5 1-15,2 3-6 0,2 2 1 0,-1 13-3 0,-1 4-8 16,-2 3 12-16,2-1-9 0,-1-7 11 0,0 2-3 0,1 2-8 16,-1 3 8-16,-1 11-9 0,-2 1 5 0,-3 1-6 15,5-6 7-15,-1-6-6 0,3 4 8 0,0 9-5 16,-4 6-1-16,4 3 1 0,-3-4-1 0,2-8-2 16,3 0 0-16,-5 6 0 0,-3 5 9 0,-3 2-3 15,4 3 4-15,-4-10-4 0,6 3 3 0,-4 6 2 16,2 4 2-16,1 4-1 0,-3-10 1 0,0-4-5 15,5 4 1-15,-3 5 0 0,0 4 0 0,-2-1-6 16,3-10 6-16,-1-2-4 0,1 3 11 0,1 5-15 0,-4-2 1 16,-1-3-3-16,1-7 13 0,-1 0-12 0,-3 0 5 15,4 6-6-15,-3 0 8 0,-1 0-3 0,-1-6-1 16,0 3-2-16,-2 2-9 0,1 2 15 0,1 4-9 16,-2-3 12-16,0 1-9 0,0 1 2 0,2 1 3 0,3-1-3 15,-5-3-5-15,2 4 7 0,0-4-1 0,-1 0 5 16,4 1-8-16,-1-3-2 0,1-3-2 15,-3 2 2-15,0-1 3 0,-1 4-2 0,-1 0 3 0,2 0-3 16,2-2 1-16,-3 2-1 0,6-2 1 0,-10-1 1 16,-2 4 6-16,3-1-10 0,-3-3 2 0,10 3-2 15,-5-6 6-15,-2 6-6 0,-1-1 8 0,1-5-6 0,2-4 4 16,0-3-5-16,0-1 1 0,0 2-1 0,-9 0 4 16,7-2-2-16,-1-4-2 0,1-8 2 0,1-5 1 15,-1-1-2-15,2-1 1 0,-4 0-1 0,4 0 3 16,0-11-4-16,0-10 1 0,2-10 0 0,-2-11 1 0,0-4-3 15,0-8-10-15,0-7 3 0,2-5-19 0,1-10-27 16,1-6-13-16,-1-5-10 0,-3-9-60 0,0 0-49 16,4-12-79-16</inkml:trace>
  <inkml:trace contextRef="#ctx1" brushRef="#br0" timeOffset="15566.34">16917 549 11 0,'4'-15'7'0,"-1"-1"7"0,-1-1 6 0,2 1-10 0,-1 2 12 0,2-2-12 0,1 2 3 0,-3 2-5 0,4-2-7 0,0-1 4 0,2-1 6 0,-2-3-11 0,1 0 18 0,1-2-14 16,-2-2 25-16,2 4 11 0,-1-4-13 0,-2-1 12 16,1 3-19-16,-2-2-4 0,2-3 8 0,-2 7-5 15,2 5 17-15,-3 2 16 0,1 5-13 0,-3-2 12 16,-1 2-21-16,-1 7 6 0,0 0 4 0,0 0-3 0,0 0-9 15,0 0 2-15,0 0-10 0,0 0 7 0,0 0-10 16,0 0-3-16,0 0 8 0,0 0-7 0,0 0 0 0,0 16-7 16,0-9-3-16,2 2 2 0,-2-3 17 0,2 1 0 15,-2 2 11-15,0 2-7 0,3 3 10 0,-3 1 5 16,2-1-9-16,1 7 7 0,-1 3-9 0,2 4-9 16,-1 4 6-16,-1-1-7 0,1 2-3 0,-1 4-5 15,0 1-1-15,1 6 0 0,1 3-6 0,1-2-2 31,0 4 0-31,2 0 0 0,-2 3-3 0,1 2 5 0,-1 5-6 16,-2 7 7-16,3 4-3 0,-3 1-1 0,1 3 3 0,-3-1-4 0,5 2-3 0,-1 5 12 0,-2-2-3 16,2 6 7-16,-3 3-14 0,2 9 4 0,-3 7-3 15,1-4 5 1,2 0-4-16,-1-6 0 0,4 4-3 16,-3 8 3-16,-1 6 1 0,1 11-5 0,-1 0 8 0,1-3-8 0,3-8 11 0,-2 11-9 0,0 4-3 0,2 10-1 31,-2 3 5-31,0-7-3 0,2-6 7 0,-1 1-7 15,-1 9 0-15,-2 7 0 0,3 2-2 0,2-11 2 16,-1-2 5-16,0 9-3 0,0 6 6 0,-7 4-6 16,5-6 9-16,1-4-8 0,-3 2 1 0,1 7-3 15,2 5 0-15,-4-5-1 0,5-4 1 0,-3 2-1 0,-4 2-1 0,0 7 4 16,1-6 1-16,5 1 3 0,-3-2-1 16,1 8-1-16,-3 3 1 0,-1-6 0 0,4-4-3 0,-4 4 5 15,2 0-3-15,-1 4 6 0,1-4-2 0,0-10-7 16,1 3 1-16,-1 0-2 0,-2 0 3 0,4 2 3 15,-3-12-2-15,3 4 2 0,1 0-5 0,-5-1 2 16,3 3 1-16,4-4 0 0,-1-6-3 0,1 2 1 16,0-4-4-16,-6 1 4 0,10-3 5 0,-4-1-6 0,0 0 6 15,1-2-7-15,-2-1 8 0,-1-4-9 0,2 0 6 16,-2 3-7-16,2-3 8 0,2-3-3 0,-4-8 1 16,0-8-2-16,4 0 1 0,0-2 0 0,-2 3-4 15,0-4 3-15,-2 1 3 0,0-9-3 0,4-8 4 0,1-6-6 16,-1-8-2-16,0-6 5 0,-1 3-1 0,1-6 4 15,-2-2 1-15,2-5-4 0,-2-7-3 0,-2-12 1 16,4-2-3-16,-3-5-29 0,1-6-12 0,0-6-9 0,-3-9-48 16,1-5-71-16,2-6-35 0,-2-11-21 0,4-5-149 15</inkml:trace>
  <inkml:trace contextRef="#ctx1" brushRef="#br0" timeOffset="16587.77">21446 450 14 0,'6'-12'38'0,"1"0"12"0,2-2 12 0,-5-4-4 0,3 1 0 0,-2-4 5 0,-2 2-14 0,-3-4 12 0,2-5-16 0,-2 4-3 0,-2 0 8 0,1-3-5 0,-3 7 4 0,2-3 0 0,-1-2-8 0,-2 6 7 16,1-2-6-16,1 2-15 0,1 5 7 0,-2 2-9 16,3-2 5-16,-3 7 11 0,1 0 1 0,1 5 4 15,2 2-11-15,0 0-22 0,0 0-3 0,0 0-2 0,3 13 2 16,-4-10-6-16,1 11 4 0,0 0-1 0,0 7 18 15,3 10-7-15,-1 2 5 0,-2 6-6 0,0 3-2 16,0 3 5-16,0 5-9 0,2 10 8 0,-1 2 1 16,-1 5-3-16,2 4 10 0,0 2-8 0,-2 7 13 0,0 13-15 15,-2 6 5-15,-5 7-7 0,2 6-2 0,-2-4-4 16,4 0-3-16,-1 9 3 0,1 8 6 0,-3 7-9 16,-1 4 1-16,4-5-3 0,-2-4 6 0,1 9-5 15,4 9 2-15,0 5-3 0,2 0 2 0,5-4-4 16,-4-2 1-16,3 13-1 0,4 2 4 0,1 1-6 15,1-3 3-15,-2 0-3 0,-1 3-3 0,0 7 7 16,3-5-3-16,-2-6 6 0,4 0-3 0,-5 8-4 0,1-2 0 16,1-2 0-16,-1-3 8 0,-1 7-5 0,0 3 4 15,1-1-6-15,-3-8 6 0,-2 3-5 0,2 1 3 0,-2 2-3 16,1-6 3-16,-1-3-1 0,-2-3 3 0,3 3-1 16,-1 9-1-16,0-11-3 0,0-8 0 15,-3 4 2-15,2 0 7 0,-4 4-11 0,0-3 4 0,3-11-5 16,-1 2 4-16,1 7-2 15,-1 2 2-15,0-5 0 0,-1-6 0 0,1-3 1 0,-2-2-1 0,0 6 2 0,0-4 6 16,0-7-9-16,2-6 1 0,-2-2-2 0,0-1 5 0,0 5-4 16,0-1 5-16,0-6-5 0,2-6-3 0,-2-6 4 15,0 4-2-15,0 2 4 0,-2 1-7 0,2 2 6 16,-2-7-7-16,0-7 7 0,1-4 4 0,-1-1-7 16,-2 2 11-16,1-4-11 0,-2 2 2 0,0-6 1 15,-2-8-3-15,3 0 2 0,-3-5-2 16,4-7 2-16,-3-4 0 0,3 0 0 0,-1-5-3 0,-1-2 3 15,2-3 0-15,-2-9 4 0,-1-7 2 0,1-3-1 16,0-6 3-16,1-8-2 0,1-4-3 0,-1-5-21 16,1-9-9-16,3-5-7 0,0 0-37 0,0 0-82 15,-14-17-69-15,7-10-10 0,0-2-253 0</inkml:trace>
  <inkml:trace contextRef="#ctx0" brushRef="#br0" timeOffset="19434.74">18171 7151 0,'0'0'0,"0"0"0,0 0 0,-44-40 16,14 14 0,12 0-16,1 4 15,13 9-15,-5 13 31,9 0-15</inkml:trace>
  <inkml:trace contextRef="#ctx0" brushRef="#br0" timeOffset="52964.92">16582 6210 0,'0'0'0,"0"0"15,0 0-15,0 0 0</inkml:trace>
  <inkml:trace contextRef="#ctx1" brushRef="#br0" timeOffset="51926.07">8640 2660 230 0,'-4'-11'-62'0,"4"1"32"0,-1 1 50 0,-1-2-2 0,0 1 0 0,-1 1 31 0,3 1-2 0,0 8 16 0,0 0 15 0,0 0-17 16,0 0 2-16,-2 0-7 0,0 0-14 0,0 0 5 16,1 0-10-16,-1 0 8 0,-33 15-14 0,28-8-17 15,-3 0 3-15,3 2-8 0,-4 0-10 0,1 6 3 16,3-1-4-16,-5 4 4 0,0 1 3 0,-1 0-3 15,-1 2 6-15,6 2-6 0,4 1-3 0,-3 2 1 16,0-2-1-16,2 4 1 0,0 0 3 0,5-2-1 0,3 1 0 16,1-3-1-16,3-3-7 0,0-4 8 0,1-3-6 15,5 2 7-15,-3-9-3 0,2 2-1 0,4-4 7 16,-2-5-5-16,3-2 9 0,-1-1 2 0,0-6 3 16,1 2 3-16,2-7 27 0,2-5-10 0,2-2 5 15,-2-4-8-15,1-2-9 0,-3 4 5 0,-1-7-8 0,-1 2 9 16,-3-1-5-16,0-1-7 0,-3 1 5 0,-3-1-6 15,-1 2-3-15,-1 0 7 0,-5 0-8 0,1-1 10 16,-2 6 1-16,0-3-11 0,-3 3 6 0,-6 2-9 16,2 0 5-16,-4 7-7 0,-1 4 4 0,2 3-5 15,-2 5 3-15,-1-1-9 0,3 1-1 0,-6 2-3 0,2 2-7 16,0 3 10-16,-1-1-7 0,3 4 8 0,-2 6 2 16,0 0-14-16,3 9 10 0,-1-1-14 0,2 3 11 15,1 3-3-15,2 0-7 0,3-1 5 0,-1 0 7 16,3-5-5-16,2 1 5 0,2-2-7 0,7-2 1 15,0-3 1-15,5-4 6 0,-1-5-5 0,3 0 3 0,5-5-6 16,0-2 4-16,3-6-2 0,2 1 8 0,2-5 1 16,0-6-2-16,-2-1 3 0,2-4 8 0,-2-2-7 15,0-1 5-15,2 1-7 0,-2-1-2 0,-6-3 5 16,-1 1 0-16,0 0 3 0,-3 2-6 0,3 5 0 16,-4 1 0-16,-2 6 1 0,-5 1 7 0,-6 3-10 15,-2 8-2-15,0 0-3 0,0 0 6 0,0 0 1 16,0 0 4-16,2 12-3 0,-6 2-3 0,-1 3 5 15,3 9-5-15,-1 1 5 0,-2-3-1 0,-1 4-5 0,-1 0 5 16,2-2-7-16,2 2 0 0,-6-2 7 0,5 0-4 16,-1 2 6-16,2-4-7 0,6 2-1 0,-3-3 1 15,5 0 0-15,1-4 8 0,-1-3-13 0,4-2 7 16,-2-4-10-16,1-1 10 0,1-6-4 0,3-1 3 0,2 0-4 16,-2-2 1-16,2-4 9 0,0 1-6 0,-2-9 7 15,4 5-1-15,0-7-2 0,-4-4 4 0,4 2-5 16,-1-1-3-16,-1-6 10 0,2 3-9 0,-2-3 10 15,-5 0-1-15,-1 1-5 0,1-1 8 0,-4 0-8 16,2 2 3-16,-7-1 4 0,0-3-2 0,-3 3 3 0,-6-6-1 16,4 3-3-16,-4-4 0 0,-8-3-1 0,3 5-6 15,-7-3 9-15,2 4-9 0,-2 3 9 0,0 6-3 16,0 3-5-16,2 5 4 0,3 2-7 0,-7 2-8 0,3 5 7 16,-5 2-4-16,3 5 6 0,4 3-1 0,1 6-6 15,1-1 1-15,4 6-3 0,0 0-2 0,5 0 3 16,0 2-8-16,3-2 5 0,1-4-8 0,3 4 6 15,1-2 0-15,8-3 0 0,3-2 2 0,6 0 0 16,1-4-1-16,2-3 2 0,1-3 9 0,3-4-6 16,1 0 9-16,5-9-8 0,6-3 10 0,1-4 3 0,2-5-7 15,-3-2 4-15,-1 3 3 0,-2-8-4 0,-5 2 7 16,-1 1-8-16,-2-3 2 0,-3 7-2 16,-2 2-4-16,-2-5 2 0,-2 5 4 0,-1 5-4 0,-4-7 10 0,2 12-10 15,-2 0 2-15,-3 2-2 0,-2 7 0 0,-7 0 1 16,0 0 0-16,0 0-1 0,0 0-1 0,0 0 0 15,0 0 5-15,0 0 2 0,0 0-7 0,0 2 5 16,0 0 6-16,0 0 1 0,3 31 9 0,-3-23-9 16,0 1 2-16,-1-4-2 0,1 1-3 0,0 1 3 15,0 1 3-15,1 6-6 0,1-2 4 0,0 5-7 16,1 4-2-16,-1 0-1 0,3-1 1 0,-1 4 0 0,3 0 2 16,-2 2-4-16,0 4 2 0,0-4-1 15,-1 3 7-15,1 2-11 0,0-2 4 0,-1 1-5 16,1-1 15-16,-3 1-6 0,3-1 5 0,2 2-7 0,-5-2-3 0,1-4 7 15,-1-3-1-15,3-1 4 0,-3-4-7 0,3 0-21 16,0 0-19-16,-3-8 0 0,3-1-41 0,-1-3-40 16,-1-4-38-16,1-1-2 0,-1 0-103 0</inkml:trace>
  <inkml:trace contextRef="#ctx1" brushRef="#br0" timeOffset="52239.55">10000 2508 352 0,'4'-2'117'0,"-4"0"17"0,0-5-30 0,-2 4 25 0,2 3-57 0,0 0-6 0,0 0 6 0,0 0-4 0,0 0-5 0,0 0-20 0,0 0-8 0,2 0 0 0,-1 0-14 15,-1 0-15-15,0 0 4 0,0 0-8 0,0 0-5 16,2 0 11-16,-2 0-10 0,2 0 12 0,-2 0-5 15,0 0-6-15,0 2 9 0,10 26-9 0,-10-13 2 16,2 6 4-16,-2 0-7 0,3 5 6 0,-4 0-3 16,1 2-1-16,-2 2 5 0,-2 0-4 15,3 1 0-15,1-2 2 0,0 5-3 0,1-3 3 0,3 0 5 16,-1-1-5-16,1 0 5 0,1-1-8 0,-1 1-20 0,1-2-131 16,5 3-37-16,-4-10-30 0,6 2-94 15</inkml:trace>
  <inkml:trace contextRef="#ctx1" brushRef="#br0" timeOffset="52569.86">10434 2485 721 0,'0'-3'89'0,"0"-4"18"0,3 3-13 0,-1 3 6 16,-2 1-71-16,0 0 11 0,0 0-4 0,0 0 9 0,0 0 3 15,0 0-13-15,0 0 0 0,0 0-5 16,0 0-3-16,0 0-4 0,0 0 1 0,0 0-2 0,2 0-6 16,-1 0-2-16,13 21 1 0,-12-6-1 0,2-3 1 0,-1 9-5 15,2 2-4-15,0-4 1 0,-3 6-3 0,2 1-1 16,-1-2 2-16,-3 4-1 0,0 2 5 15,0-1-3-15,-2 4 3 0,4 4-2 0,2 3 5 0,-1 2-10 16,2 0 6-16,-3 3-8 0,2 0-13 0,-3 0-129 16,1 4-88-16,-2 0-16 0,2 2-285 0</inkml:trace>
  <inkml:trace contextRef="#ctx1" brushRef="#br0" timeOffset="55905.6">13297 2597 271 0,'-9'3'40'0,"-3"-1"9"0,0 3 34 0,1-3-11 0,-1 1 22 0,3 4-25 0,1-3 1 0,-3 1-4 0,1-1 1 0,1-1 1 0,0-1-2 0,-1-2 3 0,3 2-17 0,-4-2-15 0,5 0-6 0,-1 0 0 15,0 0-26-15,1 5 4 0,1 0-12 0,0-1 9 16,0 3-16-16,-1 3 10 0,-1 0-3 0,2 6 5 15,2 2-9-15,-1 1 8 0,1 3-1 0,3-1 3 16,0 4 2-16,0-3-8 0,5 1 3 0,2 1-6 16,0 1 1-16,2-4 6 0,-1 0-6 0,1-4 7 15,2-3-1-15,1-2 0 0,0 2 5 0,0-7-5 0,2-3-7 16,0-1 11-16,2-1-4 0,1-1 8 0,-1-1-3 16,-1-1-4-16,1-10 4 0,3 3-5 0,-1-5 2 15,-1-6 7-15,1 2-4 0,-3-8 6 0,1 1-4 16,-2-2 2-16,-2 0 3 0,-2-4-1 0,-4 0-3 0,1 3 5 15,-2-3-6-15,-5 2 7 0,0-2 4 0,-7 3-4 32,2-3 3-32,-2-3-6 0,-6 2-11 0,1-3 13 0,0 7-4 0,-4 2 6 0,3 6-15 0,-1 5 0 15,-2 0-1 1,2 9 0-16,0 5-7 0,2 2 6 0,-4 6-10 0,-1 1 10 16,-2 5-5-16,-4 5-3 0,2 6 5 0,-3 2-6 0,5 7-1 0,-1 0 1 0,3-1-3 15,1 6 3-15,4-4 6 0,5 1-4 0,2-1 2 16,5 0-4-16,2-4-6 0,3 2 10 0,7-1-6 15,2-6 8-15,3-3 0 0,6-3 2 0,-4-6-1 0,4-3 1 16,-2-2-6-16,1-6 6 0,3-3 5 0,1 0-3 16,2-10 0-16,3 1 1 0,0-5-1 0,-1-5 2 15,1-2-2-15,-1-5 8 0,1 1-5 0,-1-3 8 16,3 1-8-16,-5-3-3 0,-2 0 1 16,-3-1 0-16,-2 7 3 0,-4 3 0 0,-3-2-3 0,2 6 3 15,-6 1 3-15,-3 4-3 0,0 0 3 0,-4 5-5 16,1 1-3-16,-4 6 6 0,0 0-5 0,0 0 8 15,0 0 5-15,0 0-12 0,0 0 5 0,0 11-8 16,-5-1-8-16,1 6 10 0,-3 0-7 0,0 3 8 16,2 3-1-1,-7-1-5-15,8 5 6 0,4 2-6 0,-1 0-4 0,-1 2 7 0,0-1-1 0,2 3 3 0,0-3 3 16,5 1-4-16,2 0 1 0,2-8-1 0,0 3-2 0,1-6 2 31,-3-3-5-31,5-4 5 0,2-7 3 0,2 0-2 0,3 0 4 0,-3-6-4 0,3-3 3 0,-2-8 3 16,3 0-8-16,-1-4 7 0,0-1 5 0,2-4-10 31,-2-4 12-31,2-2-11 0,-4-1 18 0,-3-4-19 16,2 3 5-16,-2-3-8 0,-2 3 15 0,-2 3-4 15,-4-2 2-15,-5-2-3 0,-1 2 4 0,-3-1-2 16,-2-3-1-16,-2 4 0 0,-2-5 0 0,-1 0-4 0,-1 4 1 16,-1-3-2-16,0 8-6 0,0 5 11 0,-1 5-2 15,-1 7 6-15,-1 1-6 0,-3 10-12 0,1 3 0 16,-2 3-5-16,-2 10 3 0,0-1 0 0,-2 5-2 15,2 4 1-15,2 0 4 0,-2 1-5 0,4 3 5 0,3-1-7 16,-2 1 4-16,6-1 1 0,1 0-2 0,0-3 3 16,9-2 6-16,6-7-13 0,4-3 8 0,2-7-11 15,7 0 7-15,2-8 2 0,-1-1-2 0,7 0 5 16,-4-7 9-16,5-3-4 0,3-2 7 0,-1-2-7 16,5-5 6-16,-6-4-5 0,4 0 0 0,2-3 0 0,0 2 4 15,-2-2-6-15,-2 1 3 0,-1 3-3 0,-4-3-4 16,-1 6 8-16,-3 5-4 0,1 9 6 0,-6 1-5 0,1 8-1 15,-8-2 1-15,-3 1-1 0,5 4-7 0,-5 5 7 16,5 4-4-16,1 7 7 0,-1 1 10 0,-7-1-11 16,0 6 8-16,-5-1-10 0,-3 3 1 0,3 1 5 15,-2-1-6-15,0 1 6 0,2 1 1 0,-1-5-4 16,-3-1 3-16,4 0-5 0,0-7-8 0,2 7 10 16,1-5-6-16,-3-3 7 0,4-1-4 0,5-6-3 15,-4-3 5-15,7-2-4 0,-3-2 2 0,-1-7 0 16,5-1-5-16,-8-8 5 0,9 6 8 0,5-2-4 15,-2-7 8-15,6-2-10 0,-4-4 0 0,-5-5 5 0,2-1-6 16,-1 0 7-16,-2-2 0 0,-1 0-1 0,0 0 4 16,-5-1-1-16,2-1 6 0,-4 0-11 0,-5 1 3 15,3-3-5-15,-3 6 6 0,-5-2-5 0,0 4 1 16,-2 1-4-16,-2 2-1 0,0 6 8 0,3 4 1 0,-7 1 1 16,-1 5 1-16,6 3-12 0,-10 2 0 0,3 3-4 15,-1 4 4-15,-7 2-3 0,4 1-3 0,0 6 0 16,2 2-1-16,1-1 1 0,4 0 5 0,-6 1-4 15,4-2-2-15,2-1 5 0,0-1-6 0,10-2 7 16,-1-1 4-16,3-2-12 0,0-2 7 0,0-4-11 16,0-3-2-16,0 0 10 0,1 0-7 0,22 12 8 15,-9-12-4-15,0-2 0 0,7-5 5 0,2 1-4 0,4-3 8 16,6-3 0-16,-1-1 2 0,-3-2 1 0,1 1 4 16,-4 0-9-16,-1 0 2 0,2 3-5 0,3 1 1 0,-6 7 5 15,1-1-5-15,-4 4 6 0,-4 2-2 0,-1 0-5 16,-4 4 6-16,2 5-4 0,-2-1 10 0,0 6-7 15,-1-2-2-15,-4 2-2 0,1 3 5 0,-4 0 3 16,1 5 2-16,-1 3-2 0,-3-1 3 0,-1 0-6 16,0 2 3-16,-3-2-3 0,1 0 5 0,-1-2-4 15,-3-3 2-15,6 4-3 0,-1-3-12 0,1 1 13 16,5-2-9-16,-3 0 13 0,5-2 0 0,1-5-9 16,3 2 6-16,3-6-6 0,0-1 8 0,-2-2-6 0,3-6-3 15,-2-1-1-15,-3-3 10 0,8-1-2 0,-3-2 12 16,-1-5-10-16,5 2 5 0,-7-8 11 0,2-2-10 15,6 3 11-15,-6-12-8 0,-2 6-2 0,2-3 6 16,-6-3-5-16,10 2-2 0,-10-3 5 0,3-1-9 16,-4 0 8-16,-9 1 2 0,4-1-3 0,-11-3 7 0,2 3-8 15,4 2-5-15,-8 2-3 0,8 4 2 0,-8 4-1 16,-3 1-1-16,2 6 6 0,-2 3-8 0,-1 4 7 16,1 1-10-16,-2 4-3 0,-1 5-2 0,-1 1 0 15,-1 3-4-15,2 4-4 0,1 0-1 0,2 2 0 16,4 3 5-16,1-2-5 0,0 1-2 0,4-1-6 15,0 2-36-15,5-3-58 0,0-2-53 0,5 2-1 0,-2-6-144 16</inkml:trace>
  <inkml:trace contextRef="#ctx1" brushRef="#br0" timeOffset="56550.52">15571 2565 768 0,'-5'-7'61'0,"-4"-3"-28"0,-3-4-19 0,2 5 10 0,-2 2 6 0,1 6-9 0,1 2 5 0,-1 1-9 0,2 3-11 0,1-1 14 0,-1 3-9 0,0 2 13 0,1-1 1 0,2 10-7 16,-4-6 7-16,1 5-8 0,1 1-3 0,-1 1 1 0,4 5-6 15,-2 1 4-15,1 3-13 0,5 1-1 16,-1-1 2-16,2 2-1 0,5 1-5 0,-1-3 11 15,4-2-9-15,1 0 11 0,0-5-4 0,3-3-7 0,0-1 6 16,4 0-5-16,-2-4 5 0,3-5 3 0,1 3-6 16,-3-10 6-16,4-1-2 0,1 0 4 0,-1-7 8 15,2-1-3-15,-2-4 10 0,0-8-10 0,2 5 3 0,-2-6-3 16,-2-5 7-16,3 3-7 0,-7-7 1 0,1 3-1 16,-3-1 4-16,-2 0 7 0,1 2-2 0,-5 0 5 15,-5 1 6-15,-7-1-13 0,-5-5 10 0,-7 1-11 16,3-1 3-16,-3 1-11 0,-2 2-2 0,0 7 1 15,0 6 0-15,-1 9-6 0,-3 5-4 0,1 8 0 0,-2 10-15 16,-4 7-2-16,-1 8-10 0,-4 6-1 0,-1 2-68 0,-3 9-320 16</inkml:trace>
  <inkml:trace contextRef="#ctx0" brushRef="#br0" timeOffset="64292.12">25864 5330 0,'0'0'0,"0"0"0,0 0 0,0 0 0,0 0 15</inkml:trace>
  <inkml:trace contextRef="#ctx1" brushRef="#br0" timeOffset="62382.44">17969 2675 296 0,'0'-9'45'0,"2"4"-6"15,-2-2 52-15,2-3-60 0,-2-1 85 0,3 1 3 0,1-1-12 0,-2 1 9 0,-1 1-36 0,3-1 1 0,-4-1-6 0,2 3 6 0,-2-1-17 0,0 4-14 0,1-2-2 0,-1 0-2 0,2 5-6 0,-2 2-9 0,0 0-1 0,0 0-3 0,0 0-13 0,0 0-7 16,0 0-2-16,0 0 0 0,0 0 0 0,0 0 6 15,0 0-1-15,9 17 3 0,-8-6 1 0,1 3-10 16,2 5 5-16,-1 4-5 0,-3 3 4 0,4 2-5 16,-1 5 2-16,-1 0-1 0,0 2-1 0,-2-2 3 15,0 2-1-15,0 0 2 0,0 3-1 0,0-3 4 16,-2 0-3-16,-2-2 4 0,1-4-2 0,-1 3-8 16,3 1-20-16,-5-9 4 0,3 6-62 0,1-6-62 15,1-3-45-15,6-2-11 0,-2-3-155 0</inkml:trace>
  <inkml:trace contextRef="#ctx1" brushRef="#br0" timeOffset="63949.64">18452 2694 723 0,'0'0'114'0,"0"0"-72"0,0 0 17 15,0 0-30-15,0 0 37 0,0 0 21 0,-2 0-19 0,-19 13 11 0,14-3-60 0,2 0-1 16,-5 4 9-16,1 0-7 0,-2 0-6 0,3 4 1 16,-3-1-5-16,-1 2 8 15,5 2 6-15,0 2-14 0,4 1 4 0,3 2-9 0,0 4-6 0,1-2 1 16,-1 0 0-16,2-4 2 0,3 2 0 0,7 2-2 16,-1-5-1-16,1-6 0 0,-1-3-5 0,1-5 6 15,3-4 2-15,1 0 3 0,0-5 5 0,3 0-6 16,0-1 1-16,0-6-3 0,-1-4 6 0,-3-6-5 15,1-6 1-15,0 2-1 0,1-3 13 0,-1-1-8 0,-2 1 9 16,-2-2-9-16,-3-2-2 0,-2 0 5 0,-4 4-3 16,-1-1 5-16,0 1 7 0,-4-2-6 0,-5 1 5 15,-2-2-4-15,-5-3 8 0,0 4-17 0,-3-4 3 16,1 8-6-16,1 1 8 0,-1 1-7 0,0 5 1 0,-1 4-2 16,-1 8 2-16,1 5-13 0,-2 6 1 0,-2 4-5 15,0-1 1-15,-2 5 0 0,1 6 1 0,3 1 0 16,3 3 1-16,2 2-2 0,2 0-3 0,1 1 2 15,4-2 6-15,2-5-4 0,3-1 6 0,6-5-7 16,1 1 13-16,4-5-12 16,3-3 5-16,4-5-9 0,1-4 12 0,6 0-1 0,-1-4 4 0,3-3-3 0,1-2 4 15,2-4-1-15,1-3-1 0,1-3 0 0,-2-2 7 0,0-2-4 16,-1-3 3-16,0 3-4 0,-1-1-2 16,-4 5 0-16,1 1 0 0,-2 4 1 0,-4 0 5 0,-1 6-11 15,1 1 6-15,-1 3-6 0,2 4 10 0,-8 0-8 16,0 0 0-16,-3 4-2 0,-1 3 8 0,6 3 2 15,-9 1 5-15,1 1-3 0,-1 0 1 0,-6 2-4 16,3 7-4-16,0 0 2 0,-5-2 2 0,3 4-1 0,0-1 4 16,-3 3-5-16,5 3-1 0,-2-4-1 0,2 6 0 15,4-1 0-15,1-1 3 0,-2-4-3 0,-1-1 0 16,2 0-1-16,-3-6 6 0,6 2-6 0,5-3 3 16,1-4-2-16,2-1 8 0,-4-8-8 0,-3-1 2 0,-1-4-2 15,-1-7 7-15,2 1-3 0,5-3 3 0,0-3-3 16,1-1 3-16,2-1-1 0,0-3 0 0,-2 0-2 15,3-2-5-15,-3-4 13 0,-7 1-7 0,0-4 10 16,0 2-3-16,-2-2 2 0,0 0 1 0,-1-1-1 16,-6-1 0-16,-3 0-10 0,1 4 2 15,-1 4-4-15,0 1 8 0,-2 3-3 0,2 3 6 0,-7 2-5 16,3 5 4-16,0 2-5 0,-8-2 0 0,3 6-2 16,-2 0-7-16,-1 0 1 0,-1 4-4 0,1 2 4 15,-4-1 1-15,2 2-9 0,3 1 5 0,0 6-7 16,1-2 7-16,3 2-8 0,1 1 2 0,2-1-2 15,1 2 2-15,-1-2 1 0,0 2 0 0,2 2 1 0,7-2 3 16,2-1-9-16,5 0 3 0,2-5-4 0,-2 1 9 16,3-4-2-16,1 1 0 0,6-5-1 0,2 3 5 0,0-4 1 15,2-4 5-15,0 1-2 0,0-2-1 0,12-2 1 16,-3-2-1-16,-1-2 2 0,-1-4 7 0,-3-1-5 16,2-3 1-16,-2 3-3 0,1 1-1 0,-3-1-3 15,-2 0 4-15,-1 2-1 0,1 4 2 0,-2 3 0 16,-3 0-6-16,0 7 4 0,-6-2-1 0,1 2 0 15,-4 4 4-15,0 1-2 0,-4 0 5 0,-1 2-2 16,0 2 3-16,-4-1 0 0,0 3 5 0,2 1-7 0,-5 2 1 16,0 0-2-16,-2 0 7 0,-2 3-5 0,0 1 1 15,2-1-3-15,0 2-5 0,2-1-2 0,-2 1 2 16,4 0 0-16,-1 2 11 0,2-2-8 0,2-1 2 16,0 1-4-16,0-5 3 0,4 1-3 0,1 3 0 15,0-8-2-15,1 1 2 0,-1-4-1 0,4-2 1 0,-1-2-2 16,1-1-4-16,0-2 12 0,-2-2 0 0,3 1 6 15,1-3-7-15,-1-1 0 0,0 1 0 0,3-2 2 16,1-1-3-16,-2-6 4 0,-2 1-4 0,-1-2 6 16,0-3 5-16,-1 3-7 0,-1-2 7 0,0 0-9 15,-2-1 0-15,1 1 6 0,-1-1-6 0,-3 0 6 16,-1-4-5-16,-1-2 5 0,0-1 2 0,-3-4 0 16,-1 0 0-16,-1 0-8 0,-3-3 0 0,2 3-1 0,-2-2 2 15,1 7-2-15,-2 1 1 0,2 3-2 0,-3 3-1 0,-1 2 0 16,-1 7-3-16,0 0 3 0,1 5-6 0,-1 2 1 15,0 0 0-15,0 4 0 0,-4-1-2 0,2 3-3 16,0-1-2-16,-2 9 1 0,3 0-1 0,-1 5-3 16,0 2 4-16,1-4-4 0,3 1 5 0,1-1-1 15,2 0-5-15,6-1 4 0,-1-2 5 0,2-4-7 16,3 1 6-16,1-6-9 0,5 0-3 0,1-5 11 16,2 0-1-16,7-5 4 0,0 0 1 0,6-7-6 15,1 0 4-15,4-6-4 0,-1 1 9 0,3-2-1 0,-3-4-1 16,4 0 0-16,-3 1 6 0,-1-1-7 0,-1 4 2 15,0-6-3-15,0 6 2 0,2 3 2 0,-2-1-1 16,3 14 0-16,-2-6 0 0,-2-2-1 0,2 8 4 16,-10-9-2-16,2 8 4 0,-2 3-4 0,-3-8-1 15,-4 9 0-15,-1-2 2 0,-1 2-5 0,-1 5 5 0,0-5-5 16,-2 4 4-16,0-4 2 0,-2 3 1 0,-2 1 3 16,-3-4 14-16,0 0-3 0,0 0 0 0,0 0-2 15,0 1 2-15,0 1-6 0,11 26 5 0,-10-16-5 16,-1-6 3-16,0-5-1 0,2 10-3 0,-2-6 3 15,0 5-8-15,0-1 3 0,2-2-2 0,-2 0 2 16,2 0-1-16,1 0-3 0,-1 0 5 0,1 3-3 16,1 1 9-16,-1 1-10 0,1 2 5 0,-2 0-5 0,1 0 9 15,-1 3-12-15,1 2 3 0,2 2-5 0,-1 2 12 16,-1 1-13-16,1 1 8 0,-2 3-8 0,3 1 9 0,0 4-2 16,0 1-7-16,1 0 4 0,-3 1 5 15,2 2-9-15,-3-1 7 0,3 4-8 0,-3-3 9 0,0-2-7 16,1 2 5-16,-3-3-5 0,0 3 6 0,2-2-1 15,-2-4-1-15,2-5 1 0,-2-3-2 0,1-4-1 16,1-1-7-16,0-6-1 0,-2 0-37 0,0-7-42 16,0-1-23-16,0-4-5 0,0 0-63 0,0 0-129 15,0 0-119-15</inkml:trace>
  <inkml:trace contextRef="#ctx2" brushRef="#br0">20025 2984 0</inkml:trace>
  <inkml:trace contextRef="#ctx1" brushRef="#br0" timeOffset="67158.98">8292 3759 183 0,'-25'-10'31'16,"15"8"-25"-16,-4 2 5 0,9 3 24 0,-6-3 12 0,4 4-13 0,2-4-16 0,5 0 8 0,0 0-8 0,0 0 4 0,0 0 8 0,0 0-5 0,0 0-3 0,0 0-4 16,0 0-7-16,0 0 6 0,0 0 3 0,0 0 3 15,0 0 2-15,0 0-2 0,0 0-10 0,0 0 8 16,0 0-6-16,21 12 7 0,-16-10-4 0,2-1 0 15,-7-1 6-15,12 2-5 0,2 0-2 0,-2-2 3 16,6 0-11-16,1 3 9 0,0-3-5 0,5 6-2 16,6-5 10-16,3 3-9 0,4-1-4 0,1-3 2 15,2 7-9-15,-2-7 8 0,4 4 6 0,2-2-10 16,-1-4 11-16,4 2-10 0,-1 0 9 0,-3 0 11 0,6 2-2 16,-4-2 7-16,6 1 4 0,-1-2-9 0,2-1 7 15,2 0-7-15,2 0 1 0,5-1-3 0,2 1-4 16,-2 2 3-16,-2-3-4 0,-2 3-10 0,-1-2 5 15,0 0-8-15,1 0-2 0,1 2 10 0,-1 0-6 0,3-1 9 16,-1 1 4-16,-2-6-10 0,8 3 6 0,-1 3-8 16,1-4 2-16,-3-1-1 0,-1 3 3 0,-2-3-2 15,1 0 4-15,-1 3-1 0,-5-5-2 0,3 4 3 16,6-2 9-16,0 3-11 0,3 2 4 0,-2 0-7 16,-1 0-1-16,-6-2-3 0,1 0 2 0,1 1 0 15,0 1 0-15,2 0-2 0,-3 0-6 0,1 0 4 0,-9-4 1 16,13 1 2-16,0 1 3 0,0-2-3 0,6 3-3 15,-6-1-1-15,1-2 1 0,1 4-1 0,-4-1-1 16,0 1-5-16,0-2-1 0,-2 2 1 0,0-2 5 16,4 2 2-16,1 0 2 0,2-2 0 0,-1 2 1 15,-1 2-1-15,2 0 1 0,-1 0-1 0,-1-2 2 0,3 0-5 16,-3-2 3-16,0 2-3 0,4 0 1 0,4 0-1 16,3-2 0-16,-4-1-1 0,0 1-8 0,-1-1 7 15,-4 3-1-15,0-2 5 0,-1 2 5 0,-1 0-10 16,1 0 2-16,-1 0-3 0,2-2 1 0,4 4 0 15,1 1 0-15,-1-1 0 0,0 0 2 0,-2-1-3 16,0-1 6-16,1 0-4 0,-1 0 11 0,4 0-9 0,-5 0 2 16,3-3-3-16,3 3 9 0,0-5-2 0,1 3-2 15,2 0 1-15,-1-1-5 0,-2 1 0 0,-1 2 4 16,-6-2-1-16,-3-1-1 0,6 1-4 0,-1-1 0 16,5 3-1-16,0 0-8 0,-1 0 11 0,-1 0-5 0,-5 3 8 15,1-3 0-15,0 4-9 0,5 1 5 0,-2-2-5 16,3 1 3-16,2-1 7 0,-4-1-7 0,2-2 6 15,0-3-2-15,0 3-4 0,2-2 5 0,0 2-5 16,-2 0 2-16,2-2 1 0,2 0 0 0,3-1 1 16,-2-1-2-16,2 3 1 0,2 1-4 0,-7-4 2 15,0 4 0-15,2-3-1 0,-4 3 2 0,0 0-2 16,2-2 0-16,2 4 0 0,-3-2-2 0,0 0 2 0,-3 0 2 16,0 0 1-16,-4 0 1 0,2 0-2 0,-4 0-4 15,1 0 1-15,0 0 1 0,2 0 0 0,5 0-2 16,0-4 6-16,0 2-4 0,-3 1 7 0,0-3-4 15,-6 1-1-15,1-1-1 0,1-1 2 0,2 0 6 0,3-2-8 16,-1 2 8-16,-1-4-8 0,3 2 2 0,-3 0-3 16,1-2 0-16,0 0 2 0,-4 1 4 0,-3 1-4 15,-2 0-1-15,3 0-1 0,0 2 3 0,3-1-4 16,6 1 3-16,-5-2-3 0,1 2 1 0,1 0 1 16,-4 0 0-16,0-1 1 0,-1-1-3 0,3 0 1 15,-2 2 0-15,0-2 3 0,4 0 5 0,5-2-9 16,-2 2 3-16,2 1-4 0,-2-1 4 0,-5-4-3 15,0 6 2-15,-2-2-2 0,2-2 0 0,1 4 5 16,-2-2-5-16,2 2 6 0,3-2-7 0,-1 0 2 0,4-2 0 16,-4-1 3-16,-1 1 0 0,0 0-3 0,-2 2 0 15,0-1-2-15,3 2 6 0,2-4-3 0,2 1 0 16,0 0-1-16,0-1 2 0,-2 3-4 0,0 0 4 0,0 2-3 16,-3-2 1-16,1 2 1 0,1-2 0 0,-1 3 0 15,6 2 4-15,-1-5-10 0,-1 6 7 0,0-5-7 16,-2 5 8-16,-1-1-2 0,-3-1-4 0,4 1 2 15,1 0 1-15,-1-1-2 0,2 1 4 0,0-2-2 16,-1 3 1-16,1-3 0 0,-3-1 0 0,-3 1 0 16,1 3 0-16,-2 1-1 0,3 7 1 0,-3-6-1 15,2 1 4-15,-4-2-6 0,-3-2 1 0,-6-1-2 16,2 3 11-16,1 2-10 0,1 1 5 0,-2 1-6 0,-5-4 5 16,2 0-3-16,-2-2 2 0,0 2-1 0,6 0 9 15,-4-2-10-15,2 0 4 0,-1 2-5 0,-3 0 7 16,4 0-1-16,-4-1-3 0,-2-6 2 0,-2 1 2 0,1 1-1 15,-2 2-1-15,-1 1-1 0,1 2-4 16,0-5 2-16,-6 3 1 0,3 0 1 0,-1 1 3 0,-1 1-2 16,3 0-3-16,-9 0 1 0,0-2-3 0,-1 4 4 15,-1-2-3-15,1 0 3 0,-4-2-6 0,-3 2 5 16,-3 0 6-16,-2 3-2 0,1 1 0 0,-5-1-3 16,0-1-1-16,-4 1 2 0,-1-3 7 0,-6 0-3 15,-1 0 4-15,-2 0-2 0,0 4 5 0,-7-4-7 16,0 0-3-16,0 0-2 0,0 0-26 0,0 0-40 15,0 0-25-15,-10-16-2 0,-1 9-68 0,-8 2-131 0,-2-5-150 16</inkml:trace>
  <inkml:trace contextRef="#ctx1" brushRef="#br0" timeOffset="84579.15">13420 4080 217 0,'4'-9'-97'0,"1"2"52"0,-3 2 77 0,0-1-4 0,-1-2 0 0,1 1 1 0,-2 2-3 0,0 5 7 0,0 0 26 0,0 0-15 0,0 0 5 0,0-2-11 0,0 0-9 0,0 0 2 0,0 1-4 15,-2-1 4-15,1 0-3 0,-1 0-8 0,0 1 3 16,0-1-7-16,2 0-15 0,-1 2 2 0,-1 0-10 16,0 0 7-16,0 0 6 0,1 0-8 0,-24 21 10 0,24-7-10 15,-3-2-3-15,1 2 6 0,-1 2-8 0,2 1 9 16,1-1-5-16,1 3 4 0,-2-1 1 0,2 2 1 15,0 3-10-15,-4-2 11 0,4 2-6 0,-1-1 8 16,-3-1-5-16,4 2-4 0,0-2 8 0,4-2-7 16,-1 2-5-16,2-4 9 0,1-1-10 0,-1 0 11 15,2-2 3-15,3-4-6 0,-1 0 7 0,1-1-7 16,3-5 1-16,-1 3 5 0,3-4-1 0,1 1 4 16,0-4 6-16,3-4-3 0,-2 1 5 0,1-4-5 0,6 3-6 15,-5-5 11-15,2-1-9 0,-2-2 11 0,-3 0-5 16,-2-6-3-16,-4 3 7 0,3-1-6 0,2 0 1 0,-2 2 10 15,-1-1-4-15,-5-3 8 0,-7 1 1 0,1-2-7 16,-1-1 4-16,2 3-6 0,-5-2-16 0,-4 0 12 16,1-2-13-16,-6 0 15 0,7 0-6 0,0 3-5 15,0-1 2-15,-8 0-4 0,5 0-6 0,-4 3 4 16,-6 1-5-16,11 6 5 0,-7 0-1 0,6 6-4 16,-3-1 1-16,-3 1-4 0,0 3-4 0,-1 0 5 15,1 7-5-15,0 3 4 0,-2-3 1 0,2 7-5 16,-2-4 7-16,-1 1-7 0,1 1-2 0,2-3 9 15,4 7-12-15,1-1 12 0,4-1-3 0,0 2-5 0,1 0 8 16,3-1-9-16,-1 3-4 0,4-3 5 16,1-1-5-16,2 0 7 0,4-3 7 0,3-1-1 0,4-1 3 15,3-2-5-15,0-2-2 0,2-2 11 0,-2-3-9 16,6 0 9-16,-1-1 0 0,0-4-4 0,4-2 11 16,-2 0-11-16,6-4-6 0,-1 1 20 0,-1-4-14 0,-1 0 18 15,-1 0-1-15,-2-2-11 0,-1 0 11 0,-5 3-11 16,1-1 5-16,-1 3 2 0,-3-3-10 15,-5 2 7-15,-1 2-2 0,-6 1 2 0,4 2 3 16,-4 0-3-16,0 3-1 0,-3-1-7 0,-2 5 0 0,0 0-2 16,0 0 0-16,0 0 1 0,0 0 7 0,0 0-5 15,0 2 2-15,-4 19-4 0,1-5-3 0,-1-3 2 16,3 1 4-16,-3 0-6 0,-1 0 5 0,1 4-7 16,3 1 0-16,-1-2 7 0,0 1-6 0,2-3 7 15,0 1-2-15,2 0-4 0,3-1 2 0,0-1-2 16,-1-1 5-16,3-1-5 0,1 0 2 0,3-2-4 0,-1 1 4 15,1-2-2-15,1-2 5 0,2-2-4 0,-4 2-5 16,4-4 14-16,-3-1-6 0,-1-2 11 0,2 0-2 16,-1 0-8-16,1-3 2 0,0-3-3 0,-3-2 5 0,1-1 0 15,1-2-7-15,1 1 6 0,-2-2 6 0,1 0-5 16,-2-1 8-16,-2-1-8 0,0-1 6 0,-4-1 4 16,2-1 3-16,-1-1 0 0,-2-1 3 0,-2-2-9 15,-2 0 3-15,-5-1-6 0,3-3 1 0,-1-3-2 16,-2 4-1-16,0-1 2 0,-2 1-5 0,4 3-1 15,-3 0-5-15,1 4 2 0,0-1-5 0,-6 5-1 16,3-1-4-16,-2 3 3 0,0 2 0 0,-1 6-3 0,1 1 5 16,-5 2-5-16,-1 2-2 0,1 3 4 0,0 4-8 15,-3 1 7-15,3 1 0 0,-2-3-1 0,0 5 4 16,1 4-4-16,-1-6-2 0,3 11 4 0,1-4-1 16,4-3 2-16,1 10 1 0,-4-10-2 0,2 5 1 15,1-3-2-15,1-1-10 0,6 1 11 0,-3 1-5 0,6-3 7 16,1 1 2-16,5-2-2 0,4-2 1 0,3-2-2 15,2-1 1-15,5-4-2 0,0-1-2 16,2-4 1-16,5 0 13 0,0-4-7 0,2 1 9 0,5-4-11 16,-2 0 1-16,1-3 8 0,-1-1-5 0,-1-1 6 15,-2 0-7-15,-2-1-1 0,0-2 2 0,2 3-1 0,-2-2 0 16,0 0 0-16,-2 2-1 0,2-4 1 0,-5 5 9 16,2 1-3-16,-6-2 3 0,-6 1-4 0,1 1-4 0,-3 1 7 15,1 0-1-15,-1 1 4 0,0 1 4 0,-6 0-11 16,2-2 2-16,-3 2-4 0,0 2 0 0,-2-2 3 15,0 2-1-15,3 3 2 0,1 2 0 0,1 0-4 16,0-4-2-16,-3 3-1 0,-2 1-4 0,0 0 5 16,0 0 1-16,0-2 1 0,2 0 0 0,-2 0-3 15,1 1 1-15,1-1-1 0,0 0-4 0,0 0 4 16,-1 1-1-16,1-1 2 0,0 0 7 0,0 1-7 16,-1-1 2-16,1 0-4 0,0 0-7 0,0 1 9 15,-1-1-3-15,1 0 6 0,0 0 1 0,0 1-6 0,-1-1 7 16,1 0-8-16,2 0-7 0,-1 1 14 0,0-1-12 15,1 0 14-15,-1 0 0 0,1 1-5 0,-1-1 6 16,1 0-6-16,-2 0-1 0,-1 1 1 0,1-1-2 16,0 0 1-16,0 0 0 0,-1 1 0 0,1-1 2 0,0 0-2 15,0 0-3-15,-1 1 4 0,1-1-1 0,0 0 2 16,0 0-2-16,-1 1 0 0,1-3 2 0,0 4-1 16,0-1-1-16,-1-1 0 0,1 0-2 0,0 0 1 15,-1 1 4-15,1-1-3 0,0 0 6 0,0 0-6 16,-1 1 6-16,1-1-5 0,0 0-6 0,1 0 2 15,1 1-3-15,-2-1 6 0,-1 0 4 0,1 0-2 16,0 1 5-16,1-1-8 0,-1 0-4 0,0 0 0 0,0 1 6 16,1-1-2-16,-1 0 7 0,0 0-6 0,1 1 1 15,-1-1-3-15,1 0-7 0,-1 0 4 0,1 1 9 0,1-1-4 16,-1 0 7-16,-1 0-8 0,0 1-5 0,1-1 7 16,-1 0-4-16,0 1 5 0,0-1 3 0,-1 0-5 15,1 0 5-15,0 1-6 0,0-1-4 0,-1 2 9 16,1 0-6-16,0 0 6 0,0 0 1 0,-1-2-5 15,1 0 2-15,0 2-3 0,0 0 1 0,-1 0-2 16,1 0 5-16,0-1-3 0,-1-1 0 0,1 2 0 16,0 0-2-16,-2-2 2 0,2 0-1 0,-1 2 2 15,1 0-1-15,0 0 4 0,0 0-2 0,-2 0-4 0,1-1-1 16,1-1 0-16,-2 2 7 0,2 0-3 0,0 0-6 16,-1 0 3-16,1 0 1 0,0 0 0 0,-2 0 8 15,0 0-7-15,0 0-10 0,0 0 12 0,0 0-6 16,0 0 8-16,0 0-6 0,0-2 3 0,2 2 1 15,-1 0 1-15,1 0-5 0,-2 0 6 0,2 0-6 16,0 0 6-16,-2-2-3 0,1 1-1 0,1-1 4 0,0 0-4 16,0 0-4-16,-1-1 5 0,-1 3-5 0,2-2 6 15,0 2-1-15,0 0-1 0,-1 0 3 0,-1 0-3 16,2 0-2-16,0 0 2 0,-2 0-7 0,0 0 6 16,0 0 3-16,0-2-1 0,0 2 8 0,0 0-9 15,0 0-1-15,0 0 3 0,0 0-5 0,0 0 6 16,0 0 6-16,0 0-12 0,0-1 9 0,0 1-12 0,0 0 1 15,0 0 6-15,0 0-5 0,0 0 8 0,0 0 5 16,0-2-9-16,0 0 5 0,0 0-7 0,0 2 2 0,0 0-1 16,0 0 2-16,0 0-1 0,0 0 8 15,0 0-10-15,0 0 1 0,0 0-5 0,0 0-4 0,0-3 13 16,0 3-7-16,0 0 10 0,0 0-5 0,0 0 0 16,-2 0 1-16,0 0-2 0,1 0-2 0,-1 0 2 15,0 0-1-15,0 0 1 0,1 0 8 0,-1 0-15 16,0 0 9-16,0 0-11 0,1 0 11 0,-1 0 2 15,0 0-6-15,0 0 4 0,1 0-1 0,-1 0-1 16,0 0 2-16,0 0-2 0,1 0-8 0,-1 0 11 0,0 0-4 16,0 0 4-16,1 0-4 0,-1 0 1 0,0 0 2 15,0 3 0-15,-1-3 2 0,1 0-8 0,0 2 3 16,1 0-6-16,-1 0 12 0,0-1-4 0,1 1 5 16,-1 0-6-16,0-2-4 0,0 3 2 0,1-1-5 15,-1 0 7-15,-2 0 4 0,3-1-4 0,-3 1 3 0,1 0-4 16,1 0 7-16,-2-1-10 0,3 1 6 0,-3 0-8 15,1 0 7-15,-1-1-5 0,1 1-1 0,-1 2-2 16,1-1 5-16,-1 1 2 0,-41 50 1 0,45-54 0 16,-5 15-1-16,1-1-5 0,4-2-1 0,-5 2-1 15,5 2 0-15,-2-6 7 0,-1 8-10 0,-1-4 9 16,1 0-2-16,3 3 1 0,-2-3 4 0,0 4-4 0,2 1-12 16,0-7 13-16,0 2-4 0,6 2 6 0,-1-8 2 15,4 3-3-15,-1-1 0 0,-3-1-1 0,2 0-5 16,4-2 7-16,-1 0-5 0,6 1 7 0,-4-3 0 15,0 2-2-15,-1 0 5 0,-1-3-6 0,2 1-4 0,1-5 9 16,-1 0-5-16,-2 0 8 0,1-3 3 0,-1-1-6 16,1-3 3-16,-1 4-5 0,2-4-2 0,-1 1 5 15,-3-2-4-15,5-1 4 0,-5-1-1 0,-1-1-3 16,2 1 6-16,-4-4-5 0,4 2 5 0,-4-2 0 16,2 1 7-16,-2-2-4 0,-3-1 11 0,-2-1-13 15,-3-3 3-15,-1-2-4 0,-5 1 1 0,2-2 4 16,-1 2-8-16,-3 2 8 0,3-3-2 0,-5 4-6 15,1-1 6-15,-2 3-9 0,2-1-12 0,0 3 11 0,-4 3-9 16,2-1 11-16,-1 5 0 0,-1 4-12 0,0-6 9 16,1 7-11-16,-1 1 6 0,-1-3 0 0,1 8-8 15,0-1 6-15,2 1-5 0,2 4-1 0,-4-1 7 16,8 2-7-16,-5 7 5 0,3-2-5 0,3 3-4 0,-2 0 3 16,1-1 10-16,2 2-7 0,3 1 9 0,1-2-9 15,4-3 9-15,-2 0-2 0,2-5 2 0,1-1-2 16,-1 3 7-16,8-4-3 0,-1-2 0 0,7 0-1 15,1-1-5-15,2-4 7 0,4 0-5 0,-2-4 6 0,0-1-2 16,0-2 2-16,3 2 1 0,4-4 0 0,0 2-10 16,-2-5 8-16,0 3-4 0,-2-1 6 0,-1-1 2 15,0 3-5-15,-1-3 3 0,-1 1-4 0,-3 3-2 0,-3 2 5 16,1-1-2-16,-4 6 3 0,0-5 6 0,-1 3-11 16,-4 2 9-16,-2-1-9 0,0-1 10 0,-1 4-8 15,1-2 3-15,2 10-4 0,-7-10 7 0,0 0-3 16,0 2 5-16,-2 13-4 0,2 1 1 0,-3-5-4 15,-1-1-4-15,-3 6 3 0,5-1 1 0,-3 5 0 0,-2-1 3 16,4-2-4-16,-1-1-7 0,4 3 7 0,-1 0-7 16,-1-3 7-16,0 7 0 0,0-8-3 0,4 3 3 15,0 1-4-15,3-2-1 0,4 1 6 0,1-3-6 16,-3-1 7-16,0-2 2 0,2-1-8 0,0-2 9 0,6-1-9 16,-1-1 4-16,0-1 5 0,0-3-3 0,-2-1 6 15,2-2-2-15,-2-2-1 0,4 0 2 0,3-3-1 16,4 0-5-16,-6-2 8 0,1 0-9 0,-8-4 10 15,2 3 3-15,6-4-8 0,-4-1 7 0,0-1-8 0,-2 0 1 16,-5 1 6-16,1-1 4 0,-2-2 1 0,-1 2 4 16,0-3-5-16,-5-3-2 0,-5-1 1 0,-2-3-7 15,0 0 7-15,3 3-8 0,-2-4 9 0,-5 1 0 16,-5 1-7-16,-3-1 1 0,5 3-4 0,-3 5-3 16,3 2-4-16,-2 4 1 0,-5-1-3 0,2 1 1 0,-2 3-2 15,0 0 1-15,1 4-1 0,0 1-5 0,5 2 3 16,-1 2-6-16,0 1 6 0,-1 1 1 0,0 3-4 15,-1-4 4-15,2 4-4 0,3 3 4 0,-1-3 1 16,0 2-6-16,5 3 4 0,0-5 6 0,2 2-6 16,4 0 12-16,-4-4-11 0,7-5 0 0,0 0-4 0,0 0 0 15,0 0 0-15,14 14 7 0,-6-14-5 0,5 0 1 16,-1-4-2-16,4-1 2 0,3 3 5 0,2-5-7 16,1-1 8-16,6-1-1 0,0-1 1 0,2 1 1 15,-3-2 0-15,3 3 2 0,0-4 0 0,-3 1-3 0,0-3 1 16,-7 0 3-16,0 0-4 0,1 0 6 0,-1 6-8 15,1 1 0-15,-1 1 2 0,-5-1-6 16,-1 6 6-16,2-6 7 0,-8 1-3 0,1 5 9 0,-2-3-8 16,-2 4 1-16,-1 0-4 0,-4 0-3 0,0 0 2 15,0 0 7-15,0 0-9 0,0 0 6 0,0 0-8 0,0 0 4 16,0 0-2-16,0 0-3 0,0 0 3 0,0 0 7 16,2 0-4-16,-1 0 8 0,-1 0-8 0,0 0 3 15,0 0-3-15,0 0 0 0,0 0 1 0,0 0 8 0,0 0-8 16,0 0 6-16,0 0-7 0,0 0 2 0,0 0 1 15,0 0 2-15,0 0 1 16,0 0-3-16,0 0-1 0,0 0-3 0,0 0 2 0,0 0 7 0,0 0-9 16,2 0 0-16,-2 0-3 15,0 0 6-15,0 0-2 0,0 0 5 0,2 0-6 0,0 0-4 0,-2 0 8 16,0 0-5-16,0 0 6 0,0 0 3 0,0 0-8 16,0 0 6-16,1 0-6 0,-1 0 11 0,2 0-13 15,0 0 1-15,0 0-6 0,-2 0 11 0,1 0-2 0,1 0 3 16,0 0-4-16,-2 0-8 0,2 0 9 0,-2 0-3 15,1 0 5-15,1 0-2 0,0 0-4 0,-1 0 2 0,1 0-3 16,0 0 2-16,0 2 3 0,-1 0 2 0,1-1 2 16,19 34 3-16,-19-24-11 0,1-1 2 0,-1 2-5 15,0-3 0-15,1 5 5 0,1 4 0 0,-1-1 1 16,2 2-1-16,-1 2-2 0,-1 0 0 0,1-2 0 0,-1 6 5 16,1-5-6-16,1 3-1 0,0 1-1 0,-1-3 10 15,-2 2-7-15,-1 0 6 0,1-4-5 16,0 2-2-16,0-2 6 0,-1 4-4 0,1-3 6 15,0 1-3-15,-1 0-1 0,1-2 5 0,0-1-3 0,-2-2 8 0,0-1-11 16,2-1 0-16,-2-2-4 0,1-3 9 0,-1 0 4 16,0-2 1-16,0 0-1 0,0-2-5 0,-1-2 5 15,1 4 2-15,-4-5 1 0,2 3-3 0,2-5-5 16,0 0 3-16,0 0-3 0,0 0 5 0,0 0-4 16,0 0-2-16,0 0 2 0,0 0-2 15,0 0 7-15,0 0-4 0,0 0 6 16,0 0 0-16,0 0-10 0,-1 0 7 0,1 0-6 0,-2-1 5 0,0-1-3 15,-15-36-2-15,13 25 1 0,3 1 6 0,-3-2-3 16,1 0 3-16,-3-3-2 16,3-1 7-16,-2-2-9 0,1-5 2 0,-1 1-3 0,0-4 1 0,1 0-2 0,1-2 0 0,-2-3 0 15,3 2-4-15,-2-4 0 0,1 0-1 0,3 9 0 16,0-4 1-16,0 11-11 0,2 5 4 0,-2 0-7 16,1 9 9-16,1-4-2 0,-2-1 0 0,2 5-1 31,-2 5 1-31,0 0-4 0,0 0 1 0,0 0-3 15,0 0-1-15,3 2-5 0,-1 8 0 0,0 4 0 0,0 5 3 16,-1-3 2-16,-1 3 4 0,2 0-3 0,0 4 3 0,1 3 4 16,1 4-3-16,-1 1 5 0,1 0 4 0,-1 1-5 15,-1 1 6-15,1-2-5 0,-1 0 8 0,0 1-4 16,0-3 2-16,-1 1-1 0,1 1 5 0,-2-3-6 16,0 2 1-16,-2-2 0 0,-1-2 7 0,-1 0-1 15,1-2-3-15,-4-1 1 0,4 3-1 0,-4-5-4 16,1 0 4-16,3-5-3 0,-4-4 15 0,2-2-3 15,1 3 1-15,2-5-2 0,2 1 1 0,0-9-5 16,0 0 2-16,0 0-5 0,0 0 0 0,0 0-2 0,0 0-3 16,2-2 0-16,0-8-21 0,1-2-32 0,3-4-14 15,4 2-7-15,1-3-47 0,1-3-121 0,5-2-68 16</inkml:trace>
  <inkml:trace contextRef="#ctx1" brushRef="#br0" timeOffset="87920.57">17922 4235 8 0,'0'-6'9'0,"4"1"2"0,-1 2-1 0,1-1 3 0,-1 3 14 0,-1-3 20 0,-2-1 11 0,0 1 0 0,0 4 7 0,0 0 3 0,0 0-7 0,0 0 8 0,0-1 0 0,0-1-10 0,0 0 9 15,0 0-9-15,0 1-3 0,0-1-2 0,-2 0-15 16,1 0 10-16,-1 1-18 0,0-3-25 0,0 2 6 16,1 1-12-16,-1-1-2 0,0 0 1 0,0 0-2 0,-1 1 3 15,-1-1 2-15,-48-21 0 0,45 30-2 0,-5 2 1 16,3 1-11-16,-1-1 18 0,-2 5-8 0,1-2 12 15,-1 2-5-15,2 4-9 0,-1-1 6 0,1 4-8 16,-3-4-1-16,3 6 8 0,1 1-7 0,1-1 8 16,1 2-4-16,0-5-3 0,0 1 3 0,1 2-2 15,3 0-1-15,3-2 2 0,2-2-4 0,3 5 5 16,2-8 6-16,2 3-6 0,1-5 4 0,2-5-4 0,0 3 2 16,2-7 5-16,2 2-3 0,3 0 3 0,-1-5-1 15,-1-2 0-15,0-4 5 0,1-1-3 0,1-5 8 16,-2-3-5-16,1 5 2 0,-2-8-2 0,-1 5 15 0,-3-2-11 15,1-1 6-15,-5 0-8 0,-1-2-1 0,-3 0 11 16,-1-1-4-16,1-1 8 0,-3-2-5 0,-1 0-1 16,0 1-2-16,-1 0 0 0,-6-2-7 0,-2-2 6 15,-1-3-9-15,-4 2 8 0,1 0-8 0,-2 1-9 16,-1 5 4-16,0 1-6 0,1 1-9 0,-1 4 11 16,-1 0-8-16,1 5 8 0,-1-2-6 0,1 4-4 15,2 2 0-15,-3 1-2 0,3 2 0 0,-2 3 0 0,2 3 0 16,2 1-2-16,-2 1-1 0,2 3 2 15,0 3 0-15,-2 1-1 0,3 1-9 0,2 1 10 0,1 3-4 16,4-1 5-16,1 2-2 0,1 0 4 0,2-1 3 16,7-2-1-16,0 1 0 0,5-7 7 0,2 2-6 15,0-5 8-15,2-2 6 0,1 0-9 0,2-5 8 16,4 1-8-16,1-3 1 0,2-3 6 0,2 1-2 0,2-5 6 16,1-2 0-16,-1-1-7 0,-1 1 2 0,1-3-4 15,0 1-2-15,-2 1 6 0,-4-2-4 0,0 0 8 16,-5-1 9-16,6 1-14 0,-1 0 7 0,-10 1-10 15,5 1 0-15,-7 0 6 0,4 1-7 0,0 0 6 16,-6 0 3-16,1 1-6 0,-3 1 12 0,1 2-12 16,0 1 2-16,-4 1 7 0,0 1-7 0,-5 2 8 15,0 0-7-15,0 0-1 0,0 0 1 0,0 0-1 0,0 0-4 16,0 0 2-16,-1 2 1 0,-26 17 2 0,19-12-3 16,-1 1-1-16,2 3-3 0,0-2 0 0,-2 1-8 15,2 0 9-15,2 3-8 0,3 1 9 0,2 0 4 0,-1-1-7 16,-5 3 6-16,3 0-7 0,-2 1-7 0,1 1 13 15,4-4-4-15,0 1 6 0,2-2-2 0,2-5-2 16,-1 6 2-16,6 0-2 0,-1 0-2 0,1 2 2 16,0-4-1-16,-2-3 2 0,2-1 7 0,-1 3-6 15,1-8 3-15,-4 4-5 0,6-2-4 0,-1-3 10 16,1-2-6-16,6-2 9 0,-8-3 2 0,6 2-8 16,1-2 7-16,0-4-7 0,1 4 1 0,-5-8 4 15,6 6-4-15,-1-5 4 0,-3-2 6 0,0 2-10 0,-2 0 9 16,-1-2-9-16,-1 2 12 0,-3 0-8 0,0-6 8 15,-4 4-7-15,1-3 14 0,-4-2-7 0,2-1 2 16,-4-2-3-16,-3-3-3 0,-1 5 0 0,0-1-3 0,-3 0 4 16,0 2 0-16,-1 1-13 0,-3-1 4 0,3 3-7 15,-2 4 5-15,0 2-7 0,-2 1-4 16,0 4 0-16,2-1 4 0,-8 1-4 0,1 2 4 0,-3-1-5 16,-1 4 5-16,2 0-3 0,0 2-2 0,6 3 1 15,-6 2 5-15,-2-3-4 0,6 4 5 0,-3 1-7 16,6 2 4-16,2 1-10 0,0 2 7 0,3 0-7 0,-1-2 9 15,6 2-5-15,1 0 4 0,1 0-5 0,2-2-4 16,0-2 15-16,4 1-14 0,6-1 15 16,-1 1-3-16,7-3-2 0,-1-1 8 0,4-3-6 0,6-1-4 0,6-3 9 15,-1 0-3-15,1-3 6 0,2-2 2 0,-5-1-6 16,5-2 4-16,-3-3-4 0,-2 1 9 0,-1-1-9 16,0-1 4-16,-3 2-5 0,-1-1 8 0,-4 2-5 15,0 1 6-15,-2-1-7 0,-3 0-1 0,-2 2 4 16,1 2-2-16,-5 2 3 0,1-3 4 0,-2 1-5 15,-2 2 3-15,0 1-4 0,-5 2-8 0,0 0 10 16,0 0-7-16,0 0 10 0,0 0 2 0,0 0-10 16,0 0 4-16,0 0-7 0,0 2-4 0,0-1 10 0,-8 26-4 15,1-19 7-15,3-1-1 0,-1 7-6 0,0-2 1 16,0 2-3-16,1 2 8 0,1 0-9 0,-1 1 4 0,1-1-6 16,1-1 8-16,-2 3-5 0,1-1 2 0,1 1-4 15,2-1 4-15,0 2 0 0,2-5 1 0,0 0 0 16,1 0 1-16,1 0-1 0,1 0 3 0,2 2-3 15,0-4-10-15,2-2 16 0,-2-4-11 0,3 2 14 16,0 1-4-16,-1-5-1 0,2 2 6 0,-1-4-5 16,-1-2-2-16,-2 0 9 0,3-5-7 0,-1 0 8 15,3 1-5-15,0-6-4 0,0 3 8 16,1 0-5-16,-1-5 7 0,2 1-9 0,-2-3 6 0,-3-1-5 0,-1 2 16 16,-2-6-12-16,-1 2 6 0,2-2-6 0,-2-4 12 0,-3 4-8 15,-2-6-1-15,-4 1 0 0,3 0-1 0,-5-1-11 16,6 4 6-16,-1 0-6 0,-6 4 7 0,0 1-10 15,-4 1-3-15,1 4-1 0,-1-1 6 0,1 7-9 16,-4-4 6-16,0 4-8 0,-3 0 5 0,1 3-5 16,-3 0-2-16,0 2 1 0,-1 2 2 0,-1 3 0 15,4 4 4-15,0 0-4 0,-1 1-3 0,1 0 5 16,1-1-2-16,2 5 4 0,2-3 3 0,5 1-7 0,0-2 4 16,0 2-5-16,4-3 7 0,1-2-6 0,2 0 1 15,2-2-2-15,3 2 11 0,2-5-7 0,5 1 8 16,4-3-9-16,3 0-1 0,5 0 7 0,2-5-13 0,4-2 14 15,3 0-1-15,0-3-5 0,0-2 9 0,4-2-7 16,-2-4 8-16,1 4-4 0,3-1 1 0,-6 1-2 16,0 0 7-16,-2 0-2 0,-3 2 3 0,-2-1-2 15,-2 3 4-15,-3 0-9 0,-2-1 2 0,-3 2-2 16,-4-1 13-16,1-1-8 0,-5 3 7 0,-1-1-8 16,0 4 2-16,0-2 4 0,-3 0-6 0,-1-2 7 0,-1 0 8 15,0 1-7-15,-2-4 3 0,0 1-5 0,0 4-3 16,0 0-7-16,0 2 2 0,0 1-3 0,0-6 12 0,0 3-8 15,0 4 3-15,0 3-5 0,0 0-4 16,0 0 11-16,0 0-2 0,0 0 6 0,0 0-10 0,0 0 2 16,0 0 0-16,0 0 1 0,0 0-2 0,0 0 3 15,0 1-1-15,0 1 2 0,7 24-2 0,-6-14 1 16,-1-3 0-16,2 2 2 0,0 1 4 0,-2 0-12 16,0 5 8-1,0 2-9-15,2-1 6 0,-2 1-5 0,1 2-5 0,-1-2 3 0,2 2 3 0,0 3 2 16,-1 1 4-16,1-1-3 0,-2 1 7 0,0-1-12 0,0-1 5 15,0 1-5-15,0-1 11 0,0-1-9 0,0 3 0 16,-3-4-1-16,3 1 10 0,0-1-2 0,-2-2 4 16,0 1-5-16,1-1-4 0,-1-2 5 0,-3-1 1 0,3 1 3 15,0-3 4-15,0 2-8 0,2-6 3 0,-3-3-4 16,-1 0 5-16,-1-1-1 0,2-3 3 0,-1 2-1 16,4-5 3-16,0 0-6 0,0 0 1 0,0 0 0 31,0 0 3-31,0 0-17 0,0 0-13 0,0 0-1 15,0 0-26-15,0 0-32 0,0 0-11 0,0 0-9 0,11-17-41 0,-4 6-41 16,3-3-49-16,6 4 2 0,-1 1-128 0</inkml:trace>
  <inkml:trace contextRef="#ctx1" brushRef="#br0" timeOffset="88520.76">19896 4538 309 0,'-9'-7'50'0,"5"7"-34"0,4 0 5 0,0 0-8 0,0 0-11 0,-1 0 10 0,-1 0-13 0,-28 10 10 0,16-10-14 0,-5 2 2 0,3-2 6 0,1 7-3 0,-1-5-10 0,2-2 14 0,2 0-6 0,2-4 12 16,-1-3 17-16,6 6 26 0,-4-5 13 0,-1 3 0 15,-6-4 1-15,4 2-2 0,1-1-10 0,4 1 8 16,0 2-15-16,-1-1-16 0,-4-3 4 0,12 7-7 16,0 0-13-16,0 0 11 0,0 0-20 0,0 0 17 0,0 0-21 15,0 0 2-15,0 0 3 0,0 0-3 0,0 0-8 16,0 0 14-16,0 0-8 0,22 2 11 0,-11-2-2 0,3 4 0 16,0-1 5-16,-2-5-3 0,7 2 6 15,0 0-12-15,4-1 3 0,3-3-4 0,7 2 14 0,-3 2-13 16,3-5 8-16,0-2-10 0,-2 2 0 0,4-4 9 15,0 2-3-15,0-2 7 0,-4 3-3 0,-2-3-7 16,3 0-1-16,-4 2 0 0,0 2 1 0,-4 1-2 16,-1-1 1-16,-1 2 0 0,-3 1 1 0,-3-3-2 15,1 5 0-15,-4 0 0 0,-1 0-3 0,0 0 8 0,-8-4-2 16,-4 4 5-16,0 0 3 0,0 0-3 0,0 0 7 16,0 0-6-16,0 0 10 0,0 0-5 0,0 0-3 15,0 0 0-15,-13 4-5 0,-2-4-4 0,-3 3 0 0,-4-3 0 16,-1 2-1-16,-7 0-1 0,-3-2-5 0,-2 1 3 15,-1 3-4-15,3-1-4 0,-2 4 6 0,0-1-5 16,2 1 12-16,0-2-15 0,-7 2 3 0,3-4-6 16,1 4 13-16,3-2-4 0,1 1 3 15,4 1-4-15,4-2 4 0,1 0-5 0,4 0 2 0,4 2-2 16,-3-1 0-16,1-6-3 0,5 5-4 0,1-3 3 0,2-1 5 16,9-1-14-16,0 0 3 0,0 0-8 0,0 2 9 15,0 0 5-15,0-1 2 0,18 15-1 0,-9-16-6 0,11 7 10 16,0-2-6-16,-1-3 6 0,5 2-4 15,-1-8-28-15,3 2-30 0,7-3 1 0,5 0-92 0,8 0-97 16</inkml:trace>
  <inkml:trace contextRef="#ctx1" brushRef="#br0" timeOffset="88788.36">23058 5268 331 0,'-3'0'60'0,"3"5"-94"0,-4 2-73 0,-1 4 168 0,-4-3-37 0,-3-1-5 0,-4-1 9 0,-3-6-9 0,-2 0 1 0,-1-4-12 0,-3-5-24 0,-1-3 6 0,-10-7-69 0,-6-5-39 16</inkml:trace>
  <inkml:trace contextRef="#ctx1" brushRef="#br0" timeOffset="89588.24">23053 3754 64 0,'0'-12'95'0,"2"1"-1"15,-1-5 7-15,-1 4-4 0,0-3-5 0,2-1-13 16,0 2-2-16,1-2 0 0,-1 4-8 0,-2-4-16 16,4 4-1-16,-3 2-2 0,1 1 4 0,2 0-19 15,-4 6 1-15,1-2-6 0,-1 5-5 0,0 0-2 16,0 0 1-16,0 0-1 0,0 0-9 0,0 0 3 0,0 0-6 16,0 0 6-16,0 0-6 0,0 0 0 0,0 0 8 15,0 0-4-15,0 0 5 0,0 0 3 0,0 1-9 16,0 1 8-16,0 0-5 0,0 0-5 0,2 43 1 0,-2-31-2 15,0 0 0-15,0 3-9 0,0-1 4 0,0 1-5 16,2 2 3-16,-2-1-6 0,0 5 3 0,0 1-2 16,0-1 1-16,0 3 2 0,0 0-3 15,-2-2 3-15,0 4-7 0,2 3 4 0,0-1 1 0,-1 0 1 16,-1-2 4-16,-2-8 1 0,3 3 3 0,-1-4-2 16,0-1 2-16,2-1-2 0,-2 1-6 0,2-4 6 15,-3-1 2-15,3 0-4 0,-2-3 8 0,0 1-6 16,1-1 13-16,-1-1-13 0,0-4 5 0,2 2-6 0,0-4 7 15,0-3-2-15,0 0 1 0,0 0-2 0,0 0-1 16,0 0-3-16,0 0 1 0,2 0-1 0,0 0 4 16,24 4-7-16,-16-6-3 0,1-1 1 0,-1-3 4 0,4 1-5 15,0 2 1-15,0-1-1 0,2 1 8 0,-2-1-11 16,1 3 5-16,-1-3-7 0,0 1 6 0,4 1-1 16,-5-2-2-16,3 3 1 0,0 1 6 0,-1-4-7 15,1 2 3-15,0-3-3 0,0 2 3 0,1 1 2 16,-1-2-3-16,-2 3 4 0,5-3 4 0,-9-1-9 15,2 2 2-15,4-1-3 0,-9 1 6 0,9 1-1 16,-8 0 3-16,-1 0-2 0,2 1 6 0,-9-1-7 16,7-2-13-16,-4 4 3 0,1 0-37 0,-4 0-40 0,0 0-8 15,0 0-12-15,0 0-14 0,0 0-76 0,0 0-40 16,0-1-17-16,0-1-108 0</inkml:trace>
  <inkml:trace contextRef="#ctx1" brushRef="#br0" timeOffset="90263.1">23945 3627 314 0,'5'-18'52'0,"0"6"-20"0,0 0 1 0,2 5 12 0,-1-2-13 0,-3 4-5 0,-3-2-15 0,-3-2 11 0,-1 4-8 0,-1 0-1 0,-2-1 9 0,0 1-5 0,-2 0 19 0,0 0 26 16,4 0 2-16,-2-1 9 0,0-1 5 0,4 0-35 16,-4 2 1-16,0-2-13 0,2 4-17 0,1-3 2 15,-1 3-7-15,0 1 7 0,-1-3-5 0,0 3 1 16,-1 1 6-16,0 1-5 0,-2 0-4 0,2 0-1 16,-4 0 3-16,1 1 0 0,-2 5 3 0,0-1-7 15,-1 0-5-15,-2 2 1 0,-1 3-8 0,-1 3 3 16,-2-1-6-16,1 3 6 0,1 1 1 0,1 0-1 0,0 0 6 15,6 1-5-15,-6-5-3 0,8 4 4 0,-3-2 5 16,4 0 0-16,0-2 4 0,0 0 1 0,4 0-5 0,-4-3 6 16,3 3-5-16,1 0 10 0,-1-3 1 15,3 0 4-15,1 1-6 0,5-3-5 0,0 2-3 0,5-2 2 16,-1 0-10-16,-2-5 12 0,4 5-3 0,1-4 6 16,2-1-6-16,0 3-6 0,3-5 0 0,-1-2-1 15,1 2-2-15,4 4 6 0,-2-4-8 0,-1 2 9 16,1-2-6-16,0 1-1 0,0 1 4 0,-2 2-4 15,-1-1-7-15,-2-1 9 0,2 1-9 0,-1 2 9 16,1-1 1-16,-2 3-7 0,-2 5 9 0,4-3-9 0,-4 3 10 16,-1-7-4-16,-3 2 4 0,-1 2-3 0,0 1 9 15,0 3-3-15,-3 1 2 0,3-1-1 0,-6-4 11 16,-1 2-8-16,0-1 4 0,-3 1-5 0,-1-1 8 0,1 4-16 16,-2-5 7-16,-2 3-9 0,0-2 2 0,0-1 7 15,-2 1-3-15,0 1 8 0,-1-1 1 16,-1-1-10-16,-1 0 3 0,0-4-3 0,0 4 15 0,0-2-12 15,-1-2 0-15,1 0-4 0,0-1 4 0,-2-3 1 16,2 3 3-16,0-2-2 0,-4-2 6 0,2 0-8 16,0 0 5-16,-3-4-5 0,3 1 1 0,0-1 0 0,-2 1-2 15,-1-4 1-15,1 1-18 0,1 1 14 0,1 0-7 16,0 2 10-16,0 1-4 0,2 0-12 0,-6 2-1 16,8 4-6-16,-4 1-24 0,-4 3-42 0,4-1-51 15,-1 2 5-15,1 2-139 0</inkml:trace>
  <inkml:trace contextRef="#ctx0" brushRef="#br0" timeOffset="110684.43">24976 11977 0,'0'0'0</inkml:trace>
  <inkml:trace contextRef="#ctx1" brushRef="#br0" timeOffset="109231.77">13523 4860 211 0,'-2'-5'-113'0,"4"2"63"0,0-3 80 0,0 3 3 0,-6-8 1 0,4 8 11 0,-3-2 19 0,3-1-8 0,1 5 11 0,1-5 6 0,0-2-6 0,-6 6 11 0,4 2 5 0,0 0-26 0,-8-9 7 0,9 1-11 0,-1 8-9 0,0 0-13 0,0 0-7 0,0 0 3 15,0-2-1-15,0 0-6 0,0 2-1 0,0 0-3 16,0 0-16-16,0 0 14 0,0 0-9 0,0 0 12 15,0 0-9-15,0 0-7 0,2-7 8 0,-2 18-9 16,-2-1 8-16,2 4 10 0,-5 0-4 0,4 0 7 16,1 2 3-16,-4-3-7 0,4 7 6 0,-3-1-8 15,-1 2-13-15,2 3 10 0,-3 0-14 0,2 1 13 0,-1 1-10 16,2-2 4-16,1 3 3 0,1-3-2 0,-2 0-6 16,2 4 2-16,-2-3 0 0,2-1 1 0,2 0 1 15,-2-3-3-15,2 2 3 0,-2-2-2 0,0 0-2 0,1 1 5 16,-1-2-7-16,4-3 8 0,-2 2 5 0,-1-5-8 15,1 0 10-15,-2 0-11 0,0-4 11 0,2-3-2 16,1 4-2-16,-1-4 1 0,2-4 6 0,-4-3-9 16,0 0 6-16,0 0-7 0,0 0 12 0,0 0-11 15,3-3-9-15,-5-6-2 0,1-1-40 0,6 1-49 16,-2-1-24-16,8-4-11 0,-3-2-77 0,-2-2-35 16</inkml:trace>
  <inkml:trace contextRef="#ctx1" brushRef="#br0" timeOffset="109622.43">13971 4980 24 0,'7'-7'45'0,"1"-1"14"0,1-3-7 16,0 3 10-16,0-1-11 0,-1 0-20 0,1 0 13 0,-4 1-14 15,0-3 11-15,-5 3 23 0,0-1-16 0,-1 0 21 16,-1 4-7-16,-2-2-20 0,1 0 16 15,0 0-16-15,-1 0 8 0,-1-2-5 0,1 2-9 0,1 2 4 16,-1-2-9-16,3 2-17 0,-1 1 8 0,0-3-9 16,2 4 9-16,0 3 3 0,0 0-6 0,0 0 7 0,0 0 1 15,0 0-21-15,0 0 7 0,0 0-13 16,0 0 3-16,-2 12 10 0,4-3-7 0,0 1 9 0,-2-1 1 16,2 3-1-16,-1 4 5 0,1 0-7 0,0 1-9 0,1 2 10 15,1 0-3-15,-1 2 5 0,1 2-8 0,-1 0 0 16,-1-2-2-16,1 1 2 0,-1-1-6 0,-2-2 6 15,2 4-7-15,0 3 8 0,-1-3-1 0,-1-4 3 16,0 2 4-16,0-6-3 0,-1 3-2 0,1-4 0 16,-2 0-1-16,2 1 2 0,0-4 8 0,2-1-9 15,-2-1 6-15,0-4-6 0,0-5 9 0,0 0-17 16,0 0-8-16,0 0-3 0,0 2-20 0,0-2-25 16,0 0-12-16,0 0-6 0,0 0-48 0,8-17-34 15,1 6-20-15,-2-8-2 0,7 7-21 0</inkml:trace>
  <inkml:trace contextRef="#ctx1" brushRef="#br0" timeOffset="111091.16">14624 4899 3 0,'3'-4'13'0,"-3"-3"4"0,6 0 10 0,-5 2-5 0,1 0 3 0,-2-1 31 0,2 3-4 0,-2-4 15 0,2 0 3 0,1 2-13 0,-3-2 0 0,2 0-5 0,0 2-17 0,-2-2 7 15,5 1-10-15,-5 1 10 0,-2-2-7 0,2 2-1 16,-2-4-1-16,2 4-2 0,0-2-19 0,-1 2 10 15,1 1-5-15,-4-1 8 0,4 5-3 0,0 0-9 16,0 0 3-16,0 0-4 0,-2 0-5 0,1-2 6 16,-1 2-6-16,0 0 7 0,0 0-2 0,1 0-9 15,-46-1 8-15,36 6-10 0,4 4-6 0,-2-1 13 0,2 3-10 16,-3 1 12-16,3 2-10 0,-2-4 0 0,1 3 2 16,-1-1 0-16,-2 0-1 0,3 5 1 0,-6-3 1 15,5 4 1-15,6-1-1 0,-6 1-3 16,4 3-4-16,-1-1 3 0,-4 0-1 0,5 2 4 0,1-1-2 15,3 4 3-15,1-3 0 0,3 1-5 0,4-2 7 0,-5-4-7 16,3 2 2-16,0-3 8 0,6 0-8 0,-3-1 8 16,5-6-1-16,-5 3-4 0,1-3 7 0,7 0-6 15,1 1 4-15,-1-5 2 0,1 1-1 0,-1-5 3 16,0-1 3-16,3-1-5 0,-2-3 6 0,2 1-5 16,-1 1 1-16,-1-5 10 0,0-2-7 0,-1 1 9 0,-2-3 0 15,2-3-10-15,-2 4 8 0,0-3-8 0,-2 0 12 16,-2 0-15-16,-1-4 3 0,-2-2-6 0,-2 1 10 15,0-3 0-15,-1 2 1 0,-2-2 0 0,-2 0-3 0,0-1-4 16,-4-3 1-16,1 3-2 0,-3-1-3 0,1 2 0 16,-2 0-2-16,-3 4 1 0,1-1-4 0,-1 3-1 15,-3 1 3-15,3-2-2 0,-4 4 3 0,2 3-6 16,-2 2-2-16,3 2-1 0,-4 0 1 0,3 1 1 16,-2 1-5-16,-2-1 4 0,7 6-1 0,-8 3-5 15,5 1 2-15,-2 2-3 0,0 1-4 0,3 3 4 16,-3 2-2-16,4 2 2 0,-2-1-5 0,1 1 1 15,8 2 3-15,1-3-2 0,4 3-1 0,1-1 11 16,-1-1-10-16,3-1 10 0,-3-2-5 0,9-3 1 0,4 1 6 16,1-4-7-16,0-1-9 0,1-2 17 15,-3-2-7-15,5-1 11 0,-2-1-1 0,4-1-5 0,2-3 7 16,-4-4-6-16,2 2 2 0,-4-2 2 0,4 1-6 16,-1 0 5-16,-1-4 6 0,-2 1-9 0,-3-2 8 15,2-1-9-15,-2 3 2 0,-4-1 6 0,1-1-2 0,-1 2 4 16,-3-4 3-16,0 0-6 0,0 0 8 0,-5 0-7 15,1 0 7-15,-3 2-9 0,0-2 2 0,0 0-4 16,-2 0 1-16,2 5-4 0,-1-1 0 0,-1 1 0 16,2 2 5-16,0 7-7 0,0 0 0 0,0 0-3 15,0 0 6-15,0-2-5 0,0 1 4 0,0-1-5 16,0 2 5-16,0 0-10 0,0-2-2 0,0 2-1 16,0 0 12-16,0 0-2 0,0 0 8 0,0 0-6 15,0 0-5-15,0 0 13 0,0 0-6 0,0 0 11 0,0 0-4 0,0 0-8 16,2 2 5-16,-1 0-5 0,17 24 3 0,-15-14 1 15,-1 0-5-15,0 0 4 0,-2 4 2 16,2 2-3-16,-1-1 9 0,1 4-8 0,1 0-3 0,-1 0 13 16,0 3-8-16,-2 1 12 0,0-3-9 0,-2 3-6 15,0 1 1-15,1-2-1 0,-1 0-1 0,0 3 2 16,1-5-3-16,-1 4 1 0,2 1 4 0,-2-7 1 16,0 3 1-16,-1-2-1 0,1-2-4 0,2 6-2 0,0-5 2 15,0 0-2-15,-2-3 6 0,-1-3 4 16,1 0-4-16,-1 0 4 0,3 0-7 0,0 2 2 0,0-4-2 15,3 0 3-15,-1-7 5 0,-2-5-7 0,0 0 7 16,0 0-7-16,0 0-6 0,0 0-15 0,2 0-17 16,17-9 4-16,-11-3-24 0,5-2-15 15,-1-7-18-15,5 2-4 0,2 2-69 0,2-9-66 0,2 3-49 0</inkml:trace>
  <inkml:trace contextRef="#ctx1" brushRef="#br0" timeOffset="111622.38">15589 4979 265 0,'5'-9'43'0,"-3"4"-27"0,3-2 8 0,0 0-8 0,-1 0 27 0,1 2-8 0,-3-2 10 0,-2 0-8 0,0 0 11 0,-6 0 3 0,3 0-5 0,-2 0 4 0,-2 2-16 0,1-4-5 15,-2 4 6-15,2 1-3 0,-2-3 8 0,1 4-12 16,0-1-6-16,0 2 2 0,2 2-1 0,-2 2-12 16,0 2 7-16,0-3-11 0,-2 1 2 0,4 3 6 15,-2 2-7-15,0 2 7 0,0 0 0 0,-2-2-7 16,1 5 7-16,-1 2-8 0,-3 2-7 0,1 3 12 16,-1 2-9-16,2 0 11 0,3 6-5 0,-4-2-3 15,6 3 6-15,0 0-5 0,-1-2 1 0,6 0-2 0,-1-3-6 16,1-3 3-16,5 3 0 0,-2-7-1 0,6 1 8 15,-4-5-7-15,2-6-9 0,4 4 13 0,-1-3-7 16,6 4 11-16,0-1 1 0,1-7-3 0,2 3 7 16,-1-8-5-16,1 2 3 0,0-4 10 0,0-3-6 0,0 4 9 15,0-4-5-15,0-2 1 0,-3-1-1 0,0-2 0 16,1-4-2-16,-3 4-7 0,0 0 1 0,-2-2-3 16,-6-2 7-16,0-1 0 0,1-1 5 0,-3-1-3 15,-1-2 1-15,1 0-5 0,-4-3 0 0,-4-4 1 16,3 2-1-16,-3 0-7 0,1-1 0 0,-1 5-1 15,-3-1 0-15,0 7-6 0,-1 1-3 0,-1-1 1 0,0 4 11 16,-1 1-11-16,1 4 5 0,-1 2-8 16,-1 2 5-16,1 1-7 0,-6 2 5 0,2 0-7 0,2 5 4 15,-2 2-5-15,2 0-1 0,0 7-1 0,-1-5-9 16,3 1-38-16,1 1-19 0,4-3-3 0,0-1-32 0,1 0-74 16,3-3-48-16,1-1-13 0,0 1-163 0</inkml:trace>
  <inkml:trace contextRef="#ctx1" brushRef="#br0" timeOffset="116360.66">18062 5174 277 0,'1'-12'56'0,"-1"-6"-6"0,7 6-4 0,-1 0-3 0,-3 1-22 0,2 1 18 0,-5-1-5 0,0 3 13 0,0-1 18 0,2 2-2 0,-4 2 2 16,-1 0-4-16,-2-1-23 0,1 5-10 0,1-3-14 15,-4 2 7-15,0 2-13 0,0 0-5 0,2 0 6 16,-2 2-8-16,1 2-12 0,1 1 15 0,-2-2-11 0,4 6 14 16,-3 0-4-16,-2 3-2 0,3 0 5 0,-2 4-5 15,1 0-4-15,3 1 4 0,-2 2-4 0,-1 0 6 16,1 2 3-16,2 4-6 0,-1-1 4 0,-1 0-4 15,3 4 3-15,-1-3-4 0,-1 1 1 0,4-4-2 16,0-2 11-16,2-5-9 0,1-4 4 0,3 8-5 16,-1-5 4-16,4 0-3 0,3-2 7 0,0-10-5 15,2-1 7-15,0-1-3 0,3-3 0 0,-1 0 1 0,5-6 5 16,-2 0 3-16,-2-3 0 0,3-7 3 0,-1 5 16 16,-2-5-8-16,2 1 3 0,-3 6-7 0,-2-5-10 15,-2-3 10-15,-1 3-1 0,-3-2 5 0,-2 0-2 16,2-1-4-16,-4 0-5 0,-3-3 4 0,1 2-1 15,-7-2-2-15,-2-1 4 0,-2 1-4 0,4 2-4 0,-2-1-4 16,-3 3-5-16,1 1 3 0,0 4-7 0,1 2 4 16,1 2-4-16,-2 3 4 0,-5 0-3 0,2 1 0 15,-6 1 1-15,6 3-2 0,-2 1-9 0,2 1 4 16,5 1-5-16,-7 1 6 0,4 5-2 0,-4 0-9 16,-2 2 5-16,7 3-6 0,-1-2 2 0,3 4 3 15,2 2-7-15,-6-2 7 0,6 2 1 0,2 1-6 0,3-1 7 16,1-2-7-16,8 3 10 0,0-5-2 15,3 4 6-15,0-7-4 0,0 0 6 0,4-1-2 16,1-3 2-16,1 1-2 0,4-3-2 0,-2-3 11 0,2 0-8 16,-6-2 10-16,3-1-5 0,0-4-2 0,0 2 9 15,2-4-7-15,0-1 12 0,0-1-16 0,-4-1 1 16,8 1-3-16,-9-2 9 0,-1 0 2 0,-1-1 1 16,-5 0 0-16,-2 2 0 0,2 2-3 0,-3-2 1 0,0 3-2 15,-5 0 10-15,1 0-10 0,-2 1 6 0,-2 3-8 16,2 5-4-16,0 0 7 0,0 0-10 0,0 0 9 15,0 0-6-15,0 0-5 0,0 0 6 0,0 0-6 16,0 0-4-16,0 0 4 0,-10 15 1 0,10-1 3 16,0 0 1-16,-2 4-5 0,2 2-4 0,0-2 3 0,0 6 0 15,2-1 3-15,1-2 1 0,3 5 0 16,1-2-6-16,-2-3 9 0,2 0-1 0,2-2 2 0,1-1-5 16,-1 3 10-16,3 0-8 0,-3-9 8 0,1 3-4 0,1-8 0 15,-1 4 5-15,2 1-4 0,-1-3 2 0,1-6 2 16,-2 1-1-16,2-4 3 0,-1 0 7 0,-1-5-11 15,1-6 10-15,-3 2-11 0,3-3 12 0,-1 3-10 16,1 2-1-16,-1-3-1 0,1-2 10 0,-4-4 2 16,0-3 7-16,0 0-6 0,-4 1-7 0,-3-4 10 15,0 1-8-15,-3-4 11 0,-1-1 0 0,-3-2-8 16,2-1 2-16,-4-1-7 0,-1 2-14 0,1 4 11 16,0 1-6-16,1 6 9 0,-3-1-11 0,1 4 1 0,-2 4 0 15,-1 0 0-15,-1 1-6 0,2 2 4 0,0 2-4 16,-2 3 5-16,2 0-5 0,-2 2-8 0,0 4 3 15,2 1-4-15,-4 2 0 0,2 0 9 0,0 3-6 16,2 1 7-16,2 1-10 0,-1 2-3 0,3-2 0 16,1 0 0-16,3 2 7 0,4 0-2 0,2 2-1 0,5-2 0 15,-4-2 0-15,8-2 5 0,-1 1 6 0,2-1-4 16,6-1-3-16,-1-2 10 0,2-2-2 0,1-1 4 16,0-4 2-16,3 0-5 0,0-6 2 0,3 3-2 15,-2-6-4-15,1 2 10 0,1-3-7 0,-4 1 11 16,1 0 3-16,-4-3-11 0,-1 2 9 0,1-2-10 15,-4 1-3-15,5 1 12 0,-6 1-8 0,-2-2 13 16,-2 1-7-16,-1 0 0 0,1 1 5 0,-4-2-4 0,1 4-2 16,-7-1 3-16,1 1-6 0,1 3 5 0,-2 4-6 15,0 0 2-15,10-10 2 0,-6 5-1 0,-4 1-4 0,0 1 3 16,-2 1-1-16,2 0 2 0,0 2-6 0,0 0-3 16,0 0 1-16,0 0 1 0,0 0 10 0,0-2-8 15,0 1-4-15,0-1-1 0,0 0 4 0,0 0-2 16,2 1 5-16,0 1-5 0,-1 0 0 0,1 0 3 15,0 0-2-15,0-4 2 0,-2 4 1 0,0-2-5 16,1 2 4-16,-1 0-6 0,0 0 5 0,0 0 5 16,2 0-4-16,0 0 6 0,0 0-11 0,-1 0 5 15,1 0 1-15,0 0 2 0,-2 0-6 0,0 0 7 16,0 0 0-16,0 0 4 0,0 2-4 0,0-2-5 16,0 33-1-16,-2-22 0 0,0 1 3 0,-5 2-2 0,2 0 1 15,0 2 0-15,-2-1 5 0,5 4-9 0,0 2 2 16,1 2-5-16,-3-2 5 0,1 1 1 0,-1 3-2 15,4-2 2-15,-1-1-1 0,4 4-2 0,1-1 4 0,-1-3-3 16,2-1-2-16,0 0 9 0,4-2-5 0,0-5 7 16,0 4-5-16,-1-10 0 0,-1 3 2 0,2-1-1 15,7 1 3-15,1 1 1 0,-1-7-8 0,1-1 5 16,-5-3-2-16,1-2 6 0,0 1 4 0,1-4-3 16,0-1 8-16,0 0-14 0,0-2 14 0,0 2-13 15,0-6 16-15,0 1-13 0,-2-1 4 0,-1 1-5 0,-1-4 6 16,-1-2 4-16,-1-3-2 0,-2 2 5 0,1-3-1 15,-2 1-4-15,-2-3 1 0,-3-3-2 0,0-1 2 16,0 0 3-16,-3 0-5 0,-2 1 4 0,-1-3-7 16,1 4-5-16,0 1 2 0,0 6-3 0,-4-2-1 0,2 5-3 15,-3-2 1-15,-3 4 0 0,6 0 3 0,-5 1-3 16,0 4-2-16,-2 0-2 0,0 2-4 0,2 3 5 16,0 1-1-16,0 1 1 0,-2 0-1 0,0 1-7 15,-4-1 5-15,3 2-5 0,3 2 5 0,-1-3-1 16,5 5-6-16,4 1 5 0,-6-4 3 0,3 2-6 15,1-1 4-15,1-1-7 0,7 4-7 0,0 0 10 16,-1 0-2-16,3-2 5 0,-2 1-2 0,6 1 7 16,5 0-3-16,-1 0 3 0,0-2-3 0,-3-2 2 0,-2-1-3 15,5 0 4-15,4 0 8 0,3-2-7 0,-2 0 4 16,1-2-6-16,-5-2-4 0,1-4 11 0,2 4-2 16,0-3 6-16,-1 2-6 0,1 0 0 0,-5-2 1 15,2 0 0-15,-2-2 9 0,-1 2-12 0,3 2-1 0,-5-2-3 16,3 2 8-16,-4-1-3 0,-2 3 3 0,0-1-4 15,0-1 6-15,2 5-4 0,-3-3 5 0,-1-1-5 16,-3 4 3-16,0 0-5 0,0 0 1 0,2 0-2 16,0 0 0-16,0 0 3 0,-1 0-1 0,1-2 3 15,0 1 2-15,-1-3-5 0,1 4 3 0,0-1-3 16,0-1-1-16,-1 0-1 0,3 0-4 0,-1 1 4 16,1-1 8-16,-1 0-7 0,1 0 6 0,-1 1-8 15,1-1 3-15,-1 0 0 0,1 0 2 0,-1-1 1 0,1 1-3 16,-1 0-1-16,1 1-1 0,-1-1 0 0,1 0 4 15,-1 0-2-15,1 1 0 0,-1-1 0 0,1 0 1 0,-3 0 0 16,1 1 0-16,0-1 0 0,0 0 0 0,-1 0-2 16,1 1 2-16,0-1-1 0,0 0 6 0,-1 1-4 15,1-1-1-15,0 0-1 0,0 0-1 0,-1 1 1 16,1-1-2-16,0 0 2 0,-1 0 4 0,1 1-1 16,0-1 0-16,0 0-2 0,-1 0-2 0,1 1-2 15,0-1 5-15,0 0-2 0,-1 0 2 0,1 1-3 16,-2-1 1-16,0 0 0 0,0 0 6 0,0 1-7 15,0-1 2-15,0 0-3 0,0 0 7 0,0-1-5 0,0 3-2 16,0 0-1-16,0 0 3 0,0 0-2 0,0-2 3 16,0 2-2-16,0-2-1 0,0 1-2 0,0 1 2 15,0 0-1-15,0 0 1 0,0 0 1 0,0 0 1 16,0 0 0-16,0 0 6 0,0 0-10 0,0 0 3 16,2 0-4-16,0 0 11 0,-2 0-6 0,0 0-4 15,0 0-1-15,0 0 5 0,0 0 0 0,0 0 2 0,0 0-2 16,0 0 0-16,0 0 0 0,0 0 3 0,0 0-3 15,0 0 0-15,0 0 0 0,0 1 0 0,0 1 1 16,0 0-1-16,0-2 7 0,0 3-2 0,0-1 4 16,0 0-9-16,0 0-1 0,0-1-2 0,0 3 2 15,0-1 9-15,15 53-7 0,-13-44 4 0,0 1-4 0,0-1 5 16,-1 0-6-16,1 4 0 0,2 3-1 0,-3 0-1 16,3 2 3-16,-1 0-3 0,-1 0 4 0,1 3 1 15,-1 0-3-15,0 1 1 0,1 4-3 0,-1-4-9 0,2 3 18 16,-1 1-10-16,-3-6 12 0,0 3-12 15,2-1 6-15,-2-3 2 0,0-3-1 0,3 4-8 0,-3-2 10 16,0 0-4-16,2 0 7 0,-2 0-2 0,2-6-2 16,0 1 5-16,-1 0-5 0,-1-9 1 0,0 1 5 15,2 1-4-15,-2-2 5 0,0 0-2 0,0-7-6 16,0 0 3-16,0 0-2 0,0 0 6 0,0 0 0 16,0 0-3-16,0 0 4 0,0 0 7 0,0 0-11 15,0 0 5-15,2-16-7 0,-4 4 11 0,0 0-8 16,-1-2 6-16,-2-3-7 0,1-4 0 0,-5-2 3 0,4 0-6 15,-2-1 5-15,0 0-9 0,2-1-1 0,0-3-4 16,-2 2 2-16,2-2 2 0,-2-1-2 0,3 3 1 16,1-2-1-16,1 2 2 0,2-1-7 0,-2 1 6 15,2 5-7-15,-2 0 0 0,2 6 2 0,2-1 0 0,0 2 1 16,1 4 4-16,1-1-4 0,-2 3 4 0,1-1-3 16,-3 0 0-16,2 2 0 0,-2 2-8 0,2 1 7 15,-2 4-6-15,0 0 3 0,0 0-1 0,0 0 1 16,0 0-1-16,0 0 2 0,0 0 1 0,0 0 0 15,15 18-6-15,-11-8 3 0,-1 1 1 0,2 1 1 16,1 0 1-16,-3 2 0 0,2 3-1 0,1-1 1 16,-1 3 2-16,4 2-5 0,-2-2 4 0,-1-1-2 0,0 1 11 15,-3-2-4-15,4 3 1 0,-3-3-3 0,1 0-5 16,-2-1 11-16,-1-4-3 0,2 6 8 0,-3-4-4 16,1 0-4-16,2 1 0 0,-4-2-1 0,0-1 9 0,-2-4-9 15,0 6 5-15,2-5-5 0,-2 3 15 0,2-1-12 16,0-1 7-16,-1-6-9 0,-3-1 4 0,-1 4 4 15,1-7-4-15,4 0 5 0,0 0-2 0,0 0-1 16,0 0-1-16,0 0 1 0,0 2 6 0,0-2-16 16,0 0 7-16,0 0-9 0,0 0 8 0,0 0 0 15,0 0-2-15,0 0 0 0,0 0-3 0,-1 0 5 16,-1 0-2-16,2 0 5 0,0 0-6 0,0 0 2 16,0 0-2-16,0 0 0 0,-2 0 7 0,0 0-11 0,1 0 7 15,1 0-8-15,0 0 4 0,0 0 2 0,0 0-3 16,0 0 3-16,0 0 5 0,0 0-6 0,0 0-3 15,0 0-1-15,0 0 3 0,0 0-1 0,0 0 8 16,0 0-7-16,0 0-8 0,0 0 12 0,0 0-10 16,0-2 12-16,0 0 1 0,0 1-6 0,0 1 3 0,0 0-5 15,0-2 0-15,0 2 0 0,0 0-6 0,0 0 1 16,0-2-16-16,0 0-25 0,0 1-17 0,0-1-2 16,0 0-39-16,0 0-64 0,0 1-50 0,0-1-9 15,1 2-144-15</inkml:trace>
  <inkml:trace contextRef="#ctx1" brushRef="#br0" timeOffset="118284.17">20014 5336 386 0,'-4'-5'49'0,"1"1"15"0,3 4 8 0,0 0-3 0,0 0-14 0,0 0-5 0,0 0-7 0,-2 0 8 0,2 0 10 0,-1 0-12 16,-1 0 14-16,0 0-13 0,0 0 5 0,1 0-18 16,1 0-13-16,0 0 4 0,0 0-13 0,0 0 3 15,0 0 8-15,0 0-4 0,0 0 1 0,19-9 1 0,-9 15-9 16,4-1 8-16,0-2-3 0,2-3-9 0,3 0 8 15,-2 0-9-15,4 0-6 0,4 0 8 0,-1 6 0 16,2-5 3-16,2 3-7 0,-4-4 3 0,2 0-4 0,1-2 6 16,-1 0-5-16,2 4 5 0,-6-2-7 0,-1-3 6 15,0 1-6-15,-2-2 1 0,4 3 4 0,-4 1-3 16,0-2 2-16,2 0-2 0,-11 2 2 0,6-3 0 16,-7 1 9-16,-2-2-9 0,1-1 6 0,-2 5-6 15,-6 0 11-15,0 0-1 0,0 0 1 0,0 0 0 16,0 0 2-16,7-7-1 0,-13 0 0 0,-1 0 0 15,2 4-6-15,-5 3 1 0,-6-4 1 0,2 3-1 0,-8-6-7 16,-3 1-4-16,6 3-5 0,-7-1 5 0,-2 3-5 16,4-1-1-16,-6 2-8 0,-1 0 5 0,-1 2 3 15,-1 1-6-15,0-3 7 0,4 5-8 0,1 4 7 0,0-4-4 16,0 1 1-16,4 1-1 0,1 0 6 0,4 1-6 16,0 3 0-16,5-4-4 0,2-6 1 0,1 5 4 15,2-6-3-15,4 5 3 0,3-2-8 0,2-1-8 16,2 2 3-16,5-4-5 0,0-4 1 0,5 2 9 15,2 1-2-15,7-3 4 0,2-1 4 0,5 0-10 16,1-8 10-16,6 12-8 0,-2-8 16 0,2-1-2 16,0 4 5-16,0-4-3 0,-1 6 7 0,-4-1 1 15,1 0-4-15,-1 3 3 0,-4-7-10 0,4 9 11 16,-8-3-6-16,-4-2 6 0,4 5-10 0,-8 0 9 0,4-2-1 16,-3 2 3-16,-9-2 4 0,2-3-10 0,-4 5 2 15,-1 0-4-15,4 0 7 0,-5 0-5 0,-2 0 2 16,0 0-3-16,0 0-2 0,0 0-30 0,0 0-19 0,0 0-3 15,0 0-40-15,0 0-41 0,-2 0-30 16,1 0-10-16,-1 0-124 0</inkml:trace>
  <inkml:trace contextRef="#ctx0" brushRef="#br0" timeOffset="170559.4">21680 10209 0,'0'0'0,"52"4"0,13 9 0</inkml:trace>
  <inkml:trace contextRef="#ctx1" brushRef="#br0" timeOffset="169030.37">13628 5832 148 0,'0'-3'11'0,"0"-2"-79"16,5 0 119-16,-2-2 3 0,1-2-8 0,1 0 9 0,-1 0 4 0,-3-1-2 0,5 0 4 0,-3 1-5 0,1-3-18 0,-3 3 23 0,1 2-9 0,-2 0 15 0,-2 0-11 0,2 7-4 0,0 0-1 0,0 0-1 0,0 0-16 0,0 0 2 0,0 0-14 0,0 0 9 15,0 0-19-15,0 0-7 0,0 0 3 0,0 0-6 16,0 0-3-16,0 0 6 0,0 0-5 0,0 2 8 15,0-1-3-15,-8 26 3 0,13-15 6 0,-5 0-4 16,2 2 5-16,-2 2-4 0,-2 5 0 0,0-1 1 16,2 5 6-16,0-1-8 0,-2 1 5 0,2 1-8 0,-3 0-3 15,-1 0 6-15,3 4-2 0,-3 1 5 0,2 0-3 16,1 6-9-16,-3-2 1 0,2-2-2 0,1 5-3 16,-1-5 7-16,-2-3-4 0,3 0 6 0,-3-6-1 15,1-3 2-15,-1-4 1 0,1-3-1 0,6 2-10 0,1-6 9 16,-1-1-6-16,-3-9 10 0,0 0-1 0,0 0-34 15,0 0-14-15,0 0-11 0,2 0-56 0,21-5-98 16,-18-11-69-16</inkml:trace>
  <inkml:trace contextRef="#ctx1" brushRef="#br0" timeOffset="169358.5">14110 5822 235 0,'2'-7'146'0,"0"2"9"0,3 0-6 0,2 1 9 15,-4-1-33-15,1 1-52 0,-3-1-3 0,-1 5-11 16,0 0-16-16,0 0-3 0,0 0-11 0,0 0 10 16,0 0 0-16,0 0-15 0,0 0 1 0,0 0-8 15,0 0-17-15,0 0 9 0,0 0-9 0,0 0 10 16,7 7-5-16,-5 4 3 0,-2 4 6 0,2 3-4 15,-2 1-2-15,0 4-2 0,2-1-2 0,-2 1 1 0,0 5 5 16,0-4-7-16,-2 4 3 0,0 3-3 0,0 1 9 16,1 4-9-16,-3-6 8 0,2 3-8 0,-1-2 8 15,3 1-5-15,-2 3-2 0,2-9 0 0,2-2-10 0,1-3 5 16,1-5-26-16,5-1 12 0,-1-1-68 0,3-5-42 16,-1-5-27-16,2-6-11 0,2-9-110 0</inkml:trace>
  <inkml:trace contextRef="#ctx1" brushRef="#br0" timeOffset="170030.39">14525 5866 734 0,'-4'-2'90'0,"1"-2"39"0,-4 1 32 0,3 1-48 15,4 2-21-15,0 0-3 0,0 0-46 0,0 0-13 0,0 0-3 16,0 0-3-16,0 0-20 0,0 0 3 0,-2 2-4 15,-25 22 4-15,16-13-1 0,6-1-6 0,-4 2 3 16,4 2-3-16,3 0 4 0,-3 4-9 0,5 1 7 0,2 2-6 16,-2-6 5-16,0 6-2 0,-2-3-3 0,7-3 2 15,0 5-4-15,4-3 6 0,3-1-3 0,-5-2 5 16,4 1 3-16,-1 1-5 0,4-2 2 0,2-4-2 16,3-1 9-16,2-5-6 0,-2-3 0 0,2-1-1 15,-2-5 6-15,0-5-4 0,0 4 11 0,-3-6-7 0,0-5 13 16,-1 5-13-16,-2-6 0 0,-1 3-2 0,-3 2 12 0,-3-4-7 15,1-2 9-15,-5 0-8 0,-2 3 14 0,0-3-14 16,-5-2 5-16,-2-4-7 0,-2-2 9 0,-1 0-9 16,-2 0 4-16,-2-1-6 0,2 2 1 0,-2 5-12 15,1 3-2-15,1 6-3 0,0 2 11 0,0 6-8 16,0 2 1-16,-2 2-6 0,-5 4-9 0,-1 1 11 16,-1 0-5-16,2 7 7 0,4 1-8 0,-3 4 0 15,6 0 3-15,2 3-2 0,1-1 9 0,7-2-12 16,-5 1 1-16,7-6-4 0,2 2 17 0,5-4-9 15,9 1 7-15,1-1-7 0,2-3 6 0,2-3-3 16,2-4 2-16,-1-2-1 0,8-2 7 0,0-3 2 16,1 0 2-16,2-5-1 0,-2 4-2 0,1-5-1 0,-1-1-2 15,-5-1 2-15,2-3 1 0,-4 3 0 0,-1-3 1 16,-2 3-2-16,-2-1-3 0,-3 2 7 0,-4 0 3 0,-3 2 2 16,-4 0-3-16,-2 3-1 0,1 0-2 15,-4 4 2-15,2-2-1 0,-2 0 5 0,0 3-3 0,0 4 5 16,0 0-3-16,0 0-8 0,0 0 4 0,0 0-4 15,0 0-6-15,0 0 14 0,0 0-8 0,0 0 10 16,-7 20-6-16,1-13-3 0,5 5 6 0,1 0-4 16,-4-2-2-16,4 3 2 0,0-1 0 0,0 2 2 15,4 1 4-15,-3 3-8 0,3 1 0 0,-1 0-1 0,-1 0 3 16,2 4-8-16,-3-2 3 0,1 0-4 0,0 5 17 16,0-3-9-16,1 6 10 0,-3-6-11 15,4-2 9-15,-1 5-6 0,-3-7-4 0,2 7 2 0,-2-1 4 16,1-6 2-16,3 4 0 0,1-15-1 0,-1 4-9 15,3-10-56-15,1 3-25 0,-2-5-10 0,1-5-63 0,6-2-130 16,0-10-63-16</inkml:trace>
  <inkml:trace contextRef="#ctx1" brushRef="#br0" timeOffset="170420.93">15361 5798 475 0,'1'-6'93'0,"1"-2"70"0,-2 1 13 0,4 2-34 0,-4 5-13 0,0 0 0 0,0 0-17 0,0 0-30 0,0 0 4 0,0 0-13 0,0 0-18 0,0 0-33 0,0 0-7 0,0 0-3 16,0 0 1-16,0 0-9 0,0 0 5 0,0 1-8 15,-7 20-1-15,3-9 0 0,4 1-3 0,-2 2 3 16,2 1 0-16,0 1-2 0,0 3 1 0,0-3-2 16,2 4 6-16,-2-4-8 0,0 8 5 15,0-3-6-15,4-3 8 0,-1 2-2 0,1-3 1 0,4 3-1 16,1 0-2-16,5-7 4 0,2 0 0 0,-4-6 3 15,2 1-1-15,1 0-2 0,1-4-2 0,0-2 0 16,1-1-4-16,2-2 13 0,0-2-1 0,-3-6 6 0,1-3-1 16,1 2-6-16,-1-8 1 0,2 0-2 15,-5-3 2-15,-1-7 1 0,-1 11 5 0,-3-7-1 0,-1 2 6 16,-1 2-1-16,-3-7 1 0,-3 0 0 0,-1-5-3 0,0-3-2 16,0 0-5-16,-1 2 2 0,-1 4-6 0,0 4-6 15,-3 3 4-15,-2 4-4 0,0 3 7 0,-2 5-5 16,2 4-2-16,-3 1 0 0,-4 3-4 0,-2-1 0 15,-1 2-7-15,-2 2 3 0,0 1-6 0,1 6-26 16,1 1-22-16,3 2-2 0,3 1-65 0,4-1-93 16,4 0-91-16</inkml:trace>
  <inkml:trace contextRef="#ctx1" brushRef="#br0" timeOffset="172218.37">18309 5799 400 0,'-2'-5'79'0,"1"-4"64"0,1 2 8 0,0 2-21 0,0 0-15 0,-6 0 1 0,1 3-53 0,5 2-19 0,0 0-12 0,0 0 1 0,0 0-25 0,0 0-7 0,-2 0-1 0,1 0 0 16,-1 0 5-16,-30 9-5 0,20-1 10 0,0 5-8 15,0-1 11-15,5 5-14 0,-2 1-3 0,4 3-1 0,-2 0 8 16,-2-1-3-16,4 7 5 16,-2-3-6-16,7 9-5 0,0-2 10 0,-3 6-9 0,3 1 10 0,-4-6 2 0,2 4-7 15,2-4 7-15,0 3-8 0,4-6 3 16,5-3-2-16,-1-1 0 0,3-11 1 0,1 0 7 0,4-4-4 15,-2-5 3-15,1 0-3 0,4-1 5 16,1-4-9-16,-3-5 8 0,7-2-7 0,-1-5 17 0,0-1-8 16,3-6 4-16,-9-3-5 0,1-3-4 0,-3-3 15 15,3 2-4-15,-4-3 9 0,-2 1-5 0,-3-2 22 16,-3-1-6-16,0 1 12 0,-3-5-17 0,-3 2-16 16,0 0 3-16,-3 2-6 0,-1 3-2 0,1 2-2 15,-4 1-7-15,2 3 5 0,-2 4-6 0,-2 2 1 16,0 4 0-16,-1 2 0 0,-1 3 6 0,-1 0-14 0,-4 2 6 15,4 3-9-15,-3 0 7 0,2 4-2 0,-1 0-2 16,0 1 0-16,-1 2 1 0,-1 2-9 0,6 2 3 16,3 0-6-16,-2 5-5 0,2 1 10 0,-3 3-8 15,1 1 8-15,4 4 2 0,-1-4-1 0,6 3 7 0,2-1-6 16,3-3 7-16,8-4 0 0,-1 0-5 0,0-2 5 16,4-3 4-16,6 1 0 0,1-8 4 0,1-2-4 15,4-4-5-15,-2-1 7 0,2-2 5 0,-2-3 0 16,0-3 0-16,-3-1-3 0,0-1-2 0,-2 1 1 15,-1-2-3-15,-2 2 3 0,-2 0 4 0,-4 4 0 16,0-2 6-16,-5 1-10 0,0 2-3 0,-4 2 1 16,-1 2 8-16,-2 5-17 0,0 0 8 0,0 0-10 0,0 0 11 15,0 0-7-15,12 16 1 0,-13-4-4 0,-1 2 7 16,2 4 0-16,-4 2-4 0,1 3 2 0,-4 1 5 16,0 3-1-16,0 0 7 0,0 1-7 0,2 2-3 0,0-2 3 15,1 0-6-15,2-2 7 0,1 0 5 0,1-2-7 16,0-1 5-16,1-2-6 0,3-2-3 0,1-1 5 15,4-5 0-15,-1-2 3 0,3-4 2 0,-1-4-5 16,3-1 3-16,-1-4-3 0,2 1 0 0,1-10 2 16,1 1-1-16,0-6 3 0,-2-7 8 0,0 4-10 15,1-3 5-15,-1 1-6 0,-2-2 7 0,2-1 4 16,-2-2-1-16,-1-4 3 0,1 5-4 0,-5-4 3 0,-5-1-4 16,0 2 6-16,-6-5-1 0,-1 11-7 0,1-3 2 15,-3 6-4-15,2 2 3 0,-2 4 2 0,-3 1-1 16,-1 2 1-16,-1 1-7 0,-2 4-2 0,0 0 1 0,-3 1-1 15,-2 4-4-15,0 0-4 0,-1 2-1 0,3 3 1 16,-2 2 0-16,1 0-2 0,4 2 0 0,1 1-1 16,2 2-4-16,2 1-1 0,2-3 0 0,4 1 0 15,-1-5 2-15,4 3 4 0,6-2-3 0,1-3 5 16,1 1 1-16,6-3-3 0,2-2 6 0,3-6-4 16,7 3 12-16,-1-6-12 0,2 0 7 0,7 1-7 0,-7-3 14 15,5 1-8-15,-3-2 1 0,1 1-4 0,1 1-1 16,-1 3 5-16,-4 2 2 0,-3-2 2 0,-4 1 0 15,-3 3-3-15,-4 3-4 0,-4 0 3 0,1 2 5 16,-4-1-11-16,1 5 6 0,-1 1-8 0,-5 0 8 0,3 5-2 16,-4-2 1-16,-5 2 0 0,5 4 0 0,-3 0 2 15,2 3 5-15,-5 2-2 0,0 0 4 0,-3 1-8 16,0 6-2-16,1 0-1 0,-2 0 2 0,4 5 1 16,2-2 0-16,0-4 0 0,1 2 6 0,1-4-8 15,1-4 4-15,2 1-5 0,0-1 3 0,5 2 0 16,4-6-1-16,0-1 1 0,1-6 3 0,1-3-3 15,-1 0 9-15,2-2-9 0,4-1 9 0,0-4-2 16,-1-4-5-16,1-1 4 0,2-3-3 0,-5-6 2 0,3-4 7 16,-2 2-5-16,-2-4 0 0,2 0 2 0,0 0-4 15,-5-3 5-15,1-2 9 0,-3 1-6 0,0 1 7 16,-2-4-7-16,-3-1 10 0,0-4-13 0,-2-1 1 16,-4 7-4-16,1 0 4 0,-1 7-9 0,1 1 4 0,-2 6-6 15,-2 0-2-15,-4 3 5 0,1 1 0 0,-4 1 4 16,2 1-5-16,-4 3-2 0,-3 1-4 0,2 2 1 15,-3 0-6-15,1 4-4 0,4 1 2 0,2 2-1 16,-1 0 5-16,6 1-3 0,1-1-2 0,-2-1-1 16,7 1-9-16,1 0 9 0,1 0-6 0,3 0 8 15,7-2 3-15,1-2 3 0,1-1 5 0,9 0-3 16,0-1-3-16,7-1 1 0,3 0 2 0,-1-7 0 0,-1 2 4 16,3-2-4-16,-1-1 0 0,-1-3-3 0,1 1 4 15,-1-1-6-15,-3-1 4 0,-2 2-2 0,-1-1 8 0,-6 1-3 16,1-1 3-16,-2 1-2 0,2-1 5 0,-5 4-3 15,-5 0-2-15,-2 4 3 0,-7-2 14 0,0 5-9 16,0 0 11-16,0 0-12 0,0 0 0 0,0 0 9 16,0 0-8-16,0 0 10 0,0 0 9 0,0 0-5 15,0 0 8-15,0 0-8 0,0 1 6 0,0 1-14 16,0 0-3-16,0 0-2 0,0-1 3 0,0 1 5 16,0 2 3-16,0-1-2 0,0 1-6 0,-12 50-4 15,12-54 6-15,0 1-5 0,0 27-1 0,0-12-2 0,5 1-6 16,-1 4 4-16,-3 2 0 0,4 1-6 0,-5-1 3 15,0 5-3-15,0-4 6 0,-1 1-4 0,1 1 4 16,1 0-3-16,1 5 15 0,-4-5-11 0,1 2 7 16,-1-3-8-16,-1-3 0 0,4 1 0 0,-2-4-3 15,1-3 3-15,-4 1-11 0,4-3-45 0,2-3-18 0,-2-3-11 16,7-2-64-16,-4-3-51 0,1-3-49 0,3-2-8 16,1-1-171-16</inkml:trace>
  <inkml:trace contextRef="#ctx1" brushRef="#br0" timeOffset="172687.2">20056 5928 969 0,'2'-1'92'0,"-1"-3"45"0,-1 1-23 0,0 3 33 0,0 0-42 0,0 0-44 0,0 0 1 0,0 0-14 0,0 0-9 0,0 0-9 0,0 0 1 0,0-2-2 0,0 2-4 0,-1 0-16 16,-1 0 1-16,0 0-4 0,0 0-1 0,1 0 5 15,-1 0-4-15,-26 17 5 0,21-6-5 0,2-1-8 16,-2 4 2-16,2-2-3 0,-1 4 4 0,1 3-2 0,0-1-6 16,0 6 3-16,3-1 3 0,-2-4-2 0,4 0 5 15,4 2-4-15,-2-2 1 0,3-2-2 0,2 4 0 16,0-7 1-16,0 4 4 0,3-1 0 0,-1-6 2 15,1-4-2-15,1 0 1 0,1 1-2 0,0-2 4 16,0-3-3-16,1-1 4 0,-1-2-4 0,0 0 5 0,2-5-3 16,0 3 8-16,2-7-7 0,-3-5 2 0,3 2-3 15,0-5 7-15,-2-1 0 0,-2-1-3 0,0 0 4 16,2 1 3-16,-4-3-1 0,-1-1 5 0,0 1-3 16,-4-5 7-16,-3-2-3 0,0 3-3 0,-2-2 1 15,0 4-13-15,0 7-1 0,-4-1 1 0,-1 1 0 16,0 6-1-16,-1 1-4 0,-2 2 0 0,3 5-1 15,-6 1 0-15,-1 1-4 0,0 0-1 0,-6 1-1 0,-1 4 1 16,0 4-6-16,-2 2-1 0,-2 4-1 0,1-2 6 16,1 0-45-16,2 7-31 0,-2-10-11 0,5 6-130 0,0 1-271 15</inkml:trace>
  <inkml:trace contextRef="#ctx1" brushRef="#br0" timeOffset="174499.63">7931 6723 286 0,'5'-4'45'0,"6"4"3"0,-1-1 30 0,2 1-42 0,1 0 44 0,4-2-40 0,0 5 9 0,1-3-17 0,-1 0 7 0,4 2 10 0,-3-2-7 15,2 2 9-15,1 3-3 0,-1-5-19 0,0 0 7 16,1 0-12-16,2-2-7 0,7 2 10 0,-4 0-10 15,7 2 11-15,5-2-4 0,0 2-14 0,1-4 10 16,1 0-13-16,-2-1-1 0,2 3 3 0,4 0-7 16,-3 0 7-16,1 2-1 0,0-1 0 0,0 1 8 15,1-2-6-15,1 0-4 0,1 0 7 0,4 0-10 0,3 4 9 16,0-4-11-16,1 0 3 0,2 0 1 0,5 0 1 16,1 0-7-16,7-2 5 0,-1 0-1 0,1-3 5 15,0 5 2-15,-2-4 3 0,4 4 2 0,-5-3 1 16,3-1 1-16,8 1 5 0,-4-4-7 0,9 2 7 15,1 3 3-15,-7-5-15 0,-2 4 8 0,-3-3-12 16,0 5-3-16,-2 1 6 0,1-4-6 0,-1 2 6 16,7-1-1-16,2-2-4 0,-1-1 4 0,3 3-7 0,-6-1-4 15,0 1 12-15,-2 1-3 0,6 2 8 0,-6-3-7 0,6 1-5 16,1-2 2-16,1 3-4 0,3-3-3 0,-2 1 7 16,0-1-3-16,-4 1 7 0,1 3-2 0,0-4 17 15,1 3-4-15,2-1 8 0,2 0-16 0,0 2-3 16,-2-2 1-16,-2 2-1 0,2 2 1 0,-6-2-2 15,0 0-4-15,0-2 2 0,-3 1 2 0,13-1-2 16,1-2 2-16,2 1-1 0,2-1 1 0,-6 1-3 16,-4-2 9-16,-3 1-6 0,-1 2 5 0,0-1-3 15,4 0-6-15,6 1 4 0,-1-2 0 0,3 3-1 16,0-3 0-16,-5 4 0 0,-1 0 0 0,-4 0-6 0,1 0-1 16,-1 0-2-16,3 0 8 0,4 0-3 0,-2-2 4 15,-1 1-5-15,0 1 7 0,-5 0-8 0,-1-2 3 0,-5 2-3 16,6 0 6-16,3 0-4 0,-3 2 4 15,8-1-3-15,-7 1 3 0,1 2-2 0,-1-3-5 0,-4 3 2 16,-2-2 2-16,6 1-2 0,-6 0 5 0,4 3-6 16,5-1 2-16,0-2-2 0,4 1 2 0,-4-1-2 15,-3 1 7-15,-1 3-9 0,-1-4 2 0,2 4-2 16,-6-3 12-16,7-2-12 0,4 1 2 0,0 0-5 16,4-1 8-16,-3 0-2 0,-4-2 2 0,1 2-2 0,0-2 5 15,0 0-6-15,2 0 4 0,3-4-4 16,0 1 6-16,4 3-6 0,-3 0 3 0,-5-2-3 0,5 2-3 15,-8-2 6-15,4 1 0 0,0 1 4 0,1-2 5 0,8 0-6 16,-4 0 3-16,4 2-5 0,-6-1-2 0,-3 1-1 16,-2-2 1-16,0-2-1 0,4 3 2 0,4-3-2 15,3 1 1-15,-2-1 1 0,-2 1 1 0,-4 1-2 16,1-2-2-16,1 3 1 0,1-3 11 0,4 2-5 16,1-1 6-16,-1-4-6 0,1 2 7 0,-4 0-14 15,0-1 0-15,-7 1-4 0,6 2 4 0,-1-1 3 16,7-1 0-16,2 3 1 0,-5-3-4 0,5 1 0 15,-9 1 1-15,3 1-1 0,-1 0 1 0,1 1-1 16,5-1 0-16,3 0-1 0,3 2 5 0,0-2-6 0,0 1 3 16,-5-1-3-16,0 2 1 0,6-2 1 0,2 2 4 15,3 0-1-15,1-3 19 0,-1 3-14 0,-6-2 5 16,-2 2-6-16,1 0 5 0,6 4-9 0,1-4 3 0,-1 1-5 16,1 1 11-16,-8-2-11 0,-1 0 6 0,2 2-7 15,-1-2 0-15,11 0 2 0,2 0-2 0,1 0 4 16,1 0-2-16,-8-2 1 0,-1 0 0 0,2 2-1 15,-1-3 1-15,4-1-3 0,0-1 7 0,-3 0-3 16,-6 1 14-16,2 1-11 0,-2-1 2 0,4-1-4 16,-4 0-2-16,0-4 5 0,-3 1-3 0,0-1 4 15,2 2-4-15,-4 0-4 0,-6 0 1 0,3 0-2 0,3 2 5 16,-3-1-4-16,4-1 4 0,-6 1-3 0,-7-1 4 16,0 1-6-16,-2 3 0 0,-3-1-1 0,3 1 2 15,2-1 3-15,-2-3-2 0,-4 2 2 0,-1 2 1 16,-5-4-6-16,-6 3 3 0,2 3-3 0,-6-6 6 0,-1 5-4 15,-2-2 6-15,-3 1-5 0,-1 1 1 0,-1 0 1 16,-2 1-3-16,-6-3 4 0,-2 2 1 0,-6-1 1 16,-4 1-1-16,-6 0 3 0,-4-1-1 0,-2 3-3 15,-5 0 3-15,-3 0-2 0,-1 0 3 0,-4-2-4 16,-2 4 3-16,-5 1-2 0,0-3 2 0,0 0-4 16,0 0-1-16,0 0-1 0,0 0-4 0,0 0-52 15,0 0-29-15,-19-1-7 0,5 1-83 0,-9-4-130 16,-5-1-219-16</inkml:trace>
  <inkml:trace contextRef="#ctx0" brushRef="#br0" timeOffset="178457.99">30932 9716 0,'0'0'0</inkml:trace>
  <inkml:trace contextRef="#ctx1" brushRef="#br0" timeOffset="176770.87">23344 4674 354 0,'-7'-23'53'0,"5"11"25"0,0 0 40 0,1 8-82 0,-3-4 41 0,2 8-11 0,-3-2 5 0,2-3-8 0,1 5-7 0,2 0-2 16,0 0-5-16,0 0 3 0,0 0-10 0,0 0-6 16,0 1 0-16,0-1-2 0,-19 33-11 0,15-20 0 15,-1-1-6-15,-2 5 5 0,2 1-9 0,-6 6-8 16,1 4 3-16,-2 5-5 0,0 4-4 0,-1-1 4 16,1 3-6-16,0 1 7 0,0-2 2 0,-4 0-5 0,2 1 6 15,-1-5-7-15,1 1-5 0,3-3 13 0,1-6-10 16,1-5 11-16,4-4 0 0,0-3-3 0,1 0 6 15,2 0-7-15,1-5-9 0,1-9 9 0,0 0 0 16,0 0 5-16,0 0-4 0,0 0 2 0,0 0 0 0,10-2 1 16,-5-10-2-16,1-4 3 0,4 2-7 0,2-5 8 15,-1-2 2-15,-1-2-9 0,0-6 11 0,-1-3-11 16,2-1 13-16,-3-2-13 0,3-1-2 0,1-1-2 16,-2-3 6-16,1 4-3 0,-2-1 5 0,-1 6-5 15,1 3 9-15,0 7 6 0,-2 0 2 0,1 7 0 16,-2 7-7-16,1-2-7 0,-2 8-4 0,-2-3 2 15,-1-1 0-15,0 1-8 0,-2 4-2 0,0 0-4 0,0 0 5 16,0 0-8-16,10 18 7 0,-5-4-8 16,2 3 8-16,2 2-8 0,0 7 4 0,0 1-5 0,-4 2 13 15,3-1-1-15,-1 2 5 0,4-1-2 0,1 1-9 16,-7-4 17-16,6 2-9 0,-4-5 13 0,1-1 0 16,1-3-7-16,-4-1 8 0,-1-1-7 0,-1-3 13 0,-1-2-13 15,5-3-4-15,-3-2-4 0,1-2-40 0,-5-5-63 16,0 0-22-16,0 0-14 0,0 0-81 0,0 0-149 15</inkml:trace>
  <inkml:trace contextRef="#ctx1" brushRef="#br0" timeOffset="176958.37">23187 4986 309 0,'-5'3'230'0,"1"2"-85"0,-1-3-49 0,3 2 23 0,2-1-27 0,0 1-46 0,0-4-8 0,0 0-5 0,0 0-7 0,2 0 13 0,21 0-4 0,-11 0 7 15,2-4-7-15,2 1-27 0,4-1 8 0,0-1-13 16,1 0 5-16,1 1-4 0,1-3-4 16,-1 0 2-16,1 0 6 0,1-1-70 0,1-1-24 0,3 2-22 15,3 0-98-15,-1-2-83 0</inkml:trace>
  <inkml:trace contextRef="#ctx1" brushRef="#br0" timeOffset="177270.87">23643 4979 302 0,'-7'7'312'0,"0"-2"-151"0,2 0-40 0,3-1-5 0,2-4-31 15,0 0-34-15,0 0-13 0,0 0 4 0,0 0-2 0,0 0-8 16,16 3-2-16,-9-5-2 0,2-3-13 0,3 2 4 16,-2-3-10-16,3 1 8 0,-3 2-10 0,-3-3-3 15,0 3 7-15,0 1-8 0,0 1-6 0,2 1 3 16,-1 0-4-16,-2 1 4 0,-1-1 4 0,-2 2-48 15,-3-2-10-15,0 0-15 0,0 0-19 0,0 0 30 16,0 0-5-16,0 2 11 0,0-1-3 0,0 1 23 16,0 0 10-16,-1 0-1 0,-1-1 14 0,0 1 10 0,0 2-7 15,1-1 8-15,-1 1 1 0,0-1 3 0,0 1 16 16,1-1-11-16,1 1 13 0,0-1 5 0,0 1-10 16,0-1 10-16,0 1 5 0,0-1-1 0,1 0 3 15,1-1-5-15,29 38-29 0,-18-40 11 0,-1-1-10 0,2-1 12 16,-2-2-1-16,4 3-16 0,-1-5-31 15,3 1-3-15,-3 0-139 0,1 0-171 0</inkml:trace>
  <inkml:trace contextRef="#ctx1" brushRef="#br0" timeOffset="177933.44">24227 4691 348 0,'-12'-28'51'0,"8"16"118"0,1-2 54 0,3 11-82 0,-2-4 32 0,2 7-68 0,0 0-4 0,0 0-17 0,0 0-18 0,0 0-21 0,0 0-2 0,0 0-6 16,0 0-20-16,0 0-17 0,0 0 0 0,2 21-5 0,-4-4 3 0,-3-1 2 0,1 12-2 0,4-2 3 15,-2 5 1-15,-3 0-2 0,2 6 2 0,-4-2 0 16,2 0 3-16,5 3-2 15,-7-3-3-15,5 0 2 0,-3-2 8 0,-1-3 0 0,3-4 2 0,-1-2-3 16,1-3-1-16,1-4 4 0,0-4 4 0,-1-5-3 16,3 1-5-16,0-4-3 0,0-1-2 0,0-4 2 0,0 0 3 15,0 0 4-15,0 0-2 0,0 0 3 0,14-16-1 0,-9 6-1 16,2-6 1-16,-2-2-1 0,-1-4 5 0,-2-1-13 16,1-1 11-16,4-2-12 0,-2-2 10 0,0-5 0 15,-5-2-3-15,0-5 3 0,4 1-7 0,1 3-7 16,4-3 2-16,-4 6-4 0,0 0 5 0,2 7-7 15,0 7 3-15,5 5-3 0,-6 4 6 0,1 1 1 0,0 2-4 16,-2 3 3-16,-5 4-6 0,0 0-2 0,0 0 2 16,0 0-2-16,7 6 3 0,-2 6-7 0,4 7 3 15,-4-3-3-15,2 6 5 16,-4 8-2-16,6 3 3 0,0 4-3 0,-2 1 10 0,5-1-5 0,-9-4 2 0,3 0-4 16,4 2 8-16,-5-4 3 0,4 2 2 0,-2-5 0 15,2 2 3-15,1-4-6 0,-3-5 6 0,2 0-6 16,0-6 5-16,-1-1-9 0,-1 0-13 0,-7-14 3 15,0 0-34-15,0 0-9 0,2 2-13 0,0 0 2 16,-1-2-35-16,1 0-54 0,0 0-34 0,5-11-11 16,-12 2-97-16</inkml:trace>
  <inkml:trace contextRef="#ctx1" brushRef="#br0" timeOffset="178105.2">24227 5054 117 0,'-11'0'18'15,"6"1"127"-15,-2 1-2 0,2-2 20 0,5 0-42 0,0 0-41 16,0 0 1-16,0 0-10 0,0 0-8 0,0 0-1 15,0 0-10-15,19 4 9 0,-7-6-14 0,6-2 6 16,3 1-7-16,-2-2 5 0,5 1-26 0,-1-1-15 16,-2 1-4-16,1 1-2 0,-1-2 6 0,5 0-2 15,-3-1-3-15,0-2-5 0,1 4-47 0,0-3-112 16,2 0-79-16,1 0-10 0,-1 2-211 0</inkml:trace>
  <inkml:trace contextRef="#ctx1" brushRef="#br0" timeOffset="178310.31">24681 4965 696 0,'-5'2'90'0,"5"-2"128"16,0 0-66-16,0 0-64 0,0 0 6 0,0 0-28 16,0 0-21-16,0 0-1 0,0 0-13 0,0 0 7 0,16-7-20 0,-6 3-9 15,2 2 6-15,2 1-9 0,-1-3-10 16,2 1 7-16,1 1-6 15,0-2 8-15,1 1-4 0,0-1-1 0,1 1-9 0,6-1-5 0,-1-1-76 0,1 0-89 16,-1 1-64-16,-2-1-3 0,1 2-141 0</inkml:trace>
  <inkml:trace contextRef="#ctx1" brushRef="#br0" timeOffset="178941.21">25111 4691 933 0,'-1'-5'140'0,"-3"1"26"0,3 3-36 0,-1 2 30 16,2-1-88-16,0 0-25 0,0 0-4 0,0 0-3 16,-5 18-14-16,5-6-7 0,0 0-5 0,-6 4 2 31,1-2-4-31,-2 3-12 0,5 4 4 0,1 2-6 16,1 1 4-16,-2-1-3 0,2 3-2 0,2-3 1 15,-2 1 6-15,1-1-1 0,1 1 4 0,-4-3-3 0,2-3 6 16,0 1-5-16,-1-5 6 0,2-2-6 0,-1-2 11 15,0 1-7-15,2-6 5 0,-2 0-4 0,0-1 16 16,0-4-5-16,0 0 9 0,0 0-6 0,0 0 8 16,0 0-18-16,0 0-4 0,0 0-2 15,0-23-2-15,-3 13-1 0,1-4 1 0,0-2 0 0,4-1-1 0,-2 1 0 16,0-5 1-16,0-3 2 0,-5-3 3 0,5-2-10 16,-2-3 8-16,2-6-7 0,2-2 5 0,1 9-9 15,1-1-6-15,-1 8 2 0,2 5 9 0,1 3-10 0,-1 7 0 16,-2 1-5-16,1-1 9 0,-2 4-6 15,4 3 3-15,1 2-5 0,-7 0-1 0,0 0-13 0,0 0 9 16,7 10-10-16,2 4 8 0,0 7 5 0,1 4 1 16,2 1 1-16,-5 0 9 0,4 2 6 0,-4 1-4 15,0 3 5-15,3-1-6 0,1-5 1 0,-1 0 1 0,2-5 0 16,-3 0 3-16,3-2-2 0,-1-6 4 0,-3 1-2 16,1-4 4-16,-4-3-5 0,2-2 0 0,-3-3 1 15,-4-2 6-15,0 0 5 0,0 0 4 0,0 0 0 16,0 0 1-16,10-24-9 0,-6 15-3 0,-1-7 1 15,1 0-4-15,-3-1-1 0,3-4 3 0,-1-3-1 0,3-1 5 16,-3-4-2-16,2-3-6 0,1-3 3 16,1-1-1-16,1 6-6 0,1 1 1 0,0 4-4 0,1 1-5 0,-1 5 1 15,0 7 1-15,-1-1 0 0,-1 8 7 16,0 2 0-16,0-3 0 0,0 5-1 0,0 1-1 0,0 5-9 16,2 2 0-16,-2 5-2 0,1 4 3 0,-2-4 4 15,-1 9 5-15,-2 1-3 0,1 3 4 0,-1 4 1 16,-3-1-2-16,2 7 3 0,-2-3 4 0,2 1-6 15,0-2 4-15,-2-3-5 0,0 2-10 0,0-3-61 16,3 1-28-16,0-2-9 0,-1-1-57 0,3-1-55 16,-3-1-70-16,-2 3-3 0,0-3-207 0</inkml:trace>
  <inkml:trace contextRef="#ctx1" brushRef="#br0" timeOffset="179652.48">23130 6029 1037 0,'3'-17'63'0,"1"3"123"0,-3-7-157 0,1 0-4 0,-2 7 4 0,0-1-5 0,-3 1-8 0,-3 0 4 0,-2 3 0 0,-3 1 3 0,2 5 1 0,-1 3-10 0,0 2 0 0,-4 0-3 0,0 5-6 0,-4 2 0 0,1 3-6 0,-2 4 4 16,-2 2-2-16,-2 2-5 0,1 1 4 0,-1 3-6 16,0 3 6-16,2-1-5 0,6 4-3 0,1 2-1 15,0-1-1-15,7 6 2 0,-2-2 3 0,6 2-3 16,4 2-3-16,-1-9 12 0,7 1-1 0,0-4 4 0,2-5-8 16,7-2 1-16,-1-2-1 0,3-6 2 0,3-1-3 0,5-2 6 15,0-4 1-15,0-3 2 0,-2 0 4 16,1-9 5-16,-3 1 5 0,3-3 1 0,-1-3 19 0,-1-3 16 15,0-2 4-15,-4-4 3 0,0 0-5 16,-7-4-18-16,0 0-2 0,-1-2-1 0,-4-1 4 0,-4-3-10 16,-1-3-3-16,-2-5-1 0,-2 0-8 0,-1 4-9 15,-3 0-1-15,-2 4-1 0,1 5 7 0,-4 4-10 16,-1 1 7-16,-4 6-9 0,1 0 10 0,-1 4-12 0,-1 1 0 16,-1 5-4-16,3 0 8 0,-3 2-11 0,2 2 3 15,-3 1-6-15,2 0 0 0,1 4-6 0,1 3 1 16,-1 2-4-16,4 2-1 0,1 3-2 0,3 2-3 0,4 3 2 15,1 1 7-15,3 1-7 0,3 3 3 0,8 1-4 16,1-2 13-16,3 2-3 0,1-2 5 0,0 3-4 16,3 0 9-16,0 6 4 0,0-2-1 0,0-4 2 15,-3 4-6-15,-2-3 8 0,-2 2-2 0,0 3 5 16,-1-2 0-16,-1 0-3 0,-3-2 2 0,-3 4-2 0,-1-1 6 16,-3-1-5-16,2 0 8 0,-2-2-7 0,-5 2 2 15,-1-2 0 1,-2-2-4-16,-1 1 5 0,0-6 1 0,-1 2-33 0,1-2-33 0,0-5-1 0,4-2-104 0,2-3-126 15,1-4-58-15</inkml:trace>
  <inkml:trace contextRef="#ctx1" brushRef="#br0" timeOffset="180000.68">23420 6226 560 0,'-5'-1'71'0,"2"1"92"0,3 1-39 16,-4 3-20-16,1-1 2 0,-2 1-10 0,1 3-34 0,4 1-16 0,-5 1-4 0,0 5-1 0,-2-3-8 0,-2 2-10 0,5 1-8 0,3-1 3 15,-5 1-6-15,3-2-9 0,1 3 4 0,-1-1-6 16,3 0 2-16,0 2-2 0,5-4-1 0,0 2 0 0,0-2-6 0,6-1 4 0,-8-1 2 0,6-3 2 31,0 0 10-31,-2-3-3 0,10-1-1 0,-1-1 1 16,0-2 10-16,-4-2-14 0,0-3 11 0,-3 0-10 0,5-2 13 15,3-2-7-15,-3 0 0 0,-2 1-1 0,-1-6 3 16,-4 5 4-16,-1-2-1 0,-6-2 4 0,2 0 6 16,0-2 0-16,-2-1 8 0,-4-1-6 0,1-4 1 0,-6 3-9 15,1-1-3-15,1 2 0 0,-2 6-5 0,-3 2-10 16,3 4 0-16,-1 2-3 0,-1-1-4 0,1 3-8 16,-4 1-4-16,5 1 0 0,-3 3-5 0,7 1-29 15,-6-2-13-15,4 4-8 0,4 2-51 0,-3-2-62 0,6 0-56 16,0-7-4-16,6 11-139 0</inkml:trace>
  <inkml:trace contextRef="#ctx1" brushRef="#br0" timeOffset="180236.06">23948 6143 374 0,'-2'1'58'0,"1"3"77"0,-3-1 23 0,4-3-8 16,0 0 6-16,0 0-64 0,0 0-8 0,0 0-14 0,0 2-25 15,0 0 10-15,0-2-11 0,16 12 12 0,-7-12-13 16,-1 0-16-16,3 0 0 0,1-5-5 0,0 3-5 16,2-3-11-16,2 0 2 0,-2 1-4 0,0-1 5 0,-1 3-7 15,3-1 1-15,-4-3-3 0,2 1-4 16,0 0 6-16,-3-2-2 0,-3 2 2 0,5 1-7 0,-6-1-77 16,-2 2-22-16,2 3-18 0,-7 0-54 0,0 0-68 15,0 0-48-15</inkml:trace>
  <inkml:trace contextRef="#ctx1" brushRef="#br0" timeOffset="180409.17">24060 6240 351 0,'-6'7'105'15,"3"-3"189"-15,-2-1-147 0,1 1-45 0,2-1-8 16,1 1-9-16,1-4-30 0,0 0-29 0,0 0 5 0,0 0-9 16,0 0 11-16,1 0 16 0,27 3-8 0,-16-6 10 15,-1-4-27-15,3-2-20 0,0 2 3 16,-2 2-7-16,2 0 2 0,2-1-22 0,-4-2-45 0,5 4 7 15,1-3-120-15,-3 0-148 0</inkml:trace>
  <inkml:trace contextRef="#ctx1" brushRef="#br0" timeOffset="180898.34">24634 5801 890 0,'-3'-3'104'0,"-1"-3"21"16,-1 3-11-16,2 3 13 0,3 0-47 0,0 0-45 0,0 0-13 16,-2 0-4-16,0 0-10 0,0 0-1 0,1 0 4 15,-1 0-3-15,0 2 0 0,-33 22-6 0,32-13-3 16,-6 2 1-16,4 1 5 0,-2 0-2 0,3 6 5 15,1-5-5-15,0 6 4 0,1-2-4 0,0 2-1 16,2-2-1-16,0 2 1 0,2 4 1 0,1-4 1 0,1 5-1 16,-1-5-10-16,2 0 8 0,1 1 2 0,1-6 4 15,-2 5 2-15,4-4-4 0,-1-5-3 0,1 2 3 16,0-5 5-16,1 0-5 0,-1-1 2 0,3-4-3 16,-2 1 6-16,-1-5-8 0,3 0 10 0,-1-2-9 15,1-1 8-15,0-1 5 0,0-1-2 0,4 2 6 0,-2-6 4 16,0-5 24-16,0 2-1 0,-2-9 9 0,0 4-1 15,2 4-11-15,-5-6 0 0,0-2-2 0,1-3-6 0,-5-9-9 16,2 5 2-16,-2 0-1 0,-1 0 4 0,-2 4-15 16,-2-1 5-16,1 4-7 0,-1 2 3 0,0 2-10 15,-3 1-2-15,-2 0 0 0,0 4 7 0,-4 0-14 16,2 2 5-16,0 3-8 0,-2 0 5 0,0 1-2 16,-4 3-5-16,-3 1 1 0,-2 2 0 0,1 2-6 0,0 0 4 15,-1 3-4-15,1 0 5 0,1 0-8 0,0 1-23 16,4-1 5-16,2 0-70 0,3-1-72 0,2-1-52 15,-1-3-11-15,6 0-164 0</inkml:trace>
  <inkml:trace contextRef="#ctx0" brushRef="#br0" timeOffset="188596.03">22899 13672 0</inkml:trace>
  <inkml:trace contextRef="#ctx1" brushRef="#br0" timeOffset="188023.57">13689 6918 180 0,'-4'-14'30'0,"4"7"47"0,0-3-14 0,-5-1 63 0,0 2-6 0,1 1-39 0,-4-3 5 0,6 6-15 0,2 5-9 0,0 0 2 0,0 0-6 0,0 0 7 0,0 0-10 0,-2 0-7 16,0 0 3-16,1 0-4 0,-1 0-5 0,0-2-9 16,2 1-7-16,0-1 3 0,0 0-2 0,0 2-16 15,0 0 5-15,0 0-9 0,0 0 9 0,0 0-2 16,0 0 1-16,0 0 0 0,0 2 5 0,-3 24-6 15,4-14 3-15,5 13-6 0,-6-3-6 0,-2 6 0 16,2 3-4-16,0-1 3 0,0 1 6 0,-2-1-9 16,-3 1 5-16,5 1-6 0,0-1 1 0,-2-5 1 15,2 2-2-15,0-3 1 0,4-3 4 0,-3-1 1 16,3 0 2-16,-1-2-2 0,-3-3 1 0,2 0 1 0,2-4 0 16,-4-2 1-16,3-1 5 0,-1 0-5 0,-1-2 3 15,3-2-4-15,-4-5-2 0,0 0-50 0,0 0-17 0,0 0-13 16,0 0-56-16,2 0-72 0,20-4-89 0</inkml:trace>
  <inkml:trace contextRef="#ctx1" brushRef="#br0" timeOffset="188804.74">14143 7042 588 0,'-2'-12'92'0,"-1"3"27"0,-2 0 26 0,3 4 3 0,2 5 17 0,0 0-71 16,0 0-21-16,0 0-7 0,0 0-41 0,-2 0-7 15,1 0 0-15,-1 0-1 0,0 0-2 0,-35 0-6 16,31 5-7-16,-3 7 4 0,0-6-3 0,-1 2 0 16,3 4 2-16,-2-3-3 0,2 3-5 0,0 4 3 15,0-2-3-15,0 2 3 0,0 1 0 0,2 1-9 16,0 2 2-16,1-2-4 0,1 4 11 0,1 1-8 15,2 0 4-15,0-1-4 0,3-1 15 0,1-1-10 0,3-3 3 16,2-1-6-16,-1-1 3 0,3-2 2 0,1-3 2 16,2-3 1-16,0-4 3 0,3 3-3 0,1-6-3 15,1 0 0-15,-2-6-5 0,-1 3 15 0,3-4-5 0,-2 0 8 16,-1-3-11-16,-2-3 6 0,0 1 2 0,0 0 0 16,0-2-3-16,-4 0 7 0,-1 2-3 15,-5-2 4-15,4 2 1 0,-3-2 6 0,-1-2 3 0,-2-1 0 16,-6-4-1-16,1 2 2 0,-3-4-3 0,1-3 4 15,0 3-2-15,-4-5-18 0,1 2 3 0,1 4-7 16,-6 1 6-16,5 3-12 0,-1 6 3 0,0 3-6 16,1-3 7-16,1 9-3 0,-4-1-1 0,-1-1-2 15,5 10-9-15,-3 0 2 0,-3 2-6 0,3 7 3 16,-4-2-7-16,4 8 9 0,1 1 1 0,0 1 2 0,6 3-1 16,3-6 2-16,3 3-6 0,1-4 5 0,6-1 2 15,1-1-1-15,2-4 8 0,5 0-8 0,1-3-3 0,4-4 13 16,-1-1-6-16,4-4 7 0,-3-2-9 0,3-2 5 15,0-4-1-15,2 3 4 0,2-6 4 0,-6-1-4 16,6 0 0-16,-2-2-1 0,-7 0 3 0,3 2-1 16,-12-1 1-16,-1 1-2 0,4 4-4 0,-8-3 11 15,2 1-4-15,-7 3 9 0,-2-4-1 0,3 1-5 16,2-1 3-16,-1 3-5 0,-1-3-2 0,-3 2 3 16,2 4 4-16,0-5 0 0,3-1 3 0,-1 1 3 0,-4-2 0 15,3 3 3-15,-1 2 1 0,3 3-4 16,-2 3-4-16,-1-6 1 0,3 7-2 0,-3-4-5 15,3 3 3-15,2 2-3 0,-7-1-3 0,0 0 8 0,0 0-2 16,0 0 4-16,2 0-2 0,0 0-4 0,0 2-4 16,-1 0 4-16,1-1 3 0,35 27-8 0,-34-15 5 15,-1-1-6-15,3-2 3 0,-1 8 5 0,-3-3-2 0,-1 4 2 16,2 4-3-16,-2 2-4 0,0 1 5 0,-2-2-2 16,-1 2 6-16,-2 2-3 0,1-2-1 0,-1 2 1 15,-2-2 1-15,2-1-4 0,0-1 2 0,-1-1-1 16,5-1 4-16,-3-3-6 0,1-1 2 0,1-2-1 15,0 1 3-15,2-1-43 0,2-4-23 0,0-3-7 0,3-6-56 16,0-1-64-16,4 1-38 0,5-3-16 0,-4-3-130 16</inkml:trace>
  <inkml:trace contextRef="#ctx1" brushRef="#br0" timeOffset="189195.34">15068 7054 489 0,'-2'-9'331'0,"0"1"-104"0,2 2-42 0,0 6 6 0,0 0-59 0,0 0-72 0,0 0-10 0,0 0-12 0,0 0-4 0,0 0-14 0,-5 16 4 0,-3-9-8 0,2 3 0 0,-2-1-9 0,4 3-7 16,1 2 1-16,-6 4-2 0,4 1-3 0,-1 0 3 15,3 5-4-15,0 1-1 0,-3-1 7 0,3 2-3 16,-1 0 4-16,4-3-2 0,0 1-5 0,2-1 2 0,3-4-2 15,-3-1 6-15,7-3-1 0,-1-1 0 0,3-3-1 16,1 1 2-16,0-3 1 0,0-4-1 0,2-2 2 16,6-1-1-16,-8-2 0 0,5-2 6 0,-3-3-4 15,-2-2 4-15,4-1 4 0,-4-1-6 0,7-2 7 16,-3-3 1-16,1 0-7 0,1 1 3 0,-6-3-4 16,0-2 6-16,-5-1 5 0,-2-2 8 0,-1 0-4 0,-4-1 13 15,0-3-5-15,-2 1-3 0,-3-2 0 0,0-2-7 16,-2 4-9-16,-4-1-5 0,3 6 1 0,-6 3-5 15,-4 6-1-15,3 1 2 0,-3 0-2 0,6 8-3 0,-4 1-5 16,2 0-4-16,-3 5 2 0,-2 2-1 0,7 0-8 16,-1 2-6-16,-1 1-3 0,6-1-28 0,4 5-52 15,-1 1-26-15,5-1-10 0,2-1-65 0,-2 2-159 16</inkml:trace>
  <inkml:trace contextRef="#ctx1" brushRef="#br0" timeOffset="189617.27">15698 6956 1153 0,'-10'-1'73'0,"1"-1"53"0,-1-3-9 15,1 5 15-15,-1-4-70 0,-3 8-38 0,5 3-5 0,-3 0-7 16,-1 5 0-16,2-5-6 0,-1 1-3 0,1 5 0 15,1 4-5-15,-1 1-4 0,1 1 4 0,2 5-2 16,-2-3 8-16,4 7-11 0,-2 1 0 0,2-1-4 16,1 4 2-16,4-3 7 0,0-1 1 0,2-2 1 15,3 0 0-15,4-3-4 0,1 0 3 0,3-4-2 16,2-2 4-16,1-6 0 0,3 1-1 0,2-3 0 0,-2-6 1 16,4 1-1-16,-2-4 0 0,1-6 0 0,1 1 0 0,0-3 5 15,-6-3 1-15,7-1 2 0,-6-2 1 0,-1-2 0 16,1 1 3-16,-3-6-2 0,3 3 1 0,-6-3 13 15,-2 2 0-15,-1-2 8 0,-5 0 24 0,-4-3-11 16,0-2 4-16,-2 3-8 0,-2-5-13 0,1 0-10 16,-1 2 1-16,-4 2-3 0,1 3-6 0,-2 5-9 15,-3 4-3-15,0 2 1 0,-1 4 3 0,1 6-11 16,0-1 0-16,-4-3-4 0,-1 4 4 0,-2 7-10 16,-2 5-4-16,4 6-9 0,-3-3-51 0,1 8-163 0,2 2-130 15</inkml:trace>
  <inkml:trace contextRef="#ctx1" brushRef="#br0" timeOffset="192704.67">18191 7204 350 0,'-6'-9'239'0,"-1"-3"-53"0,0 0-74 0,-3-1-4 0,3 5-55 0,0-1 19 0,0 2-22 0,0 2 20 0,-7 0-44 0,9 3-4 15,-2 0 4-15,-3 0-3 0,4 2 2 0,-1 2-9 16,0-2 1-16,2 4-2 0,3 1-8 0,-1-2-3 15,-2 4-6-15,-1 0 2 0,1 2-4 0,2 5-3 16,-1 2 2-16,3 1-1 0,-1 2 3 0,-2 2-6 16,3-2 2-16,1 4-4 0,-2 0 3 0,2-3 7 15,5 3-7-15,-3-5 8 0,3-1-4 0,2-1 3 0,3-4 4 16,1-2-2-16,3 1-1 0,1-4 0 0,3-2-1 16,3 0 1-16,-2-5 9 0,2-3-4 0,-2-1 3 15,5-3-4-15,6 2 0 0,-2-7 3 0,3 0-3 16,-3-4 3-16,2-1 2 0,-4-3-7 0,2 1 8 0,-7 0-6 15,-1 0 10-15,-2 0 19 0,-4 0 1 0,-2 1 8 16,-3-1 3-16,-6 0-5 0,2 1-7 0,-3-1 3 16,-2-2-11-16,0 2 3 0,-3 0-5 0,-3 0 3 15,-1 0-14-15,-3 1-6 0,1 6 1 0,-1 0-3 16,-1 3 1-16,-1 4-7 0,-2-2-4 0,-1 7 1 16,-1 0 2-16,0 3-7 0,-1 6 5 0,-1 5-7 15,-2 0 1-15,0 7-3 0,0 0 2 0,-3 3-2 16,5 6 4-16,-2-2-1 0,2 1 1 0,6 1-1 15,3-4 0-15,7 2-1 0,4 0-2 0,3-4 2 0,2-3 3 16,7-2-6-16,4-7 8 0,3 2-7 0,5-5 11 16,2-2 2-16,5-3-5 0,0-3 5 0,3-2 2 0,1-1-4 15,-4-5 9-15,2-4-7 0,-2 4 10 16,-3-6-6-16,-3-1 2 0,1 0-3 0,-3-2 9 0,-3 2-7 16,-2-2 1-16,-5 2-1 0,1 2 6 0,-6 2-3 15,-1-1 5-15,-2 1-3 0,-4 1 10 0,-3 2-6 16,2 0 1-16,0 2-3 0,-2 0-8 0,0 5 5 15,0 0-2-15,0 0 4 0,0 0 1 0,0 0-14 16,-2 0-1-16,-19 12-3 0,14-2 4 0,0 4-11 16,0 2 5-16,-1 0-7 0,2 1 13 0,1 2-2 15,2 0 5-15,-2-1-2 0,3-2 6 0,4-3-15 16,1 1 3-16,4-1-7 0,2-3 13 0,-2-1-1 0,3-4 3 16,1 2-3-16,1-4-1 0,3 3 6 0,-1-5-4 15,0-1 5-15,4 0 4 0,-6-5-6 0,5 2 8 0,-3-4-8 16,-3 0 5-16,4-2-3 0,-1-1-3 0,-3-3 0 15,3 3 8-15,-6-2 0 0,-1 1 7 0,0-1-6 16,-3-2 5-16,-4 0-1 0,0 0 1 0,-2-1 0 16,-1-3 8-16,-4-1-10 0,1-2 7 0,-1-2-8 15,-5-1 10-15,2 0-17 0,-4-1 1 0,-2-1-5 16,-1 2 9-16,1 5-7 0,4 3 3 0,0 0-5 16,0 9-4-16,-1 2-3 0,-4 2-2 0,-1 3 1 0,3 3 4 15,-4 4-6-15,1 0 1 0,1 7-4 0,-1 2-7 16,3-2 10-16,1 3-2 0,3 0 5 0,3 1-3 15,4-1-4-15,4-3-3 0,4 2-2 0,3-2-8 0,5-2 14 16,5 2-4-16,2-4 7 0,4-1-2 0,3-4 4 16,2-3 4-16,0-2-2 0,8-3 5 0,-1-6 0 15,0 0-1-15,2-1 2 0,-2-4 1 0,1 0 0 16,2-2 1-16,4-1-2 0,-9-2 7 0,2 3-7 16,-7-2 3-16,-5 1-4 0,-2 3 3 0,-8-2 4 15,1 4-1-15,-3 2 2 0,-4-1-3 0,-2 3 6 16,-3-3 0-16,0 1 3 0,-2-1 4 0,1 1-6 15,-1 3 1-15,-1-5-3 0,-1 3 6 0,-2-2-1 0,3 1 3 16,-1 6-2-16,2 4 7 0,0 0 11 0,0 0-2 16,0 0 5-16,0 0-8 0,0 0-16 0,0 0-2 15,0 0-4-15,-2 0-4 0,2 0-2 0,0 0 5 16,0 2-4-16,0 0 0 0,0 0 1 0,-14 34-1 16,18-24 3-16,-1 1 2 0,1 1-1 0,1 3-1 15,0 2 2-15,0 2-5 0,4 4-1 0,-2-1-3 0,-2 4 2 16,-1-4 1-16,-1 2 0 0,1 2 4 0,-1 2-3 15,1-1 3-15,-4-2 2 0,1-1 1 0,-1 0 0 16,0-2 1-16,0-1 1 0,0-4-2 0,0-2 3 16,0 1 0-16,-1-2-21 0,-1-6-13 0,2-1-4 15,-2-2-44-15,2 0-50 0,2 0-34 0,0-4-5 16,3-5-90-16,0-3-191 0</inkml:trace>
  <inkml:trace contextRef="#ctx1" brushRef="#br0" timeOffset="193095.19">19692 7043 573 0,'-2'-5'84'0,"-1"0"103"0,-1 2 86 0,4 3-168 0,0 0 37 0,0 0-60 0,-2 0-11 0,1 0-10 0,-1 1-29 0,0 1-14 0,-29 22-4 0,26-15 0 0,-2 2-1 0,1 3-9 15,-1 3-1-15,-1 0-3 0,1 3 1 0,1 0 0 16,0 3 1-16,4 3-1 0,-2 0-1 0,-3-1 0 16,4-1 0-16,-1 1 0 0,3-5 0 0,1 1-2 0,0-3 3 15,3-3-1-15,6-1-2 0,0 0 3 0,1-3-5 16,0-4 6-16,-3-5 8 0,7-1-8 0,0 1 7 16,-2-2-8-16,8 0 3 0,-6-5 6 0,3-2-2 15,2-4 3-15,-3-3-1 0,6 4-1 0,-1-6 2 0,-2 2-2 16,1-3-7-16,-8-2 18 0,-5 0-3 0,1-2 10 15,-4 2 6-15,-2-6-3 0,3 2 2 0,-5-1-1 16,-5-6 1-16,-2 4-11 0,-5 0-3 16,-1 4-1-16,-2 1-10 0,-3 5-6 0,1 2 1 0,1 7-1 15,2 4-1-15,-1-1-13 0,2 6-3 0,-4-2-5 16,0 2-17-16,4 6-90 0,-2-3-53 0,9 6-15 16,6 3-163-16</inkml:trace>
  <inkml:trace contextRef="#ctx1" brushRef="#br0" timeOffset="193595.28">20094 7411 838 0,'-5'0'153'0,"0"0"19"16,-1-3-23-16,3 3 21 0,3 0-54 0,0 0-39 16,0 0-1-16,0 0-11 0,0 0-18 0,0 0-26 0,0 0-10 15,0 0 0-15,0 0-6 0,16-2-7 0,-4 2 6 16,2 0-6-16,1 0 5 0,3 0-8 0,-1 0 4 16,4-4-5-16,2 4 6 0,1 0-6 15,2 0-2-15,2 0 2 0,-2 0 3 0,0 0 0 0,0 0 3 16,-3 0-1-16,7 4 4 0,-2-4-3 0,-2 3 0 0,3-3 0 15,-6 0 0-15,-4 0 4 0,0 0 0 0,-7-1 2 16,2 1 5-16,-1 0-1 0,-3-2 9 0,-6 2-5 16,-3 0 12-16,-4-4 17 0,-2 4-8 0,-4-1 9 15,2-1-22-15,-4-2-12 0,-4 3 0 0,-1-1-2 16,-5-2 1-16,-5 3-8 0,3-1 3 0,-6 0-4 16,-1 1 6-16,2 1-5 0,-3-2-1 0,1 2 0 0,3 0 3 15,-3 0-3-15,2 0 0 0,2 3-3 0,2-1 2 0,1 0-4 16,4-1 3-16,1 3-2 0,6-1 2 0,2 1-2 15,1-2 2-15,4-2-3 0,5 0-1 0,0 0-7 16,0 0-6-16,0 0 2 0,0 0-1 0,0 0 3 16,2 0 2-16,24 5 0 0,-12-5 1 0,3 0 8 15,2-4-2-15,4 4 4 0,-1 0 3 16,3-1-1-16,-1 1 1 0,1 0-2 0,1 0 3 0,-2-2-18 16,0 0-68-16,-3-1 11 0,-1-3-221 0</inkml:trace>
  <inkml:trace contextRef="#ctx1" brushRef="#br0" timeOffset="194334.24">23314 6826 624 0,'-5'-4'88'0,"3"-1"105"0,2 5 110 0,0 0-260 0,0 0 58 0,0 0-33 0,0 0-7 0,0 0-10 0,0 0-37 0,0 2 12 15,0-1-4-15,0 1 7 0,-7 37-6 0,9-29-5 16,0 7 6-16,1 6-5 0,2-2-2 0,2 9-7 15,-1-6-3-15,-3 6 0 0,-1-1-5 0,1 3 3 16,3 2-1-16,-1-4 4 0,0 1-2 0,-1-4 0 16,-4 0 3-16,0 0-1 0,0-3 7 0,0 0-1 15,0-1-4-15,0-2 3 0,-2-4-7 0,2 1 3 16,-2-6-1-16,-1-2 2 0,-1-1-4 0,-1-2 0 0,5 2 2 16,2-4 0-16,1 0 2 0,1-5-11 0,-3 2 5 15,5-2-4-15,-3-2 5 0,6 2-3 0,1-1-1 16,4 1 1-16,4-2 3 0,-5-2-5 0,7 3 0 15,-1-3-1-15,7 2 3 0,-3 1 2 0,1 1-3 0,6-2 3 16,-8-2-2-16,6 3-2 0,-2-1 2 0,-1 0-2 16,-3-1 4-16,3 1-3 0,-3-2-6 0,-3 4-5 15,2-1-66-15,-3-3-164 0,1 2-125 0</inkml:trace>
  <inkml:trace contextRef="#ctx1" brushRef="#br0" timeOffset="194834.28">24096 7023 1440 0,'-2'-14'124'0,"1"-4"4"16,-3 8-9-16,-1-4 7 0,-2 5-38 0,0-3-48 16,-2 1-9-16,2-1-7 0,0-2-12 0,0 2-6 15,0-2 1-15,2 2-1 0,0 2 5 0,0 1-11 16,1 4 5-16,-1 1-5 0,0 1 4 0,1-3-4 15,-1 6 3-15,-2-1-3 0,2 1 9 0,-2 0-14 16,-2-2 4-16,1 4-8 0,-3 1 6 0,1 6-5 0,-1 1-3 16,-1 2 0-16,0-1-4 0,1 3 9 0,1 2-2 15,-2 1 4-15,1 4 1 0,-1-4-6 0,2 1 5 16,1 3-6-16,4 0 3 0,3-4-5 0,2 2 4 16,2-3-3-16,3-4 4 0,4 2-3 0,1-7 3 15,4 3-2-15,0-4 12 0,2-1-6 0,1-2-3 16,2-1 0-16,0 2 8 0,2-4-6 0,2 0 8 15,-4 0-8-15,2 1 5 0,-2 1 0 0,0 3-6 16,0-1 5-16,-3-1-2 0,5 2-1 0,-7 2 5 0,0 0-4 16,-4 2 1-16,-3 0 3 0,4 3-1 15,-3 2 3-15,-1 0-5 0,4 2 1 0,-2-1 0 0,-6-1 0 16,4 0 6-16,-7 0-5 0,0 0 4 0,0-2-3 16,-2 0 8-16,-1-3 1 0,-2 2 1 0,-6-3 1 15,6 1 3-15,-9 0-2 0,2-2 2 0,1 0-1 16,-3 0-2-16,-1-4-3 0,-3 2-1 0,-3-1 1 0,-1-2 6 15,-3-1-12-15,4-1 1 0,4 2-3 16,-4 0 5-16,4-2-7 0,-1 0 0 0,-1-2-1 0,4-3-3 16,-3 0-28-16,6-1-19 0,1-1-6 15,3-1-72-15,4-1-95 0,1-3-114 0,3-2 7 0,3-4-308 16</inkml:trace>
  <inkml:trace contextRef="#ctx1" brushRef="#br0" timeOffset="-199300.22">29293 4432 517 0,'5'-4'84'0,"-5"-5"-66"0,4 1 5 0,-1-3-12 0,1 6-4 0,-4 5 5 0,0 0-3 0,0 0 5 0,0 0 3 0,0 0 13 0,0 0 3 0,0 0 1 0,0 0-13 0,0 0 0 15,0 0-6-15,0 0 7 0,0 0 13 0,0 2 1 16,0-2 11-16,0 3-9 0,0-1-7 0,1 35 0 16,-1-30-10-16,0 1 8 0,0 3-7 0,0-1-3 15,2 6 1-15,0 1-4 0,0-1-13 0,1 5 5 16,1 1-6-16,-4-1 7 0,0 7-3 0,1-3-4 16,-1 1-1-16,2 5-1 0,-2-1-4 0,0-2 10 15,0-2-7-15,-2-4 8 0,2 5 2 0,0-1-8 16,0-2 11-16,0 1-12 0,0-6 3 0,0-4 7 0,-1-2-2 15,1 1 4-15,0-6-4 0,0-1 3 0,0 2-4 16,0-6 3-16,1 1-7 0,-1-4-7 0,0 0-21 16,0 0 6-16,0 0-49 0,0 0-46 0,0 0-42 15,23-26-5-15,-13 10-143 0</inkml:trace>
  <inkml:trace contextRef="#ctx1" brushRef="#br0" timeOffset="-199017.68">29862 4362 517 0,'-3'-9'85'0,"3"9"-36"16,0 0 20-16,0 0 2 0,0 0 43 0,0 0-60 0,0 0 2 0,0 0-19 0,0 0-8 16,0 0 21-16,0 0-14 0,0 0 16 0,0 0-21 15,0 0-13-15,0 2 6 0,-12 21-9 0,10-13-12 0,2 2-1 16,-2 6-5-16,-1-3 3 0,3 4 0 0,0 6-2 15,0-6 6-15,0 9-3 0,2-4 2 0,1 1 12 16,0 3-11-16,-1-4 13 0,3-1-4 0,-3 5-12 16,2-9 9-16,-1 7-10 0,1-2 15 0,-3-5-5 15,1-3 4-15,2 3-5 0,-3-1 6 0,-1-4-26 16,2 0-16-16,-2-9-5 0,0 2-55 0,2 1-52 16,0-4-43-16,3-1-1 0,2-1-89 0</inkml:trace>
  <inkml:trace contextRef="#ctx1" brushRef="#br0" timeOffset="-198641.07">30301 4337 954 0,'4'0'157'0,"-4"0"-157"0,0 0-4 0,0 0 0 15,0 0-7-15,0 0 1 0,-16 20-1 0,9-13 2 0,0 5 13 16,-3 5-7-16,-2-3 11 0,-1 7-11 0,1 2-3 15,2 1 3-15,1 2-7 0,-3 2 10 0,5 0 13 16,0 0-7-16,3-4 13 0,4 4-13 0,0-3 1 0,6 1 3 16,-1-5-9-16,-2 1 9 0,4-4-2 0,0-8-2 15,2-1 7-15,1-2-7 0,3-2-5 0,2-5 13 16,4 0-11-16,-3-3 13 0,3-4-8 0,-3-4 6 16,5 2 0-16,-2-4 1 0,4-3-3 15,3 0-6-15,-9-5 1 0,9 2-2 0,-8 0 3 0,-3-7-2 16,-2 5 10-16,-5-4-6 0,-2 3 4 0,-1 4 11 15,-2-8-12-15,-5 0 15 0,-3 0-1 0,-3-2-18 16,-5 2 6-16,-1 0-12 0,2 5 2 0,-5 2-3 16,1 5-4-16,-3 3 1 0,2 6-2 0,-1 3-6 15,4 2 2-15,0 6-5 0,-5 1-9 0,7 1-42 0,-4 1-31 16,4 1-2-16,3 1-75 0,1 1-49 0,2-1-13 16</inkml:trace>
  <inkml:trace contextRef="#ctx1" brushRef="#br0" timeOffset="-198265.05">30749 4268 33 0,'9'-5'4'0,"-6"1"76"0,4-3 13 0,-2 4 0 0,-1-1 17 16,-4 4-51-16,0 0 9 0,0 0-18 0,0 0 15 0,0 0-3 16,0 2-9-16,0 0 4 0,-9 26-25 0,0-16-11 15,2 0 3-15,-3 0-6 0,1 2 0 0,0 2-5 16,-1 3-9-16,1 0 5 0,1 4-8 0,1-2 1 15,3 5 8-15,-1-2-6 0,3 2 3 16,2 0 9-16,-2-6-9 0,4 7 10 0,2-7-8 0,3-5-1 16,1 4 1-16,5-6-1 0,-1-8-1 0,3 5 2 15,3-6-1-15,-2-4 2 0,3 2 7 0,-2-4-8 16,2-2 13-16,-1-3-12 0,1-5 14 0,-4-3-11 16,5 1 2-16,-3-4-3 0,2 1 2 0,0 1 0 15,-3-3-3-15,-5-2 3 0,-1 4 7 0,-5-6 12 16,-1 0 4-16,1 4 2 0,-3-4 10 0,-1 1-24 0,-4-3 4 15,-8-3-12-15,-1 2-9 0,-2 2 2 0,6 5-7 16,-1 5 8 0,-3 2-3-16,-6 6-10 0,-1 3-7 0,2 3-1 0,1 5-15 0,-7 4 10 0,3 3 0 0,-3 6 2 15,-2-3-4-15,3 3-39 0,1-3-18 0,0 3-7 16,5-1-61-16,6-3-32 0,3 0-54 0,5-2 12 16,2-1-92-16</inkml:trace>
  <inkml:trace contextRef="#ctx1" brushRef="#br0" timeOffset="-197998.26">31325 4153 204 0,'13'-11'32'15,"-1"3"14"-15,-2-3 43 0,1 2-38 16,-1-1 62-16,1 0-29 0,-1 4-5 0,0-1-1 0,-1 2 4 0,-2 3 8 16,0-5 7-16,-5 6 2 0,0-3 8 0,-2 4-30 15,0 0-4-15,0 0-5 0,0 0-16 0,0 0-27 16,0 0 0-16,0 0-9 0,0 0-11 0,0 2 2 15,0 0-4-15,-2 36 4 0,-2-22-7 0,3-1 1 16,-1 6 3-16,0 2 1 0,2 0 6 0,2 1-8 16,0-1 7-16,-1-1-6 0,3 3 8 0,-1-3-3 15,1 1-6 1,3-2 4-16,0 0-9 0,-2 0 10 0,0-4 1 16,-1 1 4-16,-1-5-1 0,1 1-4 0,-1-1-9 0,2-3 1 0,-3 1-27 0,2-4-43 0,1-2-23 15,-2-2-6-15,2 2-55 0,2-1-120 0</inkml:trace>
  <inkml:trace contextRef="#ctx0" brushRef="#br0" timeOffset="-158165.4">30892 12400 0,'0'0'0,"57"26"0</inkml:trace>
  <inkml:trace contextRef="#ctx1" brushRef="#br0" timeOffset="-159851.85">22832 8268 113 0,'0'-1'21'0,"7"-1"-13"0,-4-3-23 0,2-1 88 0,-3 0 23 0,2-3-3 0,-1 4 13 0,-3-4-10 0,2 2-6 0,1-2-1 16,3 0-11-16,1 1 12 0,-2 1-7 0,0 0-13 15,-3 0-1-15,0 2-5 0,-1-2-21 0,1 3 3 0,0-1-10 16,-2 5 9-16,0 0-11 0,0 0-11 0,0 0 5 16,0 0-9-16,0 0-9 0,0 0 3 0,0 0-3 15,0 0 4-15,-18 0-5 0,13 12-8 0,-2 2 2 16,-2 5-2-16,1 4 7 0,-1 5-9 0,-5 3-4 0,2 6 0 16,7 1 7-16,-2-1-4 0,0-1 7 0,0 1-6 15,-4-2-1-15,3-2 8 0,-3 0-3 0,6-5 8 16,-2-2-7-16,3-3-4 0,3-6 2 0,-3-3-2 15,4-5-4-15,0-4 10 0,0-2-9 0,0-3 11 16,0 0 0-16,0 0 5 0,0 0 8 0,9-14-6 16,-6 2-2-16,6-7-6 0,0-7 1 0,1-7 0 15,-1-4 3-15,-2-8-10 0,2-2 5 0,-2 0-6 0,-2 0 4 16,2 5 1-16,2 2-6 0,1 3 4 0,-1 1 0 16,-2 6-2-16,-2 0 5 0,-3 4-4 0,5 4 4 15,-6 2-1-15,5 3 4 0,-3 3-4 0,2 4 0 16,1 4-5-16,-5 1-1 0,-1 5 0 0,0 0 3 0,0 0-7 15,0 0-3-15,0 0-1 0,0 0 5 0,7 19 0 16,2-5 4-16,-6 5-2 0,8 4-6 0,-2 2 4 16,1 8-2-16,2 0 3 0,0 0-2 0,1 2 5 15,2 0-1-15,-3-1 2 0,1 0-2 0,-3 0 5 16,1 1-1-16,-3-2 4 0,3 6 0 0,-1-6-1 16,-1-5 0-16,-2-4 0 0,0-5 5 0,0 0-51 15,0-3-9-15,-4-2-21 0,2-4-62 0,-3-1-80 16,2-2-56-16,-4-3-8 0,-2 1-146 0</inkml:trace>
  <inkml:trace contextRef="#ctx1" brushRef="#br0" timeOffset="-159678.84">22661 8542 631 0,'0'7'100'0,"0"-7"-18"0,0 0 15 0,0 0 8 0,0 0 8 0,0 0-40 0,0 0 5 0,0 0-9 0,0 0 25 0,23-9-39 0,-4 1-6 0,-2 2-9 15,8-6-24-15,1 3-10 0,-4 1 0 0,8-5-1 16,3 3 1-16,-5-2-5 0,5 1-1 0,0 3-1 16,-5-5-14-16,3 1-78 0,-1 5-21 0,1-3-20 15,1 6-70-15,-3 4-130 0</inkml:trace>
  <inkml:trace contextRef="#ctx1" brushRef="#br0" timeOffset="-159333.75">23232 8497 964 0,'0'0'128'0,"0"0"0"15,0 0-4-15,0-2 6 0,0 0-24 0,0 0-66 16,2 1-13-16,0-1-11 0,26-26-16 0,-18 19 0 0,1 4 0 16,-1 2 0-16,4-4 0 0,0 1 0 0,-4 3 4 15,4-6-3-15,-2 8 1 0,2-3-2 0,0-3 2 16,-1 7-3-16,-3-2-4 0,0 2-57 0,1 2-4 15,-4 2-19-15,-2-1-19 0,-3 4-25 0,-4-4-34 16,-1 3 8-16,-4 2-55 0,-2 6 70 0,-3 0 25 16,-2 4 8-16,-4-3 66 0,3-6 31 0,-1 9-2 0,4-8 12 15,3 2 16-15,2 0 31 0,2-1 30 0,1-4-6 16,3 0 39-16,1-5 6 0,0-2-13 16,0 0 14-16,0 0-23 0,0 0-7 0,1 1-1 0,20 15-1 15,-12-14-19-15,0-1-3 0,3-1-9 0,-2-1 4 16,1-3-37-16,1-4-11 0,2 1-1 0,3 1 0 15,1-2 4-15,1-3-40 0,-5-3-37 0,2 0 1 0,4 0-88 16,0-7-77-16,9 1-64 0</inkml:trace>
  <inkml:trace contextRef="#ctx1" brushRef="#br0" timeOffset="-158893.1">23988 8103 765 0,'0'0'192'15,"0"0"14"-15,0 0-28 0,0 0 22 0,0 0-92 0,0 0-48 16,0 0-11-16,0 0-6 0,0 0-21 0,-2 19-14 16,-3-5-4-16,0 5 0 0,-4 6 1 0,1 1-4 15,-3 2 5-15,1 5-3 0,1 2 1 0,4 1 1 0,0 1-2 16,-1-1 1-16,3 1-3 0,1 1 6 0,-1-3-4 16,3-5 5-16,-2-6-6 0,0-10 2 0,2 3 3 15,0-4 0-15,0-5 0 0,0 1-3 0,0-9 1 0,0 0-1 16,0 0-2-16,0 0 11 0,0 0-3 0,0 0 6 15,5-7-8-15,-3-7-3 0,2-3-4 0,-1-9 1 16,1-2-2-16,-3-7 0 0,3-3 2 0,-1 3-2 16,-1-5 7-16,1 0-3 0,-1-1-2 0,0-6 1 15,0 4-3-15,-1 1-2 0,1 5 2 0,2 6-1 16,-3 1 4-16,1 10-1 0,0 2-1 0,0 4 0 0,-1 5 1 16,-1 3-2-16,0 6-1 0,0 0-1 0,0 0 2 0,0 0-7 15,0 0 2-15,0 0-3 16,14 13 1-16,-5 3 3 15,0 3-3-15,-1 4 3 0,1 5 4 0,2 5-1 0,-3-2 3 0,1 1-2 0,3 3 4 0,-3-2 0 16,3 0-1-16,-3-2 2 0,1-1-2 0,-3-2 0 16,2-1 6-16,0 1-4 0,-2-2 4 0,1-8-13 15,-1 1-20-15,2-3 5 0,-2-6-39 0,0 1-58 16,-4-6-22-16,-1-2-17 0,-2-3-70 0,0 0-118 16</inkml:trace>
  <inkml:trace contextRef="#ctx1" brushRef="#br0" timeOffset="-158719.78">23818 8423 561 0,'-7'6'88'0,"7"-3"0"0,0-3 32 0,0 0-32 0,0 0 29 0,0 0-24 0,0 2-15 0,1 0 4 0,25 10-26 0,-10-14-12 0,1 0 2 0,3-1-6 15,2-4-14-15,1 3-14 0,1-4-5 0,1-1 1 16,-3 2 4-16,-1 4-40 0,0-6-33 0,0 0-6 0,2 6-116 15,1-8-113-15</inkml:trace>
  <inkml:trace contextRef="#ctx1" brushRef="#br0" timeOffset="-158422.72">24244 8437 930 0,'4'0'122'0,"-3"0"14"16,-1 0-10-16,0 0 10 0,0 0-52 0,0 0-40 0,2-1-4 16,24-15-7-16,-15 9 1 0,4 2-15 0,6 3-6 15,-7-7 2-15,5 4-3 0,2 2 3 0,-3 1 0 16,4 0 0-16,-1-1-6 0,-3-6-7 0,1 2 4 15,0 2-4-15,4 1 6 0,-2 4-7 0,-2-3-1 16,0-2 0-16,-2 3 3 0,1-3 3 0,-3-1 1 0,1 1-2 16,-4-4-8-16,-1 6-20 0,-3-6-37 0,-1 7 5 15,0 1-115-15,-3 1-96 0,-4 0-72 16</inkml:trace>
  <inkml:trace contextRef="#ctx1" brushRef="#br0" timeOffset="-158187.48">24554 8206 479 0,'-7'-13'73'0,"2"7"106"16,0-1 20-16,1 3-19 0,4 4-17 15,0 0-33-15,0 0-10 0,0 0-2 0,0 0-24 0,0 0-19 16,0 0-8-16,0 0-5 0,0 0-53 0,0 0 4 16,0 0-9-16,-1 0 11 0,-13 12-8 0,14-1-2 15,0 3-4-15,3 3 3 0,-3 1-2 0,2 4-4 16,0 1 2-16,1 5-1 0,2 0 1 0,1 1 1 15,0 1 0-15,-4-4 2 0,3 4 4 0,-1-1-7 16,-2-3 3-16,5 4-4 0,-4-2-14 0,2-7-105 16,2 3-54-16,0-5-17 0,2-3-160 0</inkml:trace>
  <inkml:trace contextRef="#ctx1" brushRef="#br0" timeOffset="-157508.68">24960 8120 1347 0,'0'0'123'0,"0"0"4"0,0 0-23 0,0 0 12 15,0 0-80-15,0 0-18 16,0 0-2-16,0 0 0 0,0 18 2 0,0-6-5 0,-2 2 0 0,2 3-1 0,-2 2 1 16,2 6-10-16,4 3 3 0,-4 0-5 0,2 1 9 15,-1-1-9-15,-1 2 9 16,6-2-7-16,-1 1 5 0,-2-3-5 15,3 2-1-15,-6-2 1 0,5-3 2 0,2 0 3 0,-4-8 0 0,1-1 1 0,-4-3-3 0,-2-6 9 16,2 2-5-16,0-7 7 0,0 0-6 0,0 0-6 16,0 0 4-16,0 0-3 0,0 0 13 0,0 0-8 15,0 0-3-15,7-24-2 0,-7 3-5 0,0 0 1 16,-2-11 0-16,-3-2-1 0,2 0 0 0,-4-4 1 16,5 2 0-16,0 2 1 0,-5-4 0 0,7 3-4 15,-5 4 0-15,5-1-2 0,-2 6 5 0,-3 4-3 16,5 3 2-16,0 5-1 0,3 1-3 0,1 3 2 15,-6 1 0 1,6 4 1-16,-4 5 4 0,0 0-11 0,0 0-3 0,0 0-4 0,0 0-6 0,0 0 0 0,14-3 2 31,-7 15-1-31,1 2 11 0,-1 5-1 0,4 3 6 16,1 3-3-16,2 3 13 0,3-2-8 0,-5 0 1 16,-1-3-2-16,1 1 2 0,2-1-2 0,0-1 2 0,-2-2-2 15,0-3 5-15,2-1-3 0,-5-4 3 0,1 0-2 16,-3-2 5-16,0-4-3 0,2 2 3 0,-2-8-1 15,0 4 8-15,-2-2-7 0,-1-8 6 0,3 3-5 16,-2-6 4-16,0-6-5 0,0 1-2 0,1 0 2 16,0 0 3-16,1-5-6 0,0-9 3 0,0-4-3 0,-1 1 5 15,1-2-6-15,0 1-1 0,0-1-1 0,1-1-2 0,1 4 1 16,1 2 1-16,1 4 0 0,-1 3 1 0,-1 3-4 16,1 4 0-16,1 2-3 0,-2 2 5 0,-2 3-3 15,1 2 4-15,-3-1-1 0,1 3 1 0,-1-1-6 16,0 1 3-16,-1 3-2 0,-1 0 10 0,2 2-9 15,1 3-1-15,-1 4-3 0,0 4-4 0,0 5 8 16,2 6-1-16,-3 2 5 0,-1 2 2 0,-1 4-2 16,0-1 1-16,-2 0-1 0,0 2 2 0,1-1-4 15,1 3 2-15,0 1-3 0,0-3 8 0,-2 2-3 16,1 0 1-16,1-4-4 0,2-1-38 0,-1-4-62 16,2-1-44-16,1-4-4 0,-1 1-132 0,3-1-241 15</inkml:trace>
  <inkml:trace contextRef="#ctx1" brushRef="#br0" timeOffset="-156864.83">29889 6988 1017 0,'0'-4'121'0,"-2"1"-3"0,2 3-13 0,0 0 3 0,0 0-62 0,0 0-21 0,0 0-3 0,0 0 0 0,0 0 8 0,-7 10-13 0,5 2 2 0,2 4-6 0,0 2 6 0,2-1-11 16,0 6 2-16,-2 3-5 0,0 5-6 0,3 4 4 16,-1-4 2-16,1 6 4 0,-1-4 0 0,3 0-8 15,-1 7 2-15,-3-7-3 0,5 2 2 0,-5-5 6 16,3-1-3-16,-2-2 6 0,-1-3 6 0,1-7-15 16,2-1-23-16,-1-2-1 0,1-2-93 0,1-3-66 15,0 0-53-15,4-8-5 0,-4-4-144 0</inkml:trace>
  <inkml:trace contextRef="#ctx1" brushRef="#br0" timeOffset="-156519.49">30280 7096 847 0,'-1'-5'171'0,"1"5"-24"0,0 0-7 0,0 0-5 15,0 0-52-15,0 0-57 0,0 0-9 0,0 0-9 16,-21 15 0-16,12-4-8 0,0-1 2 0,1 9-2 0,-3-1 8 15,2 3-2-15,4 3-1 0,4 2 1 0,1 0 0 16,0 2-5-16,0-3 5 0,5 1-6 0,0-4 0 16,4-2 2-16,5-1-1 0,-4-7 3 0,4 2-4 0,0-4 5 15,-2-3-4-15,0-3 7 0,0-3 7 0,6 5-5 16,-4-8 5-16,2-3-6 0,4-1-9 0,-4-4 17 16,3 0-4-16,-3-3 10 0,-6-2-10 0,1-1 5 15,-4-3-4-15,-2-2 6 0,0 0 1 0,0-2 1 16,-1-1 2-16,-4-2-1 0,-4-4-3 0,-4-3-9 15,-1-2 0-15,-3 4-3 0,0 1-9 0,-2 8 9 16,2 2-7-16,-1 8 9 0,1 4-10 0,-2 4-5 16,0 4 1-16,2 2-4 0,-5 0 2 0,3 6-8 0,-2 1 2 15,-1 1-4-15,4 4 8 0,-2 2-3 0,3 1-5 16,1 3-3-16,6-1-52 0,3-2-66 0,2 2-50 16,5-1-3-16,2 3-134 0</inkml:trace>
  <inkml:trace contextRef="#ctx1" brushRef="#br0" timeOffset="-156251.48">30832 7021 1188 0,'0'-7'151'0,"2"0"15"0,0 2-29 0,0 1 18 0,-2 4-92 16,0 0-43-16,0 0-3 0,0 0-10 0,0 0-2 0,0 0-8 15,0 0-3-15,0 0-1 0,3 4 8 0,-3 1 10 16,2 5 5-16,0 6 0 0,1 0 3 0,2 10-4 16,1-4-1-16,1 5-1 0,-4-1 0 0,4 3-5 15,0 3 3-15,-4-1-3 0,1-1-3 0,-2-1 1 16,-1 3 5-16,1-6-1 0,-2 0 5 0,0-3-4 16,0-6-18-16,0 2 6 0,2-3-62 0,0 0-43 0,5-1-25 15,-4-4-7-15,6-1-72 0,-2-5-139 0</inkml:trace>
  <inkml:trace contextRef="#ctx1" brushRef="#br0" timeOffset="-155890.75">31398 7000 969 0,'0'9'156'0,"2"-8"-93"0,-2-1 29 0,0 0-7 0,0 0 31 16,0 0-75-16,0 0-11 0,-2 0-12 0,1 2 9 15,-25 26-16-15,20-14 4 0,-1 5-9 0,0-1 3 16,0 4-3-16,-1 3 1 0,1 1-3 0,3 0-2 0,1 2-2 16,3-2 0-16,0-2 0 0,3-3 6 15,3-2-6-15,2 0 8 0,1-6-7 0,0-1 1 0,3-3 9 16,0-2-5-16,0-2 7 0,2-3 6 0,0-2-9 16,2-4 8-16,1-5-8 0,1 2 6 0,-3-3-4 15,3-4 0-15,-1 0 1 0,-1-3 1 0,-2-1-1 16,-4-1 1-16,1 0-1 0,-6-4 5 0,0 1 2 15,-1-1 2-15,-4-3 0 0,0-4 1 0,-2-1-11 16,-2-2-1-16,1 3-2 0,-4 7 0 0,0 8-9 0,-2 4 0 16,-1 10-4-16,-1-1 1 0,-1 2-5 0,2 8-1 15,-8-6-1-15,3 9-1 0,-3-4-12 0,1 5 4 16,3 11-9-16,0-3-22 0,5 7-54 0,4-3-46 16,1-1 0-16,6-1-100 0,3 1-176 0</inkml:trace>
  <inkml:trace contextRef="#ctx1" brushRef="#br0" timeOffset="-155544.41">31886 7030 422 0,'-7'-18'144'0,"4"4"239"16,-1 4-184-16,4-1-34 0,0 8-35 0,-2 1 10 0,2 2-79 16,0 0-29-1,0 0-7-15,-1 0-4 0,-24 9-10 0,15 1-14 0,5 6 1 0,-1 0-6 0,1 4 11 0,0 1-8 16,-2 2 7-16,2 3-8 0,0 0 6 0,5 2 0 15,5 0-1-15,0 0 1 0,2-4 6 0,-4 1-3 16,3-4 4-16,1-2-5 0,0-2 3 0,8-3 2 16,1-2 1-16,3-5 1 0,-1-1 2 0,2-1 0 15,0-5 1-15,-3 0 0 0,6-4-7 0,-6-4 11 32,6-3-4-32,-2 1 7 0,-4-4-2 0,4-4-8 0,-5-1 5 0,-1 0-6 0,3 0 0 0,-6-4 14 31,0-1-5-31,-5-2 10 0,-2-4 1 0,-1-1-7 0,-3-6-2 0,1 9-2 0,-4-3-9 0,-3 8-3 0,0 7 1 15,-4 3-1-15,1 2-3 0,-3 4-3 0,-3 2-6 16,-1 1 2-16,-6 6-13 0,-7-2-26 16,-4 9-38-1,-1 3 4-15,-5 0-95 0,-2 11-92 0,2-4-85 0</inkml:trace>
  <inkml:trace contextRef="#ctx1" brushRef="#br0" timeOffset="-154774.25">30052 8045 1223 0,'-3'-5'103'0,"1"-2"-9"0,2 7-12 0,0 0 1 0,0 0-51 0,0 0-20 0,0 0-1 0,-2 0-5 0,1 0-3 0,-1 0-13 0,0 0 5 0,0 0-6 0,-34 19 18 0,31-5-1 16,-1 2 7-16,1 5-6 0,0 2 5 0,3 3-7 15,-1 2-5-15,1-2 2 0,2 2-9 0,0-2 9 16,0-5 0-16,0 5 5 0,3-2-5 0,1-1-1 16,3-1 1-16,-2-8-1 0,4-1 5 0,-1 1-8 15,1-8 4-15,2 1-4 0,-1-1 6 0,4-5-3 0,2-1-2 16,-2 0 1-16,1-7 8 0,3-1-4 0,-3-1 0 16,5-1 0-16,-3-4 6 0,0-4-5 0,3-3 7 15,-5-5-7-15,-1 0 11 0,-3-2 0 0,-3-3 5 0,-1 5-3 16,4-4 3-16,-8-3-6 0,-1 0 0 0,-2-4-1 15,-2 4-8-15,-1 4 2 0,-3 4 0 0,6 8 3 16,-5 3 8-16,0 3-10 0,-2 3-5 0,-9 2 0 16,8 1-6-16,-3 5-6 0,-1 2-1 0,3 3-3 15,-5 2-8-15,-1 4 0 0,1 2-5 0,0 3 0 16,2 3-27-16,3 2-26 0,5 4-26 0,4-1 4 16,0 2-45-16,4-1-84 0,1-5-43 0</inkml:trace>
  <inkml:trace contextRef="#ctx1" brushRef="#br0" timeOffset="-154395.85">30719 8011 542 0,'0'-6'94'0,"0"1"128"0,-1 0-69 0,1 0-14 16,-4-1-9-16,-1 3-1 0,-2-1-50 0,2 4-38 15,-1 0-9-15,-1 2-5 0,0 0-13 0,-1 3-11 16,-1 2 1-16,-1 2-3 0,1 1 8 0,-3 2 3 0,0 2-5 15,-1 4 3-15,3 1 0 0,1 2-4 0,2 2 8 16,2 1-8-16,0-3 4 0,3-2-8 0,2 5-5 16,5-6 1-16,2 1 7 0,2-3-3 0,0-6 10 0,3 6-9 15,0-7 4-15,2-4-7 0,0 0 4 0,3-3-3 16,1 3 1-16,-1-7 4 0,2 0-4 0,2-3 4 16,0-5-3-16,0 3 4 0,0-4-2 0,-4-4 4 15,1-1 5-15,-3-3-2 0,-2 0 5 0,-5-2-4 16,-1 2 10-16,-2-2-2 0,-1-2 0 0,-2-1 0 15,-2-2-5-15,-6-1-1 0,1 3-2 0,-2 5 0 16,2 3-8-16,-5 6-1 0,1 3-1 0,-2 3 0 0,-2 4-7 16,-1 0-12-16,0 4 1 0,-4 4-4 0,1 3 0 15,-2 5-20-15,-1-1-27 0,1 4 4 0,5 2-62 16,4-2-67-16,3 1-60 0,4-1-11 0,3 2-205 16</inkml:trace>
  <inkml:trace contextRef="#ctx1" brushRef="#br0" timeOffset="-153801.09">31310 7906 187 0,'0'0'83'0,"0"0"98"0,0 0-43 0,0-2-22 0,0 0-12 0,0 1 4 0,0-1-17 0,0 0-11 0,0 1 3 0,0-1-4 0,0 0-3 0,0 0-7 0,0 1-2 0,0-1 1 0,0 0-9 0,0 0-13 0,0 1-6 15,0-1 0-15,0 0-22 0,0 2-4 0,0 0 3 16,0 0-1-16,0 0-1 0,0 0-8 0,0 0 2 16,0 0 0-16,-11 14 11 0,13 0-6 0,-2 2-5 15,0 3 1-15,-4 3-7 0,3 3-3 0,-1-1 1 16,-1 6 0-16,3 1 7 0,-2-1-10 0,0 1 4 15,2-1-5-15,0 1 11 0,-3-3 0 0,-3 0-1 0,5 0-1 16,-5-4-2-16,6 4-45 0,4-7-17 0,-4 3-12 16,2-6-57-16,-2-1-58 0,5 6-54 0,2-4-7 15,-2 2-171-15</inkml:trace>
  <inkml:trace contextRef="#ctx1" brushRef="#br0" timeOffset="-153013.06">31684 7878 562 0,'0'0'80'0,"0"0"66"0,0 0-4 0,0 0-27 0,0 0-13 0,0 0 1 0,0 0-25 0,0 0-2 0,0 0 3 0,0 0-4 0,0 0-17 0,0 0-20 0,0 0-8 0,0 0 1 0,-7 14-14 0,5-4-10 16,1 4 1-16,-3 6-5 0,2 2-2 0,2 6-1 16,0 4-1-16,0-1 1 0,2 4 1 15,0-2-1-15,-2-2 6 0,2 2-5 0,-2-3-5 0,1 1 9 16,-1-3-5-16,0-7 3 0,4 3-35 0,-4-4-86 16,5 2-48-16,0-1-11 0,-1-9-135 0</inkml:trace>
  <inkml:trace contextRef="#ctx1" brushRef="#br0" timeOffset="-152792.56">32078 7843 1067 0,'-2'-5'118'0,"2"5"30"0,0 0-19 0,0 0 20 15,0 0-65-15,0 0-38 0,0 0-8 0,0 0-5 16,0 0-9-16,-2 12-11 0,4 2-1 0,-2 5-3 0,-2 6-6 15,-1 4 1-15,-3 8-1 0,5 1 2 16,-3 4-3-16,3 0 0 0,-3-2 4 0,-1-3-1 16,1-4 3-16,1-5-7 0,-1-1 3 0,6-2-5 0,0 1-26 15,3-2-92-15,0-3-34 0,-1-2-16 0,-2-5-82 16,-1-1-169-16</inkml:trace>
  <inkml:trace contextRef="#ctx1" brushRef="#br0" timeOffset="-152352.33">29735 9174 1008 0,'-43'14'17'0,"6"0"16"0,1-5 20 0,8 3-7 16,7-3 3-16,0-2 0 0,12 2-10 0,2-8 14 15,7-1 1-15,0 0-25 0,0 0 5 0,12 9-9 0,-3-9 7 16,10-2-2-16,4 2-6 0,12-5 4 0,8 2-15 16,6-4-3-16,5 0-1 0,4-5-1 0,1 1-7 15,7-3 6-15,2 0 1 0,5 0 4 0,5-7-3 16,13 6 11-16,5-6 0 0,8 3 5 0,2-1 0 0,-3-3-7 15,0-1-5-15,1-2 1 0,4 5-4 0,11-3-5 16,1 2-2-16,2-2 0 0,-5 2 1 0,-9 2-7 16,7 2 5-16,-1-1-6 0,3 3 12 0,5-1-12 15,-10 0 6-15,-6 2-7 0,-10 2 5 0,-1 0 1 16,-4 3 4-16,-2 1-1 0,-2-1 2 0,-9 2-2 16,-6 0-6-16,-13 0 3 0,-9 2-2 0,-8 1 1 15,-5 1 4-15,-9-2-1 0,-4-1 3 0,-10 3-16 16,-4-1-19-16,-6 4 1 0,-4 0-55 0,0 0-33 0,-11-1-35 15,-3 1 0-15,-7 0-87 0,-6 1-53 0</inkml:trace>
  <inkml:trace contextRef="#ctx1" brushRef="#br0" timeOffset="-151976.18">32475 9068 1042 0,'8'-7'110'0,"-1"-1"16"0,-7 1 2 0,2 1 2 0,-2 6-34 0,0 0-38 0,0 0 8 0,0 0-12 0,0 0 9 0,0 0-40 0,0 0-1 0,0 0-9 0,0 0 3 0,0 0-7 0,0 0-1 0,0 0 0 0,-10 16-2 0,6 0-4 16,4 6 4-16,-3 4-4 0,3 4-1 0,0 1 5 15,-4 3-6-15,6 2 6 0,-2 1 1 0,2 5-4 16,-2-6 2-16,-2 1-3 0,-1-4-1 0,1-2 2 0,2-3 1 16,0-4 0-16,-4-1-5 0,6-2-44 0,0-2-14 15,-2-1-9-15,3-4-33 0,-3-4-22 16,0-3-31-16,0-2-3 0,0-5-109 0</inkml:trace>
  <inkml:trace contextRef="#ctx1" brushRef="#br0" timeOffset="-151678.09">31959 9260 815 0,'-3'-14'84'0,"-6"-2"37"0,4 2-10 0,0 4 19 0,5 10-28 15,0 0-11-15,-13-18 8 0,12 13-7 0,-1 0-2 0,2 5-43 16,0 0-10-16,0 0-7 0,0 0-19 0,0 0-10 16,0 0 4-16,2 16-4 0,-4-4 10 0,4 9-8 15,-1 5 3-15,3 7-5 0,1 5 1 0,-3 1-1 16,1-3-1-16,1 1 0 0,-4-1 0 0,0 1 2 15,0 0 3-15,-2-3-2 0,2 0 1 0,-2-3-1 16,-1 0-33-16,-1-5 10 0,4 1-94 0,-1-3-54 16,1-5-44-16,0-1-7 0,-6-5-132 0</inkml:trace>
  <inkml:trace contextRef="#ctx1" brushRef="#br0" timeOffset="-151302.1">31433 9373 1207 0,'-5'0'171'0,"-4"0"-123"0,4 0-38 0,0 0 1 15,0 0-10-15,-1 5-9 0,0 1 0 0,-3 2-1 0,2 3 9 0,-2 1 0 16,0 0-5-16,4 0 3 0,-2 1 2 0,2 0-3 15,2 7 12-15,-1 1-9 0,2 1 25 16,2 3-16-16,-1 1 8 0,1 0-8 0,5 0 13 16,0-2-12-16,4-1 2 0,3-4-4 0,-2 0 0 0,3-6-1 15,-1-3-3-15,3-1 3 0,1-2 8 0,0-4-2 16,1-1 11-16,-1-7-8 0,0-4 9 0,-1-1-1 16,1-4 5-16,3-6-1 0,0 0 4 0,-1-5-3 15,1 1-6-15,-2-2 4 0,-5-4-11 0,1 2 1 16,-6 2 2-16,-4-4 0 0,-1 2 8 0,-4-1-7 15,-3 3-2-15,-2 0-1 0,-2 5-5 0,-1 5-8 0,-6 2 0 16,-5 5-3-16,-2 6-16 0,-4 5-19 0,-3 8-25 16,-8 9 3-16,-2-1-73 0,-6 3-77 0,-2-1-89 15,1-2 4-15,0-1-231 0</inkml:trace>
  <inkml:trace contextRef="#ctx1" brushRef="#br0" timeOffset="-150942.39">30157 6315 1901 0,'0'-9'-70'0,"3"1"44"0,1 1 3 0,-1 5 6 0,-3 2-16 0,0 0 21 0,0 0 0 0,0 0 6 0,0 0 4 0,0 0-1 0,0 2-5 0,-7 24 3 0,2-16 1 0,2 8-9 0,-1-3 11 16,1 6-10-16,-1 2 12 0,4 3-13 0,0 2 4 15,2 3-5-15,7 6 8 0,-3 1 1 16,5 6 1-16,3 3-11 0,-5 7-97 0,5 9-192 0</inkml:trace>
  <inkml:trace contextRef="#ctx1" brushRef="#br0" timeOffset="-150580.39">30777 9309 1222 0,'0'0'195'15,"0"0"-174"-15,0 0 11 0,5 19-31 0,-3-10 11 0,-2 1-11 16,0 6 8-16,-4 5-7 0,1 3 12 0,-1 6-14 16,-3-3 0-16,-1 3-4 0,1 3 6 0,1 4-2 0,1 6 2 15,2 3-3-15,-1 2 1 0,2 5-6 0,-1-1 9 16,3 4-6-16,-2-1 4 0,0 3-126 0,2-4-59 0,-3-3-22 15,1-1-149-15</inkml:trace>
  <inkml:trace contextRef="#ctx1" brushRef="#br0" timeOffset="-150110.16">30099 9462 560 0,'2'-17'78'0,"2"3"147"0,1 0 117 0,-2 0-249 0,4 5 53 0,-3 2-37 0,1 2-24 0,-5 5 0 0,0 0-59 0,0 0-14 0,0 0 4 0,0 0-7 15,7 14-4-15,-7 3-4 0,0 8-3 0,-2 8 2 16,-3 9 3-16,1 6-3 0,-3 10 1 0,2 5-2 16,-2 4 2-16,-3 8-1 0,1 6-19 0,-3 6 0 15,0 2-98-15,-6-1-193 0</inkml:trace>
  <inkml:trace contextRef="#ctx1" brushRef="#br0" timeOffset="-148994.22">13642 7896 276 0,'0'0'52'0,"-7"-9"31"0,0 4 65 0,3-1-14 0,-1 1-8 0,10 5-37 0,-5 0-6 0,0 0-3 0,0 0 6 0,0 0-21 0,0 0 7 0,0 0-10 0,0 0 0 16,0 0-16-16,0 0-11 0,0 0 4 0,0 0-13 15,0 0-14-15,0 0 0 0,0 0-5 0,0 0-3 0,0 0 3 16,0 0-4-16,-3 23 3 0,3-11-4 0,1 4-2 16,3 3 5-16,-4 2-5 0,0 0 3 0,0 0-3 15,2-1 1-15,1 1-1 0,-3-1 9 0,2-1-6 16,0 0 1-16,1 0-1 0,-1-2 5 0,3-1-11 16,-3 0-22-16,3-4 0 0,4 2-84 0,-2-4-76 15,3-4-61-15,1 1-9 0,-1-2-190 0</inkml:trace>
  <inkml:trace contextRef="#ctx1" brushRef="#br0" timeOffset="-148711.78">14086 7864 554 0,'0'0'230'0,"0"0"-59"0,0 0-21 0,0 0 4 16,0 0-33-16,0 0-73 0,0 0-9 0,0 0-13 0,0 0-3 16,0 0-6-16,0 0-10 0,0 0 6 0,0 0-7 15,0 0-4-15,0 0 8 0,-2 19-7 0,-1-6 7 16,-1-1-8-16,1 3-2 0,1 3-1 0,0-1 2 16,2 4 1-16,0 0 3 0,-2 0-4 0,-1 2-3 15,-1 1 4-15,3-1 2 0,-3 1 2 0,1 0 0 16,1 1-31-16,0 1-34 0,0-3 2 0,2-1-83 0,2-1-83 15,0-5-56-15</inkml:trace>
  <inkml:trace contextRef="#ctx1" brushRef="#br0" timeOffset="-148237.72">14558 8033 336 0,'1'-7'52'0,"1"4"59"0,-2-4 19 0,-5 2 3 15,-2-1 32-15,2 3-68 0,5 3-4 0,0 0-19 16,0 0-18-16,0 0-15 0,0 0-1 15,0 0-5-15,0 0-4 0,-2 0-17 0,0 0 1 0,-22 9-7 16,15-2-15-16,4 5 8 0,-5 0-7 0,8 4 8 0,-2 1-4 16,3 4-4-16,-3 0 4 0,4 0-4 0,-2-2 8 15,2 2-2-15,4 0-5 0,3 1 1 16,3-4 3-16,-6-3 0 0,10 1 5 0,-4-5-5 0,4 1-3 16,2 2 7-16,-2-7 2 0,1-2 3 0,-1 0-9 0,2-5 4 15,1 5-6-15,1-5 8 0,-3-1 7 0,-1-8-7 16,-1 0 9-16,0 1-8 0,0-5 7 15,-1 1 0-15,-2-4 1 0,1 3 1 0,-3-1 7 0,-2-2 23 16,-1 2 3-16,-5-3 8 0,2 1 9 0,-2 2-19 0,0-4-3 16,-2-1-4-16,-3-2-11 0,-4 0-10 0,0-1-4 15,-1 3-1-15,-2 3-12 0,1 4 4 0,-1 3-2 16,0 4 1-16,0 0-7 16,-1 3-11-16,3 4-1 0,-4 1-1 0,2 4-1 0,-4 0-35 0,0 4-14 15,1-3-11-15,1 6-49 0,5 0-55 0,4-2-72 16,5 4 3-16,5 1-200 0</inkml:trace>
  <inkml:trace contextRef="#ctx1" brushRef="#br0" timeOffset="-147874.6">15355 7913 362 0,'0'-11'148'0,"0"3"27"0,0-1-10 0,0 9 14 0,0 0-56 0,0 0-36 0,0 0-7 0,0-2-2 0,0 1-12 0,0-1-3 0,0 2-5 0,0 0 3 0,0 0-16 0,0-2-20 0,0 2 2 0,0 0-5 0,0 0 4 0,0 0-17 0,0 0-2 0,0 0-3 15,0 0 6-15,-3 9-3 0,10 3 4 0,-7-2-6 16,5 6-4-16,-5 2-2 0,2 1-4 0,1 2 2 16,-3 0 7-16,4-1-7 0,-4 3 8 0,1 2-8 15,1-5 8 1,-2 5-3-16,2-3-2 0,0-2 1 0,-1 1 12 0,1-1-10 0,2 0-8 0,-3-3-5 16,5 0-42-16,-3-3-48 0,1-1-28 0,3 1-6 15,0-7-65-15,1-1-127 0</inkml:trace>
  <inkml:trace contextRef="#ctx1" brushRef="#br0" timeOffset="-147444.16">16198 7814 414 0,'-2'7'65'0,"1"-4"94"0,-3-3 4 15,4 0 16-15,0 0-41 0,0 0-62 0,0 0-5 0,0 0-12 16,0 0-9-16,0 0-8 0,0 0-6 0,0 2 4 15,0 0 1-15,0-1-1 0,0 1 4 0,0 0-3 0,0 0-12 16,0 1-8-16,0 1-3 0,-12 50 1 16,14-44-2-16,-2 4 1 0,0-2-4 0,0 2 3 15,2 3-7-15,3 3-3 0,0 2 2 0,4-1-1 0,-4 5-2 16,2 0-3-16,-4 1 1 0,3-3 0 0,-1 4 12 16,-3-4-16-16,1 1 8 0,-1-6-8 0,0 2 9 0,-1-4 1 15,3 1-3-15,-1 3 1 0,1-8-2 0,1 3 1 16,-3-2 1-16,1-2-1 0,-3-12 0 0,0 0-25 15,0 2-27-15,0 0 0 0,0 0-81 0,9 3-43 16,-9-9-82-16,2 1 7 0,1 1-259 0</inkml:trace>
  <inkml:trace contextRef="#ctx1" brushRef="#br0" timeOffset="-144012.33">18306 8105 486 0,'-7'-11'70'0,"7"1"64"0,-4 1 89 0,4 2-176 0,-7 0 79 0,2 2-37 0,1 1-12 0,4 4-6 0,0 0-46 0,0 0-2 0,-1 0 5 0,-27-5-4 16,19 7-4-16,2 0 20 0,-3-1-13 0,4 3 16 15,-1-2-8-15,-1 3-22 0,4 4 7 0,-4-1-14 16,2 4-4-16,3 6-1 0,-4-2-4 0,7 6 3 16,-2 1 0-16,0-1-3 0,2 5 1 0,2-1-2 15,-2 0 2-15,0-5-6 0,9 3 3 0,0-3-2 16,6 5 11-16,4-5-3 0,-5-7 3 0,4-3-4 0,-1-6 0 16,4-5 4-16,7 7 5 0,-4-7-2 0,4-2 6 15,-2-3-4-15,-1-7-1 0,1-2 0 0,-2-2 6 0,-1-5-4 16,-1-2 0-16,-4-1-1 0,3-2-1 0,-4 3 0 15,-1-1 4-15,-2 3-2 0,-6-2 8 0,-2 1 4 16,-3-1 6-16,-3-1-3 0,-2 1 0 0,-5-1-6 16,-3-1-4-16,-2 1 3 0,-6-1-1 0,1 4-6 15,0 6-5-15,-1 3 2 0,-1 5-8 0,3 5-10 16,-1 2 1-16,-4 3-6 0,2 6-2 0,-5 3 2 16,3 4-1-16,0 5 3 0,0-2 3 0,5 4 2 15,0 1-4-15,10-1 1 0,0 1-22 0,3-3-7 0,5 0-21 16,-1-4 7-16,5-3-36 0,-1-5 0 0,9 0 15 15,7-2-9-15,3-2 31 0,6-3 20 0,-3-2 0 16,1-7 9-16,4-2 19 0,-3-2 2 16,3-2 5-16,1-1-4 0,0-2-4 15,-2 0 12-15,-3-3-7 0,0 2 7 0,-4-3-8 0,-1 7 4 0,-6-3 4 0,-3 2-2 16,2 2-9-16,-6-2 25 0,3 2 3 0,-3 3 13 16,0 0 26-16,-4 2-3 0,-3-2 5 0,-1 3-5 15,-4-1-2-15,2 7-10 0,0 0-1 0,0 0-3 16,0 0-18-16,0 0-11 0,0 0-6 0,0 1 1 15,-16 25-6-15,8-13 0 0,1 1-4 0,-2 3 1 0,2 0-4 16,2 1 1-16,0 1 3 0,3 2-2 0,0 0 2 16,2 0-4-16,2 0 4 0,-2-4-4 15,5 2 1-15,2-1 2 0,4-3-4 0,2-1 5 0,3-2 3 16,2-3-2-16,1-2 1 0,0 0-2 0,4-2 4 0,1-5 1 16,-3-3 1-16,5-4 0 0,-3-5-3 0,-3-2-1 15,5 2 2-15,-6-4 0 0,2 0 0 0,-4 1-1 16,-1-1 4-16,-6 0-2 0,-1 2-3 0,0-1 12 15,-6 1-7-15,3 0 9 0,-5-2 1 0,-2 0-1 16,-1 1 5-16,-5-5-4 0,-5 1-4 16,-4 0-1-16,-1 2-5 0,-4 3 3 0,0 0-12 0,0 7-6 0,-2 2-6 15,2 6 3-15,-1 5-3 0,-3 1-5 0,3 5 3 16,1 0-3-16,3 4 5 0,1-1 0 0,1 1 2 16,4-2-2-16,7-2-6 0,5 0-30 0,7-1 6 0,3-4-11 15,2-4 31-15,4-3 4 0,5 0 5 0,5-5-2 16,4-2 3-16,8-2 8 0,0-1 2 0,-1-6 4 15,1 2 4-15,-5-3-3 0,0 1 0 0,1 0 0 16,-7-4-1 0,0 4-4-16,-3-2 0 0,-1 3 0 0,-4 3 13 15,-4-2-8-15,-1 3 5 0,-3 1-6 0,-4 1 7 0,0 4 12 0,-7 5 2 0,0 0 3 0,0 0 9 16,0 0-1 0,0 0 0-16,0 0 1 0,0 0-9 0,0 0-2 15,0 0 11-15,0 0-5 0,0 10 14 0,-4 1-12 0,2 1-4 0,-1-2 2 0,-2 1 2 0,3 1-13 16,0-2 4-16,1 4-6 0,1 0 0 0,0 2-8 31,0 0 1-31,1 3-1 0,3-2 8 0,-1 6-15 16,1 0 4-16,-1-1-6 0,1 1 3 0,-1 0 5 0,-1 1-2 0,0-5 5 0,-1 2 3 0,1-4-11 31,2 1 3-31,-1-4-7 0,-1 3-18 0,1-5-62 16,1 1-22-16,-1-3-12 0,3-6-52 0,-1-3-68 0,2-2-102 15</inkml:trace>
  <inkml:trace contextRef="#ctx1" brushRef="#br0" timeOffset="-143681.05">19716 7930 786 0,'5'2'112'0,"-1"-2"69"0,-6 2-7 0,-3-2-62 0,-2 0-17 0,2 3-5 0,3 4-29 0,2 4-27 0,0 1-3 0,-4 4-6 0,-1-2-17 0,-3 1-5 0,1-1-1 0,0 5 1 0,3 1 2 15,1-1-7-15,3 2-1 0,1-2-1 0,1 0 2 16,7 2 2-16,-6-4-2 0,3-1 2 16,1-2 0-16,-4-2 3 0,9-1-1 0,-3-3 1 0,1-2-1 15,6-3-1-15,-7 0 7 0,6-1-5 0,3-4 11 0,-4 1-2 16,8-4 2-16,-6-4-2 0,0 0-4 0,-1-3 6 16,-4 0-4-16,1-2 6 0,-3 0-3 0,1 2-2 15,-1-4 6-15,-4 4-4 0,0-2 6 0,-3 0 10 16,-2-2-10-16,-3-1 12 0,-4-1-7 0,-4-1-9 0,1 2 6 15,-4-2-8-15,0 1-3 0,-2 6-9 0,-1 0-1 16,-1 5-2-16,-3 2-3 0,2 5-6 16,0 0-3-16,4 7-1 0,-1-1-9 0,-2 5-43 0,-1-2-27 15,11 1-11-15,2 1-107 0,8-3-178 0</inkml:trace>
  <inkml:trace contextRef="#ctx1" brushRef="#br0" timeOffset="-143181.18">20131 8300 760 0,'-7'0'134'0,"-4"-4"27"15,6 6-27-15,5-2 28 0,0 0-51 16,0 0-43-16,0 0 5 0,0 0-18 0,0 0-13 0,0-2-8 15,0 1-6-15,16-24 5 0,-6 18-6 0,4 2-9 16,2-2 0-16,-1 2-4 0,5 1-8 0,-1 1-4 16,2 3-2-16,0-2 0 0,1 2 0 0,1 0-4 15,1 0 1-15,1 0-3 0,-1 0 5 16,2 2 1-16,-3-2 1 0,-1 5 2 0,6-1 7 0,-3-4-9 0,2 1 3 16,0-1-4-16,-1 0 3 0,-2 2-3 0,-6-4 7 15,-3 1-5-15,-4-3 9 0,-4 4-2 0,-2 0 0 0,-5 0 2 16,0 0 5-16,0 0 16 0,0 0-8 0,0 0 10 15,0 0-28-15,0 0-1 0,-28-9-2 0,9 9 2 16,-6-1-5-16,-4-3 2 0,-3-1-2 0,-2 5 2 16,2 0-2-16,1 3 0 0,-2-1 3 0,5 0-3 15,-2 0-1-15,-1-1 1 0,7 3-5 0,-2-1 5 0,1 6 1 16,4-4-6-16,2 4 5 0,2-2-4 0,3 0 5 16,3-7-5-16,6 3 1 0,5-3-5 0,0 0-4 0,0 0-8 15,0 0 4-15,0 0-1 0,0 0 27 0,19 13-8 16,-5-13 4-16,2-4-6 0,3 4 6 0,4-5-6 15,1 5 3-15,2 0-3 0,0-5 0 0,0 5 3 16,0-2 1-16,1-2 1 0,-3 3 1 0,2-1-63 16,-1-2-64-16,6 3-6 0,-5-1-221 0</inkml:trace>
  <inkml:trace contextRef="#ctx1" brushRef="#br0" timeOffset="-141277.78">13626 7878 294 0,'3'-3'97'0,"4"-3"10"0,-7-2 14 0,0-3-4 0,-1 3-36 0,2-1-19 0,1 2-6 0,3 0 1 0,1 2-3 0,-5-1 9 16,-1 3 5-16,0-2-1 0,-5-4-6 0,0 6 1 15,5 3-3-15,0 0 4 0,0 0-11 0,0 0-17 16,0 0-8-16,0 0 0 0,0 0-18 0,0 0 6 0,0 0-4 16,0 0 5-16,0 0-9 0,0 0-5 0,0 0 2 15,0 0-3-15,0 19-5 0,0-9 13 16,0 2-3-16,-4 2 9 0,3 4-11 0,-1-1-1 0,0 2-5 15,2 2 2-15,-3 2-3 0,1 3 3 0,-2 2 3 16,1 0 0-16,1 0 7 0,2-1-8 0,0 0 1 16,-1-1-2-16,-3 0 1 0,-1-3 1 0,-2-3 1 0,3-2 0 15,3 1 3-15,1-2-3 0,0 1 2 0,-4-4-1 16,4 2-1-16,0-4 0 0,-2-2-3 0,4-1 3 16,-2-4-3-16,0-1-1 0,2 1 3 0,-2-5-2 15,0 0 12-15,0 0-3 0,0 0-3 0,0 0 3 16,2 0 7-16,-1 0-6 0,15-23 6 0,-12 11-8 15,2 0-5-15,-4-2 3 0,0 0-1 0,-6-4 4 16,4-1-4-16,0 2 1 0,2-6-3 0,9 2 3 16,-11-3-1-16,1-4-5 0,3 0 0 0,-2 0-1 15,5-1 1-15,-6 3-3 0,3-1 2 0,-4 5-2 0,2-1 7 16,6 6-5-16,-6-1 0 0,5 4-1 0,-4 2-1 16,-1 3-3-16,2 1 4 0,-1 4-3 0,-3-1 8 0,2 1-5 15,0 1 0-15,-4-2-3 0,2 5 4 0,0 0-4 16,0 0-1-16,0 0-1 0,0 0-6 0,7 10 4 15,-7-1 5-15,0 1-1 0,0 4 6 16,-4 2-6-16,1 5 0 0,1 2 0 0,-1-1 10 0,3 4-7 16,-2-1 1-16,-2 1-4 0,-1 0 10 0,-2 0-3 15,0-1 2-15,6-3-3 0,-1 1-4 0,0 0-72 16,0-3-41-16,1 1-12 0,1-3-111 0,0-3-223 16</inkml:trace>
  <inkml:trace contextRef="#ctx0" brushRef="#br0" timeOffset="-136111.25">30518 14072 0,'0'0'0</inkml:trace>
  <inkml:trace contextRef="#ctx1" brushRef="#br0" timeOffset="-137655.46">23157 9070 332 0,'0'-11'57'0,"2"5"33"0,2-5 21 0,-4-1 24 0,0 3-19 0,0 2 19 0,0 7-58 0,0 0 5 0,0 0-3 0,0 0 6 0,0 0-16 0,0 0-14 0,0-2 0 16,0 1-4-16,0-1-14 0,0 0-23 0,0 0-3 15,-2 1-3-15,0 1 2 0,-33-12-5 0,25 15-3 16,-6 2 1-16,-1 4-3 0,-1 1 2 0,1 4 1 16,0 0 2-16,-3 4-2 0,5 4-8 0,-1 3-1 15,0 3-2-15,4 5 3 0,4-2 0 0,-8 0 7 0,11 6-4 16,-6-6 5-16,8 1-3 0,4 1-1 0,-1-7-2 16,7-2-5-16,2-3 6 0,0-3-2 0,6-3 3 15,3-1 1-15,1-1 0 0,2-5 0 0,3-2 0 16,1-6 6-16,-1 0 1 0,4-2 1 0,2-5 0 0,-4 0 1 15,0-5-2-15,-2-2 4 0,-1-2-1 0,-1-1 7 16,-1-3-4-16,-1-2 11 0,-1-1-6 0,-4-5 21 16,3 4-5-16,-8-6 2 0,2-1 0 0,-1 1 3 0,-4-3-8 15,2 5 0-15,-6-7-1 0,-1 2-7 0,-4-3-8 16,0 1-4-16,-1 2 1 0,-1 5-12 0,-3-2 5 16,-5 2-3-16,2 4 5 0,-1 0-5 0,3 6-1 15,-3 1 1-15,2 1-1 0,-1 2 2 0,-1 2-8 16,1 1-1-16,-4 4-1 0,0 4 7 0,0 1-18 15,0 2 9-15,-1 5-12 0,-1 4 5 0,2 3 1 16,2 4-3-16,0 0 2 0,-1 5 0 0,5 0 1 16,-1 5-6-16,6-4 4 0,1 5 10 0,4-5-4 15,1 1 11-15,6 3-8 0,-1-3 9 0,5 1-11 16,1 0 4-16,0-1-6 0,1 1 12 0,3 3-6 0,-1 0 4 16,0-2-3-16,-1 3 12 0,0 3-8 0,-4-1 3 15,0 3-4-15,-1-4 3 0,-3-2 2 0,1-3 1 16,-4 0-1-16,4 2-2 0,-7-1 6 0,3-1-5 15,-5-1 6-15,-2 0-4 0,0-4 4 0,-6 3 0 0,-3-4 0 16,3-1 4-16,-1 2-7 0,-2-3 1 16,1-2-2-16,-2 0 6 0,-4-5-12 0,2 1-22 0,0-1 1 15,0 0-74-15,6-1-102 0,-3-1-65 0,2-3-20 16,1-4-216-16</inkml:trace>
  <inkml:trace contextRef="#ctx1" brushRef="#br0" timeOffset="-137295.12">23525 9518 1193 0,'0'0'121'0,"0"0"6"0,0 0-13 0,0 0 4 0,0 0-75 0,0 0-24 0,-2 0-1 0,0 0-5 15,1 1-9-15,-1 1 4 0,0 0-6 0,-31 33 7 0,33-25-3 0,-3 1-6 0,-1 1-2 0,4 2-1 0,0-2 3 0,5 2-3 16,4-2 3-16,-2 2-2 0,2-5 2 0,-1-4 3 16,3 2-2-16,1-5 3 0,-1 1 5 0,4-3-7 15,1 0 11-15,-2-3-9 0,5-1 10 0,-5-4 1 16,3-1-7 0,-3-2 7-16,4-1 1 0,-3 2-9 0,-2-4-1 0,-3 2-1 0,-1-2 7 0,-2 3 1 0,-4-1 9 31,2 2-5-31,-5-3 13 0,2 3-14 0,-5-2 4 15,-1 0-7-15,-3-1 0 0,-2 1-3 0,3 2-2 16,-10 1 1-16,0 2-5 0,-5 2-15 0,2 5 2 0,-2 0-7 16,2 3 1-16,2 4-18 0,-6 0-18 15,0 2 1-15,8 0-50 0,-4-1-33 0,3 1-37 0,14 0-1 16,-10-4-109-16</inkml:trace>
  <inkml:trace contextRef="#ctx1" brushRef="#br0" timeOffset="-136997.28">23978 9281 769 0,'0'0'91'0,"0"0"81"0,0 0-32 0,0 0-13 16,0 0-17-16,0 0 4 0,0 0-61 0,0 0-5 15,0-2-3-15,0 0 4 0,1-1 6 0,27-18-18 16,-17 12 10-16,4 2-12 0,-1-5-7 0,6 5-17 16,-3-2-6-16,-1 1 1 0,3 1-4 0,-4 0 2 15,3 0-4-15,-4 0 3 0,5 2 0 0,4 1-3 0,-6-1 1 16,0 3-1-16,-4-3 5 0,-6 0-4 0,5 5-16 16,-7-2-1-16,-5 2-80 0,0 0-79 0,0 0-43 0,9 19-14 15,-13-10-122-15</inkml:trace>
  <inkml:trace contextRef="#ctx1" brushRef="#br0" timeOffset="-136808.95">24032 9429 568 0,'0'0'383'0,"0"0"-202"0,0 0-33 0,0 0-16 0,0 0 19 16,19-14-44-16,-5 9-12 0,3-2 0 0,4-2-6 15,0 2-18-15,0 0 0 0,-2-3-7 0,2-1-23 16,3 8-18-16,-4-3-6 0,-1 5-1 0,-4 1-9 0,-8-7 0 15,4 3-1-15,-4 1 1 0,-2-2 1 0,7 3-4 16,2-2 4-16,-2-1-3 0,2 0 2 16,-5 0-8-16,-2 1-6 0,0 2-3 0,0 2-44 0,-2-1-75 15,0 2-44-15,-5-1-11 0,0 0-137 0</inkml:trace>
  <inkml:trace contextRef="#ctx0" brushRef="#br0" timeOffset="-131095.75">30962 13554 0,'0'0'0,"0"0"0,0 0 0,0 0 16,17 48 15,-12-31-31,-1-12 16,0 8-16,5-4 15</inkml:trace>
  <inkml:trace contextRef="#ctx1" brushRef="#br0" timeOffset="-132829.62">25105 9077 362 0,'1'-7'269'0,"1"-2"-93"0,0 2-104 0,-1-3-9 0,-1 1 41 0,4 2-25 0,-2 0 9 0,-2 2-11 0,-2 0 5 16,-3 1-26-16,1 1 0 0,-4-1-5 0,4 1 9 15,1-1-7-15,3 4 4 0,0 0-5 0,0 0-10 0,0 0-9 16,-2 0-9-16,0 0 5 0,0 0-8 0,1 0-9 15,-29 7 3-15,23 5-5 0,-3 1 1 0,-1-1-8 16,-3 7 4-16,-5-2-4 0,3 4-1 0,-3 7-4 16,2-2 1-16,1 0-1 0,7 8 6 0,-1-3-8 15,3 0 2-15,4-1-5 0,-1-2 7 0,1-4 3 16,4 1-3-16,1-3 2 0,0-1-2 0,1-2 0 16,4 0 1-16,0-1-1 0,5-4 4 0,2 0-2 15,4-4 1-15,-1 1-1 0,2-3 0 0,2-1 2 0,0-3 2 16,3-4 0-16,3 0 6 0,2-4 6 0,-1-3-2 15,2-1 4-15,-2-6-4 0,-4-2 3 16,4-1 1-16,-2-3 0 0,-2 0-4 0,1-1 4 0,-6 2-3 16,-2-8 4-16,-1 5 1 0,-4-4-5 0,0-4 6 15,-3 0-4-15,-4-3 10 0,-1 5-18 0,-4 0 1 16,0 4-6-16,-2 0-1 0,-3-2-3 0,-2 3 3 16,-4 5-3-16,1 3 3 0,-2 1-8 0,-2 2-2 0,-4 3-2 15,-1 4-5-15,-3 1 1 0,-3 4-4 0,-3-2 3 16,-5 2-7-16,4 2-30 0,1 0-13 0,-2 3-7 15,6 0-48-15,-6-3-37 0,1 0-36 0,6-2-5 16,-5-2-128-16</inkml:trace>
  <inkml:trace contextRef="#ctx1" brushRef="#br0" timeOffset="-131967.28">13865 8835 225 0,'0'-11'36'0,"0"4"41"0,1-1 20 0,-2 1 16 0,-1 0 31 0,2 1-33 0,-4-1-13 0,3 4 1 0,-3-4-25 0,4 3-5 0,-5 1 4 16,1 1-3-16,1-1 3 0,3 3-11 0,0 0-10 15,0 0 4-15,0 0-7 0,0 0-10 0,0 0 6 0,0 0-9 16,0 0-9-16,0 0-16 0,0 0-5 0,0 0-1 15,0 0-8 1,0 0-5-16,-9 12 7 0,4-2-7 0,3 6 6 0,-3 2-3 16,5 1-1-16,2 0 2 15,-1 2 9-15,3 3-7 0,-2-3 4 0,1 3-4 0,-3-1 4 16,2-2 2-16,0 3 3 0,-2-3-1 0,0 2 0 0,-2 1-6 0,2 3 1 0,2-3 1 0,-2-1 5 31,0-4-1-31,1 0-4 0,-1 0 4 0,2 5 1 0,-2-6-67 16,-2-6-18-16,2 0-21 0,0-5-61 0,2-2-43 0,2 1-47 0,1-6-1 0,0-2-109 0</inkml:trace>
  <inkml:trace contextRef="#ctx1" brushRef="#br0" timeOffset="-131717.22">14155 8870 585 0,'0'-7'174'0,"0"5"6"0,0-2-11 0,0 4 9 0,0 0-56 0,0 0-35 0,0 0-9 16,0 0-1-16,0 0-8 0,0 0-31 0,0 0-1 16,0 0-9-16,0 0-13 0,0 0-10 0,0 0-1 15,0 0-2-15,6 16-2 0,-6-4-1 0,0 2-1 16,0 2 1-16,0 1 1 0,0 2-3 0,5 2 0 0,-2 0-1 16,-1-2 1-16,2 2 3 0,-3 5 1 0,1 1 2 15,3-1 7-15,-5 2-5 0,2-4-3 16,1 4-2-16,-1 0-8 0,2-4-94 0,-1-1-29 0,2-6-26 15,-1-1-107-15,5 0-138 0</inkml:trace>
  <inkml:trace contextRef="#ctx1" brushRef="#br0" timeOffset="-131311.02">14692 8983 471 0,'0'-5'75'0,"0"1"79"15,0 4 13-15,0 0 18 0,0 0-4 0,0 0-69 16,0 0-13-16,0 0-12 0,-2 0-29 0,0 0-28 16,1 0 3-16,-1 0-11 0,0 0-3 0,-34 7-14 15,29 2 1-15,0 1-5 0,-2 2-8 0,-3 6 3 16,3-1-8-16,0 4 9 0,4 0 5 0,3 0-12 16,1 0 8-16,2 2-11 0,1-3 10 0,3 5 1 15,6-2-7-15,-1-1 6 0,2-1 0 0,-1-5 3 0,1-1 6 16,2-1-5-16,2-1 0 0,1-8 2 15,0 2-2-15,3-7 4 0,-1-4 4 0,0-1-3 0,0-4 4 16,0-1-4-16,2-6 5 0,-2-1-1 0,2-4 0 16,-3 2 0-16,-4 1-2 0,-2-8 1 0,0 5-2 15,-2-5 4-15,-1 5 7 0,-4 6-2 0,-1 1 6 16,-8-6-5-16,3 1 6 0,-5-2-1 0,-1-5-1 0,-1 7 0 16,-5-2-8-16,0 0-8 0,0 4 0 0,-1 3-1 15,0 2 6-15,1 6-10 0,-1 1 1 0,1 5-4 16,-2 0-14-16,1 5 2 0,-2 6-5 0,-3 1 5 15,3 4-1-15,1 1-53 0,2 2-15 0,5-3-18 16,2 3-61-16,6-1-117 0,4-3-84 0</inkml:trace>
  <inkml:trace contextRef="#ctx1" brushRef="#br0" timeOffset="-131029.75">15435 8843 641 0,'-5'-5'110'0,"2"-2"154"0,-1 0-97 0,1 2-3 0,-1 0-18 0,4 5 10 0,0 0-73 0,0 0-8 0,0 0-12 0,0 0 8 0,0 0-16 0,0 0-28 16,0 0 2-16,0 0-10 0,0 0-7 0,0 0-14 15,0 0-7-15,0 0 0 0,-14 19 0 0,16-3 1 16,2 6 5-16,-1 4-4 0,-1-3 4 0,3 1 1 15,-5 1 2-15,2 1 0 0,1-2 4 0,-1 4-3 16,3 2 3-16,0-4-3 0,-1 5 5 0,-1-4-2 0,3-5-13 16,-1 4 2-16,0-5-56 0,2-3-62 0,0 6-27 15,3-12-10-15,-1-1-51 0,2-1-106 0</inkml:trace>
  <inkml:trace contextRef="#ctx1" brushRef="#br0" timeOffset="-130811.02">15838 8802 813 0,'0'0'168'0,"0"0"6"0,0 0-12 0,0 0 6 0,0 0-76 16,0 0-23-16,0 0-6 0,0 0 0 0,0 0-9 16,14 14-21-16,-13-2-3 0,1 2-1 0,5 3-2 0,-2 2-11 31,2 4 2-31,-3 0-4 0,1 1-3 0,-2 0-3 0,1 2-4 0,3-1 3 0,-4-1-2 15,4 4 2-15,-3-5 3 0,1 1 0 0,0-1 4 0,-1-4-24 16,1 5-45-16,5 6 4 0,-3-4-143 0,9 4-277 16</inkml:trace>
  <inkml:trace contextRef="#ctx1" brushRef="#br0" timeOffset="-129449.72">18544 8944 1131 0,'-3'-6'22'0,"1"-1"66"0,2 7-4 0,0 0 20 0,0-2-43 0,0 0-33 0,-2 0-7 0,0 1-3 0,1-1 2 0,-1 0 2 0,0 0 4 15,0 1 0-15,1-1 6 0,-1 0-25 0,-2 0 4 16,1 1-10-16,-1 1-3 0,-51-4-7 0,48 16 2 16,-2 6-2-16,-1-3 9 0,1 6-10 15,2 4 0-15,0-3-2 0,2 3 11 0,3 3-4 0,0 0 5 16,4 1-4-16,3 3 0 0,2-5 2 0,-3-6-3 16,4 2 4-16,3-9 6 0,-1-7-7 0,4 5 3 15,2-7-3-15,-2-1 5 0,3 5-1 0,-1-9-1 0,-2-4 1 16,0-3 10-16,0-5-2 0,-2 0 4 0,4-4-4 15,-1 0 1-15,-1-5-3 0,0 0 2 0,-3 4-1 16,-3-4 11-16,-1 5-13 0,-3-3 11 0,-1-2-10 16,-3 2 18-16,0 2-11 0,-2-2-1 0,-1-1-2 15,-2 0 5-15,-4-3-4 0,2-1 3 0,-5 1-6 16,1-2-8-16,1 6 0 0,-2 0 0 0,0 5 1 16,1 4 2-16,1 3-7 0,-2 3-3 0,1 3-2 0,-1 1-9 0,-2 1 7 15,2 6-7-15,-2 0 7 0,2 4-4 16,1 1 1-16,-1 0 0 0,5 2-1 0,2-2 1 0,5 0 2 15,0 1 1-15,3-3-1 0,3 1 0 16,2-5 4-16,3-2 1 0,3 1 0 0,1-3 5 0,3-2 1 16,3-2-1-16,3-5 2 0,4 0-2 0,1-1 0 15,1-5 0-15,1-1 0 0,1 2 0 0,-4-3-3 16,-1-1 6-16,1 0-4 0,-2-1 7 0,1 3-6 16,-5 2 2-16,-3-1-2 0,-5 6 6 0,2 0-9 0,-7 2-1 15,-1 3-3-15,1 2 12 0,-9 0-5 16,4 4 6-16,-4-1-6 0,0 3 3 0,0 2-6 15,0 3 2-15,0 1-4 0,-2 4 8 0,2-1-4 0,0 3 1 16,-4-1 0-16,-1 1 9 0,2 1-15 0,-3 0 7 16,5 4-9-16,1 1 13 0,1-1-4 0,5-1 2 0,-5 3-3 15,5-3-3-15,1 1 0 0,0 0-2 0,3-6 4 16,-5-1 11-16,4-4-10 0,0-2 5 0,1-1-6 16,8 0 2-16,-5-9-1 0,5 2 0 0,1-1 0 15,-3-2 7-15,5-3-5 0,-2-1 6 0,-2-7-7 16,1 5 0-16,-1-5 10 0,-1-4-3 0,-2 2 7 15,-2-9-3-15,-2 6-9 0,1 1 1 0,-3-5-1 16,-1 7 11-16,-3-5-2 0,-4 0 2 0,0 3 0 0,-5-3 0 16,-4-3-4-16,-2-1 2 0,1 0-2 0,-6-1 8 15,-1 1-18-15,0 1 3 0,-1 4-7 16,-1 4 3-16,-4 4 1 0,4 1-6 0,-5 0 4 0,5 4-6 16,-2 2 2-16,-4-3-5 0,3 6 4 0,3 0 2 0,3 4-6 15,4 1 4-15,1-1-5 0,1 1 4 0,1 2-1 16,7-2 1-16,2 0-2 0,4 0 0 0,3-3-8 15,-2 2 6-15,4-3-5 0,1-1 15 0,4 0-3 16,2 0 1-16,6-3-1 0,3-1 6 0,-1-1-3 16,4-2 1-16,2 2-2 0,-2-2 2 0,1-2 0 15,1 1 2-15,-4-1 0 0,2 0 6 0,-6 0-10 16,1-1 3-16,-2 0-6 0,-2-1 9 0,-2 2-3 16,1 1 1-16,-6 1-1 0,0 0 1 0,-3 3-1 15,-2-3 1-15,-2 4-1 0,2-1 10 0,-7 4-12 0,0 0 4 16,0 0-5-16,0 0 11 0,0 0 0 0,2 0 7 15,-2 0-3-15,0 0 12 0,0 0-5 0,0 0 1 16,0 0-1-16,0 0-1 0,2 0-2 0,-2 0-2 16,0 0 2-16,0 0-8 0,0 2 3 0,0 0-6 15,1 0 5-15,-1-1-4 0,16 39-2 0,-12-26 1 16,-1 0 0-16,0 4-5 0,-1 1 0 0,2 2 0 0,-1 1 0 16,1 1 4-16,1 1-5 0,-2 1 4 0,3 1-3 15,-3-2 10-15,1 2-7 0,-3-3-3 0,1 0 0 16,2-4 10-16,-1-2-10 0,-1 3-4 0,1-7-7 15,1 3-31-15,-1 0-51 0,1-6-40 0,-1 4 0 16,2 2-80-16,1-7-100 0,4 3-36 0</inkml:trace>
  <inkml:trace contextRef="#ctx1" brushRef="#br0" timeOffset="-129057.77">19875 8843 282 0,'0'-3'404'0,"-2"-2"-184"0,0 1-36 0,2 4-11 0,0 0-16 0,0 0-46 0,0 0-25 0,0 0 4 0,-2 0-48 0,1 0-16 0,-1 0-4 0,0 0-2 0,2 0-8 0,-2 0-6 16,1 0 0-16,-1 0-1 0,-26 9-3 0,23 0-5 16,1 1-1-16,-4 4-1 0,1 2 1 0,0 1 1 15,-2 1-2-15,4 4 2 0,3 1 1 0,-1 0-1 0,3-3 2 16,0 0-1-16,1 2 2 0,5 1-2 0,-3-2-4 15,6-7 3-15,-8-2 4 0,8 0-1 0,-2-3 4 16,-2 3-4-16,8-1-3 0,-1-6 7 0,-2-4-1 0,4 6 4 16,-2-5-4-16,-1-7 7 0,3 1-1 0,-4-6 3 15,2 0-3-15,-1 1 0 0,1-2-2 0,0-3 2 16,-1-1 3-16,-3 3-5 0,1-4 9 0,0 4-8 16,-2 0 3-16,-2-8 7 0,-3 3-4 0,-1-4 7 15,-1 0-3-15,-3 0-2 0,-4 0-2 0,-2-1 2 0,1 1-4 16,-1 0-5-16,0 0-2 0,-1 3-1 0,-2 5 2 15,-1 0-6-15,-1 3 0 0,6 6-2 0,-4-1-7 16,-1 5 1-16,1 0-6 0,-9 2 3 0,7 3-11 0,-3 0 0 16,5 1-15-16,5 2 3 0,-2-1-48 0,7 2-46 15,-6-2-25-15,6 2-6 0,2-2-46 0,0 5-107 16</inkml:trace>
  <inkml:trace contextRef="#ctx1" brushRef="#br0" timeOffset="-128338.29">20505 8861 244 0,'0'-5'84'0,"-3"-2"89"0,-1 1-22 0,-1-1-9 0,-2 0-14 0,3 4 7 0,4 3-40 0,0 0 9 0,0 0-5 0,0 0 9 0,-1-2-15 0,-1 2-10 0,0 0-10 0,0 0 2 0,2 0-30 0,0 0-15 15,-1 0-6-15,1 0-2 0,-2 0-19 0,0 0-6 16,-20 12-2-16,9 1 0 0,5 1 0 0,2 3-3 15,-2 0 3-15,4 4-1 0,1 0 6 0,1 2 3 16,-1 0 0-16,3-1 2 0,0 1 1 0,1-6-3 16,5 6-1-16,-1-7-1 0,2-2-1 0,1 1-1 0,1-3-1 15,0-1 0-15,1-1 4 0,3-3-1 0,0-1 5 16,3-1-3-16,0-3 5 0,1-2 0 0,1-2 0 16,-1-3 1-16,6 5 5 0,-2-7-5 0,1 3 0 15,-1-8-1-15,-2 0 5 0,-1-1-5 0,-3-4 5 16,-1 3-4-16,-2 2 7 0,-1-2-8 0,-2 4 6 0,-2 1-4 15,-2-3 19-15,-2-1-6 0,-3-6 3 0,-1-2-5 16,-3-3 1-16,1 3-7 0,-3-2 0 0,1-1-3 16,-2 0-4-16,0 3-2 0,-1-2-1 0,-3 7 0 15,1 2-5-15,-1 4-4 0,1 3 3 0,-1 4-3 16,-3-1 4-16,0 4-7 0,-1 2-2 0,-6 1 0 16,0 4-2-16,0 4-2 0,-3 1-2 0,3 4 2 15,0-1 7-15,0 1-5 0,4 0 9 0,1 1-8 0,4-3 11 16,1 0-17-16,4 0-22 0,6 0-1 0,-1 1-72 0,2-1-85 15,3-1-81-15,2-5-12 0,4 6-296 0</inkml:trace>
  <inkml:trace contextRef="#ctx1" brushRef="#br0" timeOffset="-121048.33">8539 9472 173 0,'-12'6'30'0,"-9"-5"-28"0,2 1-24 0,-1 2 43 0,7-1-15 0,-3 2 9 0,2 1 9 0,-5-6-5 0,1 1 1 0,3 1 21 0,-3 0 3 0,6-2 8 0,0 0 9 0,1 0 3 0,11 0-2 0,0 0 3 0,-1 0-15 0,-20-5-14 16,12 1-6-16,6 2 1 0,3 2-8 0,0 0-2 0,0 0-3 15,0 0 1-15,0 0-12 0,0 0 4 0,0-1-5 16,0 1 5-1,0 0-8-15,-2-20-2 0,16 20 3 0,-5-1-3 16,4-3 2-16,0 2 16 0,8 1-7 0,3-1 10 0,2 0-2 0,7 2-5 0,-3 0 3 0,3 0-4 16,2 2-7-16,-1 0 0 0,0 1 2 0,0-1 0 15,1 1 8-15,0 1-11 0,2 1 3 0,-1 0-4 32,1-1-1-32,1 1 7 0,-1 0 0 0,3 1 4 15,5-1 11-15,-1-3 5 0,6 1 0 0,4-1 3 16,-2-1-5-16,9-1-9 0,-2-1-2 0,-1-3-1 0,5 3 5 15,-4-1-6-15,0 0 7 0,0 2-8 0,-5-2-7 16,2 2 6-16,0 0-5 0,-1-1 6 0,6 1-5 0,4 0-7 16,-1 0 2-16,1 3-3 0,1 1 4 15,-5-3 5-15,3 3-7 0,-1-1 6 0,1 1-7 0,3-1 2 16,1 1 5-16,3-3-3 0,-1-1 9 0,10 0-6 16,0-1 0-16,2-3-2 0,1-1 5 0,-4 0-4 15,1 0 3-15,-2-2-4 0,2 3-1 0,4 1 1 16,-6-3 0-16,2 5 1 0,-3-1 3 0,-7 0-1 15,1 2 2-15,-5 4-2 0,-5-3 3 0,2 5 4 16,-7-3-5-16,1 2 5 0,7 1-10 0,1-1-7 0,5 2 7 16,3-2-5-16,-7-2 2 0,5-1 5 15,-5 2-8-15,1-3 7 0,-1-1-5 0,2 0-4 0,1 0 9 16,-1 0-6-16,4 4 7 0,-1-2-13 0,-3-1 2 0,2 5-4 16,-4-3 16-16,0 1-11 0,-3 1 5 0,-2 0-7 15,1 0 0-15,3 0 3 0,1 1 3 0,5-1 1 16,1 0-2-16,-4-5 1 0,7 4-6 0,-6-4 4 15,3 0-2-15,-3 5 6 0,3-5-1 0,-1 3 3 16,4 1-5-16,-2-2-6 0,4 1 3 0,-4 1-2 16,0-1 9-16,-3 1-6 0,-1 1 4 0,1-2-3 15,-2 1 3-15,-2-1-4 0,0 2 2 0,1 1-2 0,-6-1 11 16,8 0-3-16,-1 0 6 0,0-3-5 0,3-2 3 16,-3 0-6-16,-1 4 0 0,-1-3 0 0,2 1 6 0,0-2-8 15,-1 2-1-15,1-2-1 0,0 2 4 0,2-2-4 16,-2-2 0-16,0 4 0 0,-2-2 5 0,-2 1-8 15,3 1 5-15,-6-2-7 0,1 0 7 0,1 0-4 16,-2 0 3-16,7 3-1 0,1-1 14 0,3 0-12 16,-4 0 6-16,-2-2-6 0,2 1 7 0,-2-1-6 15,0 0-3-15,4-1 1 0,-2-1 8 0,2 0-13 16,4 2 8-16,3-2-10 0,1 2 3 0,-1-3 5 0,0 0-4 16,-4-1 4-16,-2 1-2 0,4 3 0 0,-2-4 1 15,0 4 0-15,4 0 2 0,0 0 0 0,1 0 1 16,0 0-1-16,2 0-4 0,-3 0 2 0,1 4 2 0,-1-3 1 15,3 3 3-15,4-4-10 0,-4 0 2 0,4 0-2 16,-1-4 8-16,2 4-8 0,-1-1 6 0,0-3-5 16,-4 1 6-16,9 1-7 0,-4-2 1 0,0 1-1 15,6-1 8-15,-8-3-4 0,4 2 2 0,-3 2-3 16,-6-3 4-16,-1 1-7 0,3 4 4 0,-1-1-4 16,1 0 6-16,3 2-3 0,-6-2 2 0,1 2-1 15,-3 0 2-15,0 0-3 0,-2 2 1 0,0-2 1 16,2 2 5-16,0 0-8 0,0-1 2 0,0-1-3 15,1 0 1-15,-1 0 6 0,-1-1-3 0,0 1 4 16,1 0 2-16,-5-2-5 0,1 2 5 0,1 0-4 16,-1-2 3-16,4 0-5 0,-4 2 2 0,-1 0-3 15,0 0 3-15,-2 0-9 0,-4-1 4 0,2 1-3 0,-5 0 8 16,4 1-5-16,-3 1 1 0,1-2-1 0,3 0 4 0,2 2-4 16,-2-2 1-16,1 0-3 0,-3-2 1 15,4 0 4-15,-2 1 2 0,2-1 0 0,-2 0 1 0,0 0-2 16,4 1-1-16,-2-3 0 0,2 4 2 0,-1-2-3 15,1-1 0-15,-6 1 0 0,3 0-2 0,-1 2-2 16,-5 0 0-16,3-1-1 0,-5 1 6 0,4 0-3 16,-2 0 3-16,2 0-3 0,-1 1 6 0,1 1-8 0,-4 2 4 15,-3-3-4-15,-2 1 6 0,2 2-2 0,-2-1-3 16,0 1 1-16,0-1-1 0,0-1 3 0,3 0 0 16,2-1 0-16,-3-1 2 0,2 0-4 0,-3 0 4 15,-2-1-5-15,4 1 8 0,-3-2-4 0,-2 0 2 16,2-1-2-16,0 1 6 0,0 2-11 15,0-2 4-15,2 0-5 0,0 1 5 0,1-1-3 0,2 0-1 16,-5-1 0-16,4-1 2 0,-1 1 1 0,-1-1 1 0,-2 1 1 0,-2-1-3 16,-3 1-1-16,2 1 0 0,-3-2 1 0,-2 1 7 15,-1 1-8-15,-2-1 3 0,-1 1-4 0,-2 0 1 0,-3-1-1 16,-2 3 0-16,-1-2 0 0,1 2 2 0,2 0 1 16,-4 0-1-16,-2 0 2 0,-1 2 1 0,-7-2-6 15,-1 3 1-15,-3-1-2 0,-1 0 1 0,-4 1 3 16,-2-1-1-16,-3 0 2 0,-4-2 1 0,0 1-6 15,-5-1 1-15,0 0-4 0,0 0-10 0,0 0-19 0,-19-8-14 16,0 4 3-16,-7-1-11 0,-11-2-9 0,-6 2-1 16,-13 0-7-16,-9 3-22 0,-18 0-35 0,-8 2-26 15,-12 4-3-15,-8 1-62 0,-16 5-140 0</inkml:trace>
  <inkml:trace contextRef="#ctx0" brushRef="#br0" timeOffset="-97888.89">22146 15571 0,'0'0'0,"0"0"0,0 0 0,0 0 0,0 0 16,0 0-16,48 39 15,-40-26 1,5 0-16,9 9 15,-13-5-15,4 1 16,0-9 0,0 8-16,0 0 15,0-3 1,5 7-16,-10-3 16,5-1-16,0-4 15,0 5 16,5 3-31,-14-7 16,5-1 0,4 0-16,-9-5 15,14 14 1,-10-4-16,6-10 16,-1 10-1,-5-1-15,1-8 16,4 8-16,-9-4 15,5 0 1,4 0-16,-8-4 16,3-4-16,1 8 15,-9-9 1,4 0-16,1 5 16,-1-5-1,5 1-15,-9-5 16,4 4-1,0 5-15,-4-5 16,0 1-16,0-1 16,0-4-1,5 9-15,3-5 16,-8-4 0,5 4-1,-1 1 1,1-5-16,3 8 15,-8-3 1,5-1-16,-1 0 0,0 1 16,5 8-16,-5-9 15,-4 9-15,5-4 16,-1-5-16,0 9 0,5-4 16,-9-9-16,4 9 15,1-5-15,-1 1 16,-4-1-16,0-4 15,0 9-15,0-5 16,0 0-16,0 1 16,0-5-16,0 4 15,0 5-15,0-9 16,0 0-16,0 0 16,0 0-16,0 0 15,0 0-15,0 0 0,0 0 16,0 0-16,0 0 15,-100 48-15,74-44 16,-13 0-16,0 5 16,4 0-16,-9-5 15,5 9-15,-5-4 16,10-9-16,-10 4 0,9 5 16,5-5-16,4 1 15,-5-5-15,9 4 16,1-4-16,8 0 15,-9 0-15,4 0 16,10 0 0,-10 0-16,5 0 0,0 0 15,4 0-15,1 0 16,3 0-16,-8 0 16,5 0-16,8 0 0,-5 0 15,-3 0-15,3 0 16,1 0-16,0 9 15,4-9-15,0 0 16,0 0-16,0 0 16,0 0-16,0 0 15,0 4-15,0-4 16,0 0-16,0 5 0,0-5 16,0 0-16,0 0 15,0 0-15,0 0 16,0 0-16,0 0 15,0 4-15,0-4 16,0 0-16,0 0 16,0 0-16,0 9 15,0-5-15,0-4 16,0 0-16,0 0 16,0 0-16,0 4 15,0-4-15,0 0 0,0 0 16,0 0-16,0 0 15,0 0-15,0 0 16,0 0-16,0 0 16,0 0-16,0 0 15,4 0-15,0 0 16,1 0-16,3 0 16,-3 0-16,-5 0 15,4 0-15,0 0 0,1 0 16,3 0-16,-8 0 15,5 0-15,-1 0 16,0 0-16,5 0 16,-9 0-16,5 0 15,-5 0-15,0 0 16,0 0-16,0 0 16,0 0-16,0 0 15,0 0-15,0 0 16,0 0-16,0 0 15,0 0-15,0 0 16,0 0-16,0 0 0,0 0 16,0 0-16,0 0 15,0 0-15,0 0 16,4-87-16,-4 83 16,0-1-16,4 1 15,-4-5-15,9 9 16,-9-4-16,4 0 15,1-1-15,-1-3 16,5 8-16,-9 0 0,4 0 16,0 0-16,1 0 15,-5 0-15,0 0 16,0 0-16,0 0 16,0 0-16,0 0 15,0 0-15,0 0 16,0 0-16,0 0 15,0 0-15,0 0 16,0 0-16,0 0 16,0 0-16,0 0 0,0 0 15,0 0 1,0 0-16,0 0 0,0 0 16,-5 0-16,1 0 15,4 0-15,0 0 16,0 0-16,-4 0 15,4 0-15,0 0 16,0 0-16,0 0 16,0 0-16,0 0 15,0 0-15,0 0 16,0 0-16,-9 0 16,5 0-16,-1 0 0,1 0 15,4 0-15,0 0 16,0 0-16,0 0 15,0 0-15,0 0 16,0 0-16,0 0 16,0 0-16,0 0 15,-9 0-15,5 0 16,0 0-16,4 0 16,-5 0-16,5 0 15,0 0-15,0 0 16,0 0-16,0 0 0,0 0 15,0 0-15,0 0 16,0 0-16,0 0 16,0 0-16,0 0 15,0 0-15,0 0 16,0 0-16,0 0 16,-9 0-16,9 0 15,0 0-15,0 0 16,0 0-16,0 0 15,0 0-15,0 0 16,0 0-16,0 0 16,0 0-16,-4 0 15,4 0-15,-4 0 0,4 0 16,0 0-16,0 0 16,0 0-16,0 0 15,0 0-15,0 0 16,0 0-16,0 0 15,0 0-15,0 0 16,0 0-16,0 0 16,-5 0-16,5 0 15,0 0-15,0 0 16,0 0-16,0 0 16,0 0-16,0 0 15,0 0-15,0 0 16,0 0-16,0 0 0,0 0 15,0 0-15,0 0 16,0 0-16,0 0 16,0 0-16,0 0 15,0 0-15,0 0 16,0 0-16,0 0 16,0 0-16,0 0 15,0 0-15,0 0 16,0 0-16,0 0 15,-8 0-15,8 0 16,-5 0-16,1 0 16,0 0-16,4 0 15,0 0-15,-5 0 0,5 0 16,0 0-16,-8 0 16,8 0-16,0 0 15,0 0-15,0 0 16,0 0-16,0 0 15,0 0-15,0 0 16,0 0-16,0 0 16,0 0-16,0 0 15,0 0-15,0 0 16,0 0-16,0 0 16,0 0-16,0 0 15,0 0-15,0 0 16,0 0-16,0 0 15,0 0-15,0 0 16,0 0-16,0 0 0,0 0 16,0 0-16,-5 0 15,1 0-15,0 0 16,4 0-16,0 0 16,-9 0-16,9 0 15,0 0-15,0 0 16,0 0-16,0 0 15,0 0-15,0 0 16,0 0-16,0 0 16,0 0-16,0 0 15,0 0-15,0 0 0,0 0 16,0 0-16,0 0 16,0 0-16,0 0 15,0 0-15,0 0 16,0 0-16,0 0 15,0 0-15,0 0 16,0 0-16,0 0 16,0 0-16,0 0 15,0 0-15,0 0 16,0 0-16,0 0 16,0 0-16,0 0 15,0 0-15,0 0 16,0 0-16,0 0 15,0 0-15,0 0 0,0 0 16,0 0 0,0 0-16,0 0 0,0 0 15,0 0-15,0 0 16,0 0-16,0 0 16,0 0-16,0 0 15,0 0-15,0 0 16,0 0-16,0 0 15,0 0-15,0 0 16,0 0-16,0 0 16,0 0-16,0 0 15,0 0-15,0 0 16,0 0-16,0 0 16,0 0-16,0 0 0,0 0 15,0 0-15,0 0 16,0 0-16,0 0 15,0 0-15,0 0 16,0 0-16,0 0 16,0 0-16,0 0 15,0 0-15,0 0 16,0 0-16,0 0 16,0 0-16,0 0 15,0 0-15,0 0 16,0 0-16,0 0 15,0 0-15,0 0 16,0 0-16,0 0 0,0 0 16,0 0-16,0 0 15,0 0-15,0 0 16,0 0-16,0 0 16,0 0-16,0 0 15,0 0-15,0 0 16,0 0-16,0 0 15,0 0-15,0 0 16,0 0-16,0 0 16,0 0-16,0 0 15,0 0-15,0 0 16,0 0-16,0 0 16,0 0-16,0 0 0,0 0 15,0 0-15,0 0 16,0 0-16,0 0 15,0 0-15,0 0 16,0 0 0,0 0-16,0 0 0,0 0 15,0 0-15,0 0 16,0 0-16,0 0 16,0 0-16,0 0 15,0 0-15,0 0 16,0 0-16,0 0 15,0 0-15,0 0 16,0 0-16,0 0 0,0 0 16,0 0-16,0 0 15,0 0-15,0 0 16,0 0-16,0 0 16,0 0-16,0 0 15,0 0-15,0 0 16,0 0-16,0 0 15,0 0-15,0 0 16,0 0-16,0 0 16,0 0-16,0 0 15,0 0-15,0 0 16,0 0-16,0 0 16,0 0-16,0 0 15,0 0-15,0 0 0,0 0 16,0 0-16,0 0 15,0 0-15,0 0 16,0 0-16,0 0 16,0 0-16,0 0 15,0 0-15,0 0 16,0 0-16,0 0 16,0 0-16,0 0 15,0 0-15,0 0 16,0 0-16,0 0 15,0 0-15,0 0 16,0 0-16,0 0 16,0 0-16,0 0 15,0 0-15,0 0 0,0 0 16,0 0-16,0 0 16,0 0-16,0 0 15,0 0-15,0 0 16,0 0-16,0 0 15,0 0-15,0 0 16,0 0-16,0 0 16,0 0-16,0 0 15,0 0-15,0 0 16,0 0-16,0 0 16,0 0-16,0 0 15,0 0-15,0 0 16,0 0-16,0 0 0,0 0 15,0 0-15,0 0 16,0 0-16,0 0 16,0 0-16,0 0 15,0 0-15,0 0 16,0 0-16,0 0 16,0 0-16,0 0 15,0 0-15,0 0 16,0 0-16,0 0 15,0 0-15,0 0 16,0 0-16,0 0 16,0 0-16,0 0 15,0 0-15,0 0 0,0 0 16,0 0-16,0 0 16,0 0-16,0 0 15,0 0-15,0 0 16,0 0-16,0 0 15,0 0-15,0 0 16,0 0-16,0 0 16,0 0-16,0 0 15,0 0-15,0 0 16,0 0-16,0 0 16,0 0-16,0 0 0,0 0 15,0 0-15,0 0 16,0 0-16,0 0 15,0 0-15,0 0 16,0 0-16,0 0 16,0 0-16,0 0 15,0 0-15,0 0 16,0 0-16,0 0 16,0 0-16,0 0 15,0 0-15,0 0 16,0 0-16,0 0 15,0 0-15,0 0 16,0 0-16,0 0 16,0 0-16,0 0 0,0 0 15,0 0-15,0 0 16,0 0-16,0 0 16,0 0-16,0 0 15,0 0-15,0 0 16,0 0-16,0 0 15,0 0-15,0 0 16,0 0-16,0 0 16,0 0-16,0 0 15,0 0-15,0 0 16,0 0-16,0 0 16,0 0-16,0 0 15,0 0-15,0 0 16,0 0-16,0 0 15,0 0-15,0 0 0,0 0 16,0 0-16,0 0 16,0 0-16,0 0 15,0 0-15,0 0 16,0 0-16,0 0 16,0 0-16,0 0 15,0 0-15,0 0 16,0 0-16,0 0 15,0 0-15,0 0 16,0 0-16,0 0 16,0 0-16,0 0 15,0 0-15,0 0 16,0 0-16,0 0 0,0 0 16,0 0-16,0 0 15,0 0-15,0 0 16,0 0-16,0 0 15,0 0-15,0 0 16,0 0-16,0 0 16,0 0-16,0 0 15,0 0-15,0 0 16,0 0-16,0 0 16,0 0-16,0 0 15,0 0-15,0 0 16,0 0-16,0 0 15,0 0-15,0 0 16,0 0-16,0 0 16,0 0-16,0 0 0,0 0 15,0 0-15,0 0 16,0 0-16,0 0 16,0 0-16,0 0 15,0 0-15,0 0 16,0 0-16,0 0 15,0 0-15,0 0 16,0 0-16,0 0 16,0 0-16,0 0 15,0 0-15,0 0 16,0 0-16,0 0 0,0 0 16,0 0-16,0 0 15,0 0-15,0 0 16,0 0-16,0 0 15,0 0-15,0 0 16,0 0-16,0 0 16,0 0-16,0 0 15,0 0-15,0 0 16,0 0-16,0 0 16,0 0-16,0 0 15,0 0-15,0 0 16,0 0-16,0 0 15,0 0-15,0 0 16,0 0-16,0 0 0,0 0 16,0 0-16,0 0 15,0 0-15,0 0 16,0 0-16,0 0 16,0 0-16,0 0 15,0 0-15,0 0 16,0 0-16,0 0 15,0 0-15,0 0 16,0 0-16,0 0 16,0 0-16,0 0 15,0 0-15,0 0 16,0 0-16,0 0 16,0 0-16,0 0 15,0 0-15,0 0 0,0 0 16,0 0-16,0 0 15,0 0-15,0 0 16,0 0-16,0 0 16,0 0-16,0 0 15,0 0-15,0 0 16,0 0-16,0 0 16,0 0-16,0 0 15,0 0-15,0 0 16,0 0-16,0 0 15,0 0-15,0 0 16,0 0-16,0 0 0,0 0 16,0 0-16,0 0 15,0 0-15,0 0 16,0 0-16,0 0 16,0 0-16,0 0 15,0 0-15,0 0 16,0 0-16,0 0 15,0 0-15,0 0 16,0 0-16,0 0 16,0 0-16,0 0 15,0 0-15,0 0 16,0 0-16,0 0 16,0 0-16,0 0 15,0 0-15,0 0 0,0 0 16,0 0-16,0 0 15,0 0-15,0 0 16,0 0-16,0 0 16,0 0-16,0 0 15,0 0-15,0 0 16,0 0-16,0 0 16,0 0-16,0 0 15,0 0-15,0 0 16,0 0-16,0 0 15,0 0-15,0 0 16,0 0-16,0 0 0,0 0 16,0 0-16,0 0 15,0 0-15,0 0 16,0 0-16,0 0 16,0 0-16,0 0 15,0 0 1,0 0-16,0 0 15,0 0-15,0 0 0,0 0 16,0 0-16,0 0 16,0 0-16,0 0 15,0 0-15,0 0 0,0 0 16,0 0-16,0 0 16,0 0-16,0 0 15,0 0-15,0 0 16,0 0-16,0 0 15,0 0-15,0 0 16,0 0-16,0 0 16,0 0-16,0 0 15,0 0-15,0 0 16,0 0-16,0 0 16,0 0-16,0 0 0,0 0 15,0 0-15,0 0 16,0 0-16,0 0 15,0 0-15,0 0 16,0 0-16,0 0 16,0 0-16,0 0 15,0 0-15,0 0 16,0 0-16,0 0 16,0 0-16,0 0 15,0 0-15,0 0 16,0 0-16,0 0 0,0 0 15,0 0-15,0 0 16,0 0-16,0 0 16,0 0-16,0 0 15,0 0-15,0 0 16,0 0 0,0 0-16,0 0 15,0 0-15,0 0 16,0 0-16,0 0 15,0 0-15,0 0 16,0 0-16,0 0 16,0 0-16,0 0 0,0 0 15,0 0-15,0 0 0,0 0 32,0 0-32,0 0 0,0 0 15,0 0-15,0 0 0,0 0 16,0 0-16,0 0 31,0 0-31,0 0 16,0 0-16,0 0 15,0 0-15,0 0 0,0 0 16,0 0-16,0 0 16,0 0-16,0 0 15,0 0-15,0 0 16,0 0-16,0 0 15,0 0-15,0 0 16,0 0-16,0 0 16,0 0-16,0 0 15,0 0-15,0 0 0,0 0 16,0 0-16,0 0 16,0 0-16,0 0 15,0 0-15,0 0 16,0 0-16,0 0 15,0 0-15,0 0 16,0 0-16,0 0 16,0 0-16,0 0 15,0 0-15,0 0 0,0 0 16,0 0-16,0 0 16,0 0-16,0 0 15,0 0-15,0 0 16,0 0-16,0 0 15,0 0-15,0 0 16,0 0-16,0 0 16,0 0-16,0 0 15,0 0-15,0 0 16,0 0-16,0 0 16,0 0-16,0 0 0,0 0 15,0 0-15,0 0 16,0 0-16,0 0 15,0 0-15,0 0 16,0 0-16,0 0 16,0 0-16,0 0 15,0 0-15,0 0 16,0 0-16,0 0 16,0 0-16,0 0 15,0 0-15,0 0 0,0 0 16,0 0-16,0 0 15,0 0-15,0 0 16,0 0-16,0 0 16,0 0-16,0 0 15,0 0-15,0 0 16,0 0-16,0 0 16,0 0-16,0 0 0,0 0 15,0 0-15,0 0 16,0 0-16,0 0 15,0 0-15,0 0 16,0 0-16,0 0 16,0 0-16,0 0 15,0 0-15,0 0 16,0 0-16,0 0 16,0 0-16,0 0 15,0 0-15,0 0 16,0 0-16,0 0 15,0 0-15,0 0 0,0 0 16,0 0-16,0 0 16,0 0-16,0 0 15,0 0-15,0 0 16,0 0-16,0 0 16,0 0-16,0 0 15,0 0-15,0 0 31,0 0-31,0 0 0,0 0 0,0 0 0,0 0 16,0 0 0,0 0-1,0 0-15,0 0 16,0 0-16,0 0 0,0 0 0,0 0 16,0 0-16,0 0 31,0 0-31,0 0 15,0 0-15,0 0 16,0 0-16,0 0 16,0 0-16,0 0 15,0 0-15,0 0 16,0 0-16,0 0 0,0 0 16,0 0-16,0 0 15,0 0-15,0 0 16,0 0-16,0 0 15,0 0-15,0 0 16,0 0-16,0 0 16,0 0-16,0 0 15,0 0-15,0 0 16,0 0-16,0 0 16,0 0-16,0 0 15,0 0-15,0 0 16,0 0-16,0 0 0,0 0 15,0 0-15,0 0 16,0 0-16,0 0 16,0 0-16,0 0 15,0 0-15,0 0 16,0 0-16,0 0 16,0 0-16,0 0 15,0 0-15,0 0 16,0 0-16,0 0 15,0 0-15,0 0 16,0 0-16,0 0 0,0 0 16,0 0-16,0 0 15,0 0-15,0 0 16,0 0-16,0 0 16,0 0-16,0 0 15,0 0-15,0 0 16,0 0-16,0 0 15,0 0-15,0 0 16,0 0-16,0 0 16,0 0-16,0 0 0,0 0 15,0 0-15,0 0 16,0 0-16,0 0 16,0 0-16,0 0 15,0 0-15,0 0 16,0 0-16,0 0 15,0 0-15,0 0 16,0 0-16,0 0 16,0 0-16,0 0 15,0 0-15,0 0 16,0 0-16,0 0 0,0 0 16,0 0-16,0 0 15,0 0-15,0 0 16,0 0-16,0 0 15,0 0-15,0 0 16,0 0-16,0 0 16,0 0-16,0 0 15,0 0-15,0 0 16,0 0-16,0 0 16,0 0-16,0 0 0,0 0 15,0 0-15,0 0 16,0 0-16,0 0 15,0 0-15,0 0 16,0 0-16,0 0 16,0 0-16,0 0 15,0 0-15,0 0 16,0 0-16,0 0 16,0 0-16,0 0 15,0 0 1,0 0-16,0 0 0,0 0 0,0 0 15,0 0-15,0 0 16,0 0-16,0 0 16,0 0-16,0 0 15,0 0-15,0 0 16,0 0-16,0 0 16,0 0-16,0 0 15,0 0-15,0 0 16,0 0-16,0 0 15,0 0-15,0 0 16,0 0-16,0 0 0,0 0 16,0 0-16,0 0 15,0 0-15,0 0 16,0 0 0,0 0-16,0 0 0,0 0 15,0 0 1,0 0-16,0 0 0,0 0 15,0 0-15,0 0 16,0 0 0,0 0-16,0 0 0,0 0 15,0 0-15,0 0 0,0 0 16,0 0-16,0 0 16,0 0-16,0 0 15,0 0-15,0 0 16,0 0-16,0 0 31,0 0-31,0 0 0,0 0 16,0 0-16,-48 21 0,26-21 0,-4-4 15,-13-5-15,-18-8 32</inkml:trace>
  <inkml:trace contextRef="#ctx0" brushRef="#br0" timeOffset="-95960.85">22755 13406 0,'0'0'0,"0"0"0,48 4 16,-4 5-16,12-5 16,1 14-1,-1-5 17,-8-4-32,-8 8 0,-1-8 15,-18 4-15,1-4 16</inkml:trace>
  <inkml:trace contextRef="#ctx1" brushRef="#br0" timeOffset="-97788.52">14091 9898 246 0,'0'-14'-25'0,"2"0"47"0,-1-2 69 0,-1 4-6 0,-1 1-36 0,-1 4 0 0,0 0-4 0,-3 2 7 0,2 2 0 0,1 1-8 0,-3 2-2 0,-1 2-1 15,1-1-11-15,-2 6 3 0,2 0-4 0,0 4 6 16,-2-2 1-16,1 3-8 0,1 2 1 0,0 3-6 16,0 2-23-16,-2 4 14 0,2 3-16 0,-2-2 16 15,3 3-8-15,1-1-9 0,1 0 10 0,2 5-12 0,0 1 3 16,-2-3 6-16,2 4-3 0,0-3 6 0,0 0 2 15,2-3-7-15,0 1 2 0,1 0-3 0,1-2 3 16,-1-1 2-16,4-3-2 0,-2-2 3 0,2-3 3 0,0-5-2 16,-2 0-3-16,2-1-4 0,0-1-41 0,-1-3-60 15,2-3-40-15,-2-6-3 0,-1 0-98 0</inkml:trace>
  <inkml:trace contextRef="#ctx1" brushRef="#br0" timeOffset="-97382.33">14375 9971 791 0,'0'0'29'0,"0"0"-19"16,5 12 3-16,-1-3-5 0,-4-1 13 0,0 3-8 0,-4-8 2 15,1 6-5-15,3 0-9 0,-2 3 9 0,-3 2-8 16,3-4 10-16,-3 6-5 0,5-4-2 0,0 6 1 15,0-3-2-15,1 1-9 0,-1 0 11 0,-1-1-6 16,-3-1 9-16,8 0-5 0,-4-2 6 0,10 2 0 16,-1 0 0-16,-4-1-15 0,0-3 15 0,2 0-13 15,0-3 14-15,5 0-10 0,4-3 4 0,0-1 14 0,3-3-9 16,0 0 7-16,0-3 8 0,2-2-9 0,-2-2 11 16,-1-4-6-16,-1-1-1 0,0 0 7 0,-3-4-4 15,-3 0 13-15,1 1-8 0,-5-4 6 0,2 3-4 16,-1 0 6-16,-4-1-8 0,-1-1 0 0,-3-1-2 15,0-2-4-15,-5-1 3 0,-2-1-7 0,-3 2 6 16,-1 5-10-16,-3-3 1 0,0 0-4 0,2 7 1 0,-2-2-12 16,0 9-1-16,-3 3 0 0,0 4-1 15,-4 3 1-15,2 4-9 0,-4 5 4 0,0 3-7 0,-1 2-5 16,-2-1-5-16,10 6-26 0,-5-7 10 0,9 6-58 0,3-2-32 16,-3-5-39-16,9 5 1 0,-3-4-109 0</inkml:trace>
  <inkml:trace contextRef="#ctx1" brushRef="#br0" timeOffset="-97069.77">14990 9898 635 0,'0'0'104'0,"0"0"-63"0,-2 0 25 0,0 0-17 0,0 0 62 0,1 0-46 0,-1 0 5 0,2-2-19 0,-2 0-1 0,0 0-12 0,1 1 1 0,1-1-4 0,0 2-8 0,0 0-10 0,-2 0-3 0,0 0-3 15,0 0-18-15,1 0 10 0,1 0-6 0,-2 0 7 16,-14 17-2-16,16-5-2 0,0 2 1 0,0 0-1 16,2 2-3-16,0 3 3 0,0 2-5 0,-2 0 5 15,1 0 2-15,1 3-2 0,0 4 6 0,-2-3-6 16,1 1 6-16,1-4-6 0,0 1 2 0,0 0-2 0,-2-2 8 15,1-2-50-15,1 0-11 0,3-3-18 16,-1-2-63-16,1 0-58 0,0-4-31 0,1-3-5 16,2-2-37-16</inkml:trace>
  <inkml:trace contextRef="#ctx1" brushRef="#br0" timeOffset="-96804.15">15411 9884 772 0,'2'-4'55'0,"0"1"38"16,-1-6 3-16,3 5 11 0,-3 3-29 0,3-3-29 15,-4 4-11-15,0 0 3 0,0 0-7 0,0 0-8 16,0 0-3-16,0 0 1 0,0 0-2 0,0 0-11 0,0 2 5 16,0 0-7-16,0-1-3 0,0 1-2 0,0 0-1 15,-10 38 1-15,10-28-6 0,0 4 4 0,0 1-5 16,0-1 5-16,-2 3-1 0,2 4-2 0,-4 3 2 15,4 0-2-15,-1 0-7 0,-3-1 16 0,4-1-8 16,0 0 12-16,0 3-8 0,0-7-7 0,0 3-2 16,2-4-7-16,1 0-41 0,1-1-58 0,3-2-34 15,1-2-2-15,1-2-66 0,2-2-63 0</inkml:trace>
  <inkml:trace contextRef="#ctx1" brushRef="#br0" timeOffset="-96163.61">15876 10042 413 0,'-2'-10'121'0,"1"1"-16"0,-3 2-22 0,1-2 22 0,3 8-5 0,-7-8-34 0,0 2 1 0,7 5-7 0,-4-7 2 0,2 6-5 0,1 0-11 0,-1 1 9 0,0 2-12 0,2 0-24 0,0 2 1 0,-2-1-9 16,-3 4-11-16,-3 2 0 0,2 4-6 0,-1-1 4 15,2 4-1-15,2 5 1 0,-1 1 2 0,-1-1-2 16,0 2-11-16,-1 0 9 0,5 3-1 0,1 0 5 15,0 3-2-15,0-3-6 0,1-1 4 0,6-1-3 16,-1-4 7-16,2 1-1 0,1-3-4 0,-2-3 5 0,5 0 5 16,0-3-7-16,2 1 7 0,4-6-9 15,-3 0 2-15,3-5 6 0,-1 0-3 0,-1-3 5 0,0-4 0 0,1-4-2 16,2-1 0-16,6 0 0 16,-3-4 5-16,-1 0 7 0,-2-3 3 0,-3 0 0 0,1 0 1 0,-1-4 24 15,-4-1-3-15,-3-2 10 0,-2-2-10 0,0 0-13 16,-2-3 3-16,-3-1-4 0,-2-1 0 15,-5-2-8-15,-2 6-2 0,1 2-1 0,-2 8-8 0,-1 4 0 16,-1 1-2-16,-4 3 4 0,0 3-6 0,-2 6-8 16,0 4-17-16,-6 8 2 0,-3 4-60 0,-3 2-72 15,-6 4-64-15,1 5-3 0,-1 6-177 0</inkml:trace>
  <inkml:trace contextRef="#ctx1" brushRef="#br0" timeOffset="-93647.45">18610 9816 323 0,'-5'-6'173'0,"2"3"-34"0,3 3-40 0,0 0-7 0,0 0-54 0,0 0-24 0,-2 0-10 0,-26-4 3 0,19 10 1 0,-1-1-8 0,-1 4 7 0,-1-1-7 0,-2-2 0 0,2 6 8 16,0 0-10-16,-2 2 9 0,2 5-4 0,-2 2-3 16,2 0 7-16,1 2-7 0,-3 1-2 0,6 4 2 15,-3 0-8-15,4 1 8 0,0-1 3 0,2 5-3 16,3-5 2-16,0-2-4 0,2-1 1 0,7-4-5 15,-1-4 0-15,1-3-1 0,5-2 11 0,0-3-4 16,4-2 6-16,-1-4-8 0,-1-1-5 0,2-2 13 0,0-2-2 16,3-3 9-16,0-2 11 0,0-3-5 0,0-2 0 15,2-2-5-15,0-2-13 0,-2-3 11 0,0 0-2 16,0 1 7-16,1-3 4 0,-5 2 26 0,-2-2-4 16,-3-3 10-16,-5-1-18 0,0 6-13 0,-5-3 2 15,-1-1-3-15,-3 2 11 0,-3-5-16 0,-1-4 5 16,-3 8-9-16,1 2-5 0,-4 6-2 0,3 4-5 0,-4-4 4 15,1 5 1-15,-2 1-11 0,0 4 6 0,1 2-10 16,-1 4-3-16,0 5 7 0,-1 2-12 0,3 7 10 16,0-3-8-16,2 7 3 0,1 1 7 0,1-4-6 15,3 4 3-15,3 0-1 0,1-2-6 0,5 4 3 16,5-2-4-16,1-4-2 0,5 0-3 0,4-4 0 16,0-5-8-16,4-1 18 0,5-7-5 0,1-1 9 0,0-1 7 15,3-10-1-15,-2-2 7 0,1 1-6 0,3-7-5 16,-1 4 8-16,1-3-5 0,-5-6 7 0,5 3 6 15,-4 2-10-15,-6 1 6 0,-3 0-7 0,1 5 7 0,-7-5-1 16,3 5 2-16,-4 4-1 0,-8-6 6 0,1 7 1 16,-5-1 3-16,0 5-2 0,-2-1-10 0,-1 3 25 15,3 3-5-15,0 0 13 0,0 0-7 0,0 0-21 16,-2 0 2-16,0 0-7 0,-24-2 1 0,16 4 10 16,1 1-7-16,4 4 10 0,1 0 3 0,-1 0-12 15,5 2 4-15,-2 0-8 0,-3 1-6 0,5 4 7 16,-3 0-7-16,1 2 6 0,2 1-5 0,0 1 1 15,3-1 3-15,1 2-1 0,-1 6-3 0,1 2-7 16,1 1 3-16,0 2-5 0,-1-2 15 0,-1-2-5 0,-3 2 6 16,2 0-5-16,3 0 9 0,-3 1-6 0,3-3 2 15,-5 2-3-15,-2-3-4 0,1-5-57 0,1 1-16 16,1-3-13-16,-1-1-42 0,4-3-79 0,-2-3-64 16</inkml:trace>
  <inkml:trace contextRef="#ctx1" brushRef="#br0" timeOffset="-92866.22">19422 9943 890 0,'-4'0'17'0,"1"-2"63"0,-2-1-17 16,5-4 35-16,0 7-17 0,0 0-50 0,0 0 9 0,-2 0-19 0,0 0 11 0,0 0-9 0,1 0 0 0,-3 0-2 0,-48 8-9 0,41 5-8 0,-1-6 0 0,2 5-1 0,1 3-4 0,-1-4 4 0,1 12-7 0,0-3 7 0,2 5-7 0,2 1-5 15,0-2 0-15,1 1-1 0,1-3-1 0,3 3 6 16,2-3-3-16,3 1 5 0,2-2-1 0,0-4 0 16,3-1 3-16,1-4-3 0,1-3 0 0,2-2 4 15,1 0-5-15,3-4 5 0,-1-1 2 0,-1-2 2 16,1-3 4-16,3-4-3 0,-1-2 2 0,0-3-5 15,-3 0 1-15,1-4-2 0,-1 2 8 0,1-2-2 16,-5-1 9-16,-3-2-6 0,-2 0 12 0,-7-1-1 0,2 0 6 16,-1-1-2-16,-1-4 9 0,-3 1-15 0,-1-1 1 15,-4-1-5-15,-4-5-1 0,1 7 0 0,-5-1-6 16,2 4 6-16,-1 11-8 0,-1 1-11 0,-1 2 5 16,-2 7-8-16,1 0 0 0,1 2 3 0,-1 0-13 15,3 5 10-15,-3 1-1 0,4 1-7 0,2 7 9 0,2-4-11 16,3 0 2-16,3 2 0 0,4-2 0 15,2 2 0-15,3-2-5 0,4-5 1 0,5 5 0 16,1-3 2-16,3-5 0 0,5 1 6 0,-3-5-1 0,7 0 5 16,-1 0 7-16,0-4 0 0,2-1 2 0,-2-4-2 15,3 1-7-15,1-6 8 0,1-2-3 0,4 2 5 16,-2-1 2-16,-3 2-2 0,-4 1 3 0,-3 0-3 16,-6-4-5-16,2 8 14 0,-3 1-4 0,-11 3 11 15,-5 4 9-15,0 0-1 0,0 0 2 0,0 0-2 0,0 0-4 16,0 0-15-16,9 11-4 0,-13-1-3 0,-4 4 4 15,1 5-6-15,-6 0 10 0,1 4-8 0,2 0 3 16,-2 3-5-16,6 2-4 0,-2-1 0 0,1 0 5 0,2-5-6 16,-1 1 4-16,8 3-6 0,-2-2 2 0,5 1 2 15,4-1 3-15,-2-3 0 0,5 0 0 0,4-4-2 16,-7-1 1-16,6-2 1 0,-3-3 12 0,1-4-12 16,4-1 3-16,-1-4-5 0,1 0 15 0,-3-2-4 15,3-4 3-15,-4-2-4 0,1-5-4 0,-1 1 12 16,-4-3-2-16,3-1 6 0,1-1-4 0,-6-3 1 15,0-1 3-15,-4 0 1 0,-1-4 12 0,-2-1-10 16,-5-6 0-16,-2 2-3 0,-4-1 6 0,-1-4-9 16,-2 3 2-16,0 2-4 0,0 0-4 0,0 6-4 15,0 1-3-15,0 0 0 0,-1 3-2 0,-1 6 0 0,-1 4-1 16,6 6-1-16,4 2-15 0,-3 0-21 0,3-2-16 16,-2 4 0-16,2 0-42 0,2 6-42 0,5 6-32 0,0 2-8 15,5 1-105-15</inkml:trace>
  <inkml:trace contextRef="#ctx1" brushRef="#br0" timeOffset="-92506.8">20359 10337 437 0,'-4'0'67'0,"4"0"45"0,0 0 24 0,0 0-51 0,0 0 15 0,0 0-22 0,9 5 13 0,0-5 4 0,1 0-12 0,1-4 13 0,-3 3-21 0,6-3-18 16,2 1-3-16,10-1-5 0,-3 1-20 0,6-2-17 15,-1 1-4-15,-2-1-1 0,2 1 0 0,-2 1-5 16,2-4 6-16,0 5-7 0,0-3-7 0,1 3 8 15,-1 0 3-15,4 1 5 0,1 1 14 0,-2 0-17 16,0 0 1-16,1 0-4 0,-4 0 4 0,-4 0-3 16,-1 0 1-16,-4 1 1 0,-3-1 13 15,-1 0 1-15,-3 0 4 0,-6 0-3 0,2-1 12 0,-8 1-11 0,0 0 16 16,0 0-14-16,0 0 12 0,0 0-16 0,0 0-15 16,0 0 5-16,-1-2-37 0,-1 0-46 0,0 0-29 15,0 1-4-15,1-1-82 0,-39-31-185 0</inkml:trace>
  <inkml:trace contextRef="#ctx1" brushRef="#br0" timeOffset="-81083.09">28400 11656 844 0,'0'-7'108'0,"-2"0"372"15,2 0-471-15,-2 3 16 0,2 4-5 0,0 0 7 0,0 0-10 0,0 0 6 0,0 0 6 0,0 0 0 0,2 2 11 0,15 24-4 0,-12-12 8 0,2 4-5 0,0 1-9 0,-1 3-4 0,1 1-10 16,-2 10 7-16,-2 0-15 0,1 4-4 0,-1 1 0 0,1 6 0 0,-3 1 5 0,1 4-6 0,-2 0 3 0,0-4-2 0,0 4 10 0,0-4-5 0,-2-1 0 0,2 4-3 0,0-6-14 0,0-2-57 15,0-3-17-15,0-8-14 0,0-2-67 16,4-7-65-16,1-2-60 0</inkml:trace>
  <inkml:trace contextRef="#ctx1" brushRef="#br0" timeOffset="-80522.42">29094 11816 1169 0,'-3'-2'187'0,"-1"1"-172"0,4 1 2 16,0 0-5-16,0 0 2 0,-12 15 27 0,5-3-10 16,2 2 14-16,-4 0-31 0,2 5-5 0,-3 4-4 0,-1 0 1 15,1 1-7-15,0 2-1 0,3 2 2 0,0 0 0 16,3-2 6-16,4 4-5 0,-3-4 4 0,3-2-3 16,3 1 8-16,2-8-1 0,4-3-2 0,2 2 2 15,1-9 7-15,0-2-4 0,2-2 9 0,2-6-6 0,1 1 8 16,-1-5 2-16,-2-7-1 0,3 6 2 0,-1-10-2 15,-1-1-8-15,1 2 1 0,-2-11-2 16,0 5-8-16,-2 0 6 0,-3-3 5 0,-2 4 1 0,-2-5 5 0,-5 3-5 16,0-2-3-16,-7 0 3 0,-3 1 7 0,-4 3-19 15,-4 3-3-15,1 5-4 0,-1 1-13 0,-1 6 0 16,0 4 1-16,-2 3-1 0,-3 2 2 0,1 1-1 16,2 4 0-16,0 0 0 0,7 2-1 0,-1-2 4 15,3 0-1-15,3 0 2 0,2-4 2 0,7-3-23 16,0 0 7-16,0 0-11 0,19 0 17 0,-2-3 5 15,3-8-1-15,6 3 1 0,2-6 0 0,5-2 4 16,0-5 1-16,5 0 2 0,-1-1 6 0,-1-1-2 0,3 2 3 16,-3 0-2-16,-1 0 7 0,0 0-2 0,-6-1 2 15,-3 6 0-15,2 2 15 0,-5 0-5 0,-6 7 3 16,-3-3-5-16,-1 4-2 0,-5 6-2 0,-1 0 4 16,-2 7-1-16,-1-1 14 0,-4-6-7 0,0 0 0 0,0 1-1 15,-2 20 5-15,4-5-13 0,3 0 6 0,-5-2-9 16,0 5 0-16,0-4-5 0,0 1 1 0,0 7 0 15,4-1 10-15,3 4-12 0,-2 4 3 0,4 0-7 16,-6-1 7-16,0-1-5 0,4 2 5 0,-3-1-5 16,3 3 1-16,-5-1 6 0,3-1-3 0,-3-6 4 15,-1-8-6-15,3 1-41 0,-2-4-14 0,6 4-9 0,3-3-38 16,1 3-43-16,0-8-39 0,-3-5-4 0,7-3-101 16</inkml:trace>
  <inkml:trace contextRef="#ctx1" brushRef="#br0" timeOffset="-80317.36">29894 11633 1132 0,'0'-7'201'0,"0"7"-42"0,0 0-13 0,0 0-6 0,0 0-56 16,0 0-33-16,0 0-10 0,0 2-3 0,2 20-17 0,-2-6-18 0,-2 2 2 0,0 4-6 0,0 3 1 0,1 4 2 0,-1 3-3 0,2 2 2 0,0 1-1 0,0-2 0 0,2 2 4 0,1-3-2 15,1-1-1-15,1 0-46 0,0-3-34 0,2-2-4 16,2 6-83-16,1-6-103 0,2-5-84 0</inkml:trace>
  <inkml:trace contextRef="#ctx1" brushRef="#br0" timeOffset="-79986.8">30322 11530 1385 0,'-5'-3'73'0,"5"3"22"0,0 0-13 0,0 0 12 0,0 0-41 16,-17 19-37-16,11-5 5 0,-2 0-15 0,4 7 10 0,-1 0-14 15,3 3-2-15,-3 4-2 16,0 2-4-16,5 1 0 0,-2 4 3 0,7 0-3 0,0-1 5 16,2-2 1-16,4-4 2 0,-4-4 0 0,2 2 2 0,4-5 0 15,1 0-1-15,2-7 1 0,1-4 4 0,3-3-8 16,1 0 3-16,-1-1-4 0,5-5 8 0,-6-2 5 15,2-5 6-15,-4-4-3 0,-1 1 2 0,0-3 2 0,-2-2-4 16,0-2 6-16,-4-3 9 0,-1 0-8 0,-2-4 8 16,-4 2-7-16,-1-5 9 0,-2 0-5 0,-4-3 2 0,-4-6-2 15,-1 0-4-15,-3-2-11 0,0 6 0 0,-1 1-3 16,-1 6-2-16,-1 6-9 0,-6 3-3 16,2 6-2-16,0 6-5 0,-6 3-6 0,-3 3-21 15,-1 8 5-15,-4 1-68 0,-2 9-62 0,2 5-61 0,-4 2-3 16,-6 1-179-16</inkml:trace>
  <inkml:trace contextRef="#ctx1" brushRef="#br0" timeOffset="-78794.47">28814 13071 863 0,'-17'-16'110'0,"3"5"16"0,-4-4 6 0,4 10-2 0,0-2-29 16,-7 1-38-16,6 3-3 0,-3-2-7 0,6 5-6 0,0 0-33 0,0 7-5 0,-4 0-5 0,0 1-5 0,1 6 1 0,3 0-1 0,-2 5 1 0,1 0-3 0,3 1 0 0,1 6 3 0,4 2 0 15,2 1-1-15,1 1-6 0,2 0-1 16,5 1 1-16,0-2 7 0,6 3-5 0,-1-8 2 0,6-5-4 15,1-1 7-15,1-8 0 0,3 1 4 16,0-3-3-16,-1-2 5 0,1-3-1 0,4-3-5 0,-6-3 4 16,7-3 4-16,-5-4-2 0,0-2 10 0,1 0-7 15,-6-6 5-15,5 1 2 0,-2-4-4 0,-7-2 5 16,2 1 0-16,-7-1 6 0,-5-3 1 0,0 0 4 16,-2-1 6-16,-5-2-11 0,-6-4 3 0,-3 1-6 0,-2-2 1 15,-1-1-14-15,-2 2 2 0,0 5-4 0,-2 5 5 0,5 6-12 16,2 3 1-16,0 5-5 15,0 0 2-15,0 9-4 0,4-3 0 0,5-2 0 0,1 3-1 0,4 2-15 16,0 0-5-16,0 0-2 0,0 0-5 0,23-4 12 16,-11 4 7-16,4-1-1 0,1-6 13 0,8 3-6 15,1 1 2-15,3-3-2 0,3-1 14 0,2 2-6 16,1-2 3-16,-3 0-5 0,2 7 6 0,-7-3 4 16,0-1 3-16,-4 4 0 0,0 2-1 0,-4-2 3 15,-3 5-3-15,-1 1 4 0,-3-1 7 0,-1 7-12 16,-1-2 9-16,-3 3-10 0,-3-3 10 0,-2 4-10 0,-2 9 2 15,0-2-3-15,-4 6 5 0,-1 1-8 16,0-2 5-16,-2 4-5 0,0-4 3 0,0 2-2 0,1-4-2 16,5 1 1-16,-1-2 3 0,4-6-11 0,1 0 1 0,2-4-4 15,4-1 10-15,2-7-5 0,3 2 3 0,-1-4-5 16,3-3 7-16,0-3 0 0,1-4 5 0,-1-3-3 16,0-1 7-16,3-3 1 0,-4-2-2 0,5 1 2 15,-6-4 1-15,-2-2 4 0,0-2 3 0,-2-3 0 16,1 3 6-16,-4-1 3 0,-2-6-4 0,-3 2 3 15,-1 4-10-15,-2-2-6 0,-5 3 0 0,0 6-1 16,-7-8 1-16,3 8-8 0,-2 5 0 0,-2 0-2 16,2 8-3-16,-4-1-3 0,-2 1-5 0,-1 1 2 0,-2 3-9 15,2 0-11-15,0 5 0 0,2 0-3 0,3-3 1 16,3 3 2-16,3-1 3 0,2-4-1 16,6 0 11-16,0 0-20 0,0 0 10 0,0 0-11 0,14-7 25 15,-1 3 1-15,2-3 0 0,4 0 1 0,2-5 7 0,0-2-3 16,2 4 4-16,1-4-4 0,-1 2 5 0,3 1 1 15,-3-4-2-15,-4 1 2 0,2 1 11 0,0 1 2 16,-4 0 8-16,4 2-5 0,-5-1 9 0,-6 1-13 16,4 1 3-16,-4 2-6 0,1 2 8 0,-3-1 2 15,1 3 6-15,-7 1-3 0,3-1 3 0,0 3-3 16,-1 0 1-16,-4 0-1 0,0 0-4 0,0 0-3 0,0 0 2 16,0 0 1-16,0 2 6 0,0-1-4 0,0 1 2 15,0 0-1-15,0 38 5 0,0-31-14 0,3 4 3 16,-3 0-6-16,2 2-1 0,5 5-8 0,0 2-1 15,5 3-2-15,-3-1 3 0,1 4-4 0,1 3 5 16,-2 6-3-16,-1-6 4 0,-1 7-2 0,-2 1 0 0,1-3 0 16,2 8-3-16,1-9-35 0,3-2-10 0,-1-3-9 15,-1-6-36-15,4-1-36 0,-2-2-45 0,2-4 4 16,-2-3-111-16,2-2-154 0</inkml:trace>
  <inkml:trace contextRef="#ctx1" brushRef="#br0" timeOffset="-78575.61">30040 12654 983 0,'0'-3'134'0,"0"3"133"0,0 0-70 0,0 0-45 0,0 0-17 0,0 0-1 0,0 0-51 0,0 0-32 0,0 0-7 0,0 0-5 0,0 0-17 0,0 0-14 15,0 0-3-15,-5 12-2 0,5-2-3 0,0 4-6 16,2 2 1-16,-1 5-3 0,3 3 4 0,-1 4-5 15,3-4 6-15,-1 8-3 0,-2-3 12 0,1-1-5 16,3 7 1-16,-6-12-4 0,3 6-20 0,1 1-63 16,2 1-30-16,0 1-11 0,2-6-93 0,-1-5-164 0</inkml:trace>
  <inkml:trace contextRef="#ctx1" brushRef="#br0" timeOffset="-78341.26">30512 12572 1397 0,'0'0'220'0,"0"0"-71"0,0 0-16 0,0 0-11 15,0 0-56-15,0 0-21 0,0 0-7 0,0 2 0 0,0 0-4 16,7 27-21-16,-5-13-1 0,1 1-6 16,2 4-3-16,2 2-4 0,0 1-1 0,-1 3 0 0,1 2 5 15,-4-1-6-15,6 3 3 0,-2 4-4 16,-2-2 9-16,2 0-14 0,-4-1-15 0,1-1-1 0,3 1-46 0,-4 1-57 15,1-4-27-15,-1-1-12 0,3-2-78 16,-3-5-176-16</inkml:trace>
  <inkml:trace contextRef="#ctx1" brushRef="#br0" timeOffset="-77919.47">28245 14224 1929 0,'-28'12'52'0,"3"-1"-43"0,6-4-3 0,14-2-23 0,3-2 9 16,7 1-13-16,11-2 21 0,7-2 14 0,1-2 10 0,13-3 2 15,1-6 17-15,9-5-18 0,7-1-5 0,5-2 0 16,7-2-1-16,2-5-14 0,2 1 4 0,7-6-8 15,1 0 5-15,13-2-7 0,3 0 2 0,0-1-2 16,1-6 4-16,-2 2-3 0,1-2 1 0,8 0-1 16,5 3 1-16,2-1 5 0,5 3 2 0,-8 0 4 15,-2 6 14-15,1 2-16 0,1 0 6 0,2 4-10 16,-2-5 0-16,-5 7 3 0,-3 2-9 0,-8-4 7 0,-6 6-5 16,-4 1-2-16,-3-1 7 0,-9 6-5 0,0-1 8 15,-7 0-1-15,-9 2 0 0,-3-1 0 0,-8 1 2 0,-4-1-1 16,-6 2 0-16,-5 1 1 0,-5-1 7 0,-2 2-4 15,-5 0 3-15,-5 2-3 0,-2 0 5 0,-5-1-28 16,-4 1-13-16,-3 2-4 0,-4-3-28 0,-3 3-20 16,-2 1-12-16,-2 2-5 0,1 4-37 0,-5 3-35 15,1 3-47-15,2 2 1 0,-2 4-124 0</inkml:trace>
  <inkml:trace contextRef="#ctx1" brushRef="#br0" timeOffset="-77622.58">31207 13891 1352 0,'-5'-15'103'0,"-1"1"26"0,5 5 4 0,-5 2 3 0,1 0-35 0,0 3-42 0,-2-1-6 0,7 5-6 0,0 0-5 0,0 0-23 0,0 0 1 0,0 0-7 0,-3 9 3 0,1 1 3 0,5 3-1 0,-4-3 0 0,1 6-9 16,3 3-8-16,-1-2 0 0,3 8-1 0,0-3 4 15,-1 1-7-15,4 5-1 0,-2 2-2 0,-1 3 9 16,5 0-8-16,1-2 8 0,-1 0-7 0,2-1 7 16,-8-4-20-16,3 4-14 0,-4-4-2 0,4-2-36 0,-1-3-32 15,-3-3-28-15,1-4 0 0,-1 1-68 0,2-4-149 16</inkml:trace>
  <inkml:trace contextRef="#ctx1" brushRef="#br0" timeOffset="-77153.89">30394 14400 1469 0,'-4'-10'65'0,"-3"-3"54"16,7 3-98-16,-2-2 31 0,1 3-6 0,2 4 13 0,-1 5-26 15,0 0-1-15,0 0-8 0,-1 0 7 0,-1 0-11 16,0 0-12-16,0 0 2 0,1 0-6 15,-1 0 2-15,-35 7-3 0,32 5-2 0,5 0 2 16,-2 2 0-16,2 4-6 0,0 1 1 0,0 3-3 0,2-4 5 0,7 11-2 16,1-2-2-16,3-1 1 15,2 0 1-15,1-7 0 0,-2-3 3 0,3-1-1 0,2-1 6 0,-3-5-4 16,7 0 0-16,-6-2-1 0,2-7 5 0,0-2-3 16,2-2 3-16,-2-6-2 0,4 1 15 0,-4-5-5 15,0-1 5-15,2-5-4 0,-3-4 2 0,1 3 2 16,-2-8 2-16,-1-3 1 0,-2 4 3 0,-2-5 1 15,-3 5 0-15,-2 2 3 0,-5-5 13 0,-6 1-18 16,-3-3 5-16,-3 3-9 0,-3-3 1 0,-1 7-14 16,1 2 0-16,-3 3-4 0,-2 10-2 0,3 3-12 0,-6 4-5 15,-2 3-5-15,1 1-23 0,-4 6-57 0,-2 3-32 16,0 5-9-16,-5-2-89 0,1 2-134 0</inkml:trace>
  <inkml:trace contextRef="#ctx1" brushRef="#br0" timeOffset="-75606.91">29899 14088 301 0,'0'-5'116'0,"0"-4"-9"0,0 0 15 0,-2 3-14 0,-1-3 18 0,3 4-26 0,0 5-6 0,0 0 1 0,0 0 0 0,0 0-11 0,0-2 8 15,0 0-5-15,-2-1 4 0,0 3-32 0,1-2-3 16,-1 0-6-16,0 2 9 0,2 0-13 0,0 0 2 15,0 0-8-15,0 0-10 0,0 0-25 0,0 0 11 0,0 0-13 16,0 0 12-16,-12 12 1 0,10 4-5 0,0 3 4 16,1 6-5-16,-1 2-8 0,4 8-1 0,-2 2-1 15,1 3 2-15,1 4-1 0,0 4-1 0,1 1 1 16,-1-2 2-16,2 2-3 0,-3-2 5 0,1 2-4 16,0-6 8-16,1-6-9 0,-1-6-2 0,0-6-2 15,0-3-8-15,1-3-30 0,-3-5-15 0,2-5-6 16,-2-9-45-16,0 0-50 0,0 0-41 0,0 0-8 0,1-12-137 15</inkml:trace>
  <inkml:trace contextRef="#ctx1" brushRef="#br0" timeOffset="-75028.8">29368 14424 1346 0,'2'-15'18'0,"-2"1"-5"0,0-2 11 0,-4 0-3 0,1 2 38 0,-1 9 7 0,4 5 5 0,0 0 0 0,0 0 2 0,0 0-14 0,0 0 3 0,0 0-6 0,0 0-5 0,0 0-13 0,0 0-3 0,0 0 1 0,0 0 0 0,-2 12-9 16,6 2-5-16,3 6 0 0,-2 2-13 0,2 8-13 15,-2 3 2-15,0 4-5 0,1 4 8 0,1 5-1 16,0 1 2-16,0 1-2 0,0 1 5 0,0-2-7 16,-2-1-5-16,-2-5-3 0,-1 1-23 0,0-5-13 0,3-2-13 15,0-6 2-15,2 1-27 0,-3-7-80 0,-3-6-41 16,-1-1-18-16,0-4-142 0</inkml:trace>
  <inkml:trace contextRef="#ctx1" brushRef="#br0" timeOffset="-74731.97">28802 14698 1996 0,'7'-16'7'0,"-4"-1"-4"0,1-1-1 0,-4 5 2 0,3 0 6 15,-1 5-8-15,0-3 8 0,1 2-5 0,-1 4 20 0,0-2-5 16,3 2 0-16,-5 0 0 0,0 5 5 0,0 0-7 16,0 0 6-16,0 0-5 0,0 0 9 0,2 5-18 15,-2 5 1-15,5 6-6 0,0 5-2 0,-3 3-7 16,5 6-2-16,-4 7-1 0,6 3 1 0,-2 10 2 16,2 4 3-16,1 7-1 0,-8 2 4 0,0 1-31 15,-1 4-32-15,-1 2-1 0,0 2-92 0,-1-3-86 16,-6-4-86-16,3-4-7 0,2-4-275 0</inkml:trace>
  <inkml:trace contextRef="#ctx0" brushRef="#br0" timeOffset="-71778.34">22298 12626 0,'0'0'0,"0"0"0,-78 26 0,-5-8 16</inkml:trace>
  <inkml:trace contextRef="#ctx1" brushRef="#br0" timeOffset="-73589.64">14020 10960 351 0,'0'-5'241'0,"0"-3"-27"0,0 1-20 0,0 0-13 0,-2-2-52 0,4 4-41 0,-2 5-9 0,0 0 0 0,0 0 3 0,0 0-25 0,0 0 5 0,0-2-10 15,0 0 0-15,0 0-17 0,0 2-3 0,0 0-2 0,0 0-10 16,0 0-12-16,0 0 1 0,0 0-4 0,0 0 1 16,-7 13 0-16,5-1 1 0,0 3-1 0,2 5-2 0,0-1-2 15,0 2-2-15,0 1 0 0,-2 3 4 0,2-1-4 16,0 1 1-16,0-3-1 0,0 1 1 0,0 0 2 16,0-3 3-16,2 0-1 0,0-1 5 0,-2-4-17 15,2 3-10-15,-1-4-3 0,1-5-24 0,0 1-29 16,1-1-5-16,1-4-13 0,1 0-35 0,4-3-77 15,-1-4-85-15,1-5 3 0,5-2-213 0</inkml:trace>
  <inkml:trace contextRef="#ctx1" brushRef="#br0" timeOffset="-73308.41">14512 10898 898 0,'0'-5'222'0,"2"1"-55"0,-2 4-2 0,0 0-14 16,0 0-29-16,0 0-31 0,2 0-8 0,-2 0-4 15,0 0-20-15,0 0-26 0,2 0 1 0,-1 0-9 16,1 0-5-16,0 0-6 0,0 0-5 0,-2 0 4 16,0 0 4-16,10 19-11 0,-13-8 5 0,1 6-8 15,2-1-3-15,-4 3 0 0,4 2-1 0,-3 0 1 0,-2-2 4 16,1 2-3-16,1 0 3 0,1 0-3 15,-2 1 1-15,1-1-2 0,1-3 2 0,0-3-1 0,1-1 12 16,4 0-11-16,-1-2-14 0,-2-1 1 0,3-2-44 0,-1-1-40 16,3 1-24-16,2-4-8 0,0-5-80 0,4 2-130 15</inkml:trace>
  <inkml:trace contextRef="#ctx1" brushRef="#br0" timeOffset="-73011.48">14981 10851 811 0,'0'0'169'0,"0"0"-1"0,0 0-15 15,0 0 5-15,0 0-75 0,0 0-18 0,0 0-2 0,0 0-1 16,0 8-4-16,2 1-13 0,-2-2-2 0,5 2-1 15,-5 0-1-15,2 3-20 0,-2-2-3 0,0 4-3 16,0 0 3-16,0 0-17 0,1 3 8 0,3 3-11 16,-1-1 6-16,-3 0-3 0,2 0 4 0,2 0-3 15,-3 0 3-15,1-1-2 0,-4-1 2 0,2 1-1 16,0-3 1-16,0-1-2 0,4 0 1 0,-4-5-1 16,1 1 3-16,-1-4-45 0,2 2-20 0,2-1-9 0,3-1-64 0,0 1-107 15,-2-6-109-15</inkml:trace>
  <inkml:trace contextRef="#ctx1" brushRef="#br0" timeOffset="-72339.61">15629 10974 236 0,'-2'-3'33'0,"2"-1"174"0,-3-1 56 0,1 2-74 0,0-3 28 0,-1 3-62 0,-1 1-4 0,4 2-15 0,0 0-23 0,0 0-20 0,0 0-10 0,0 0 2 0,-2 0-32 0,1 0-27 15,-1 0-5-15,0 0-5 0,-29-1-8 0,20 6-7 16,-1 0-1-16,0 5 0 0,3-1 5 0,-1 3-3 16,-1 2 4-16,1 0-5 0,1 2 1 0,-1 1-6 15,1 2-3-15,0 1 1 0,2 1 6 0,4 1-4 16,-2-1 2-16,3-3-2 0,0 1 2 0,2-4-1 16,0 1-1-16,5 0 1 0,1-8 1 0,2 5-4 0,3-5 6 15,-1-1-3-15,1-1 3 0,-1-3-3 16,2-1-3-16,2-2 1 0,2-4 4 0,-2-4 1 15,1 1 4-15,3-4-2 0,-1 2 2 0,-1-4-3 0,3 0 4 0,-3-1-2 16,-2-3 6-16,0 1-4 0,-2 1-2 0,2-1 0 16,-5-3 8-16,-3 0 23 0,0-1 7 0,-5-2 4 15,3 1 2-15,-2-2-17 0,-4-1-4 0,-3 5-3 16,1-2-10-16,-3 5-9 0,2 4 6 0,0 1-5 16,-7 3 6-16,1 2-11 0,-1 3-5 0,-2 3 0 15,0 0-5-15,0 2-6 0,-3 3-14 0,1 4 2 16,0 3-37-16,2 2-15 0,1 1-13 0,2 3-2 15,2-2-43-15,4 1-70 0,2 0-71 0,3-1-5 0,1 2-220 16</inkml:trace>
  <inkml:trace contextRef="#ctx1" brushRef="#br0" timeOffset="-72011.43">16113 10840 1170 0,'0'-8'202'0,"0"-1"-15"0,2 4-15 0,-2-2 3 0,0 1-60 0,-2 1-38 0,2 5-10 0,0 0-3 0,0 0-14 0,0 0-9 0,0 0-2 0,0 0-2 0,0 0-11 0,0 0-18 0,0 0 3 0,0 0-7 0,2 18 2 0,-2-6-1 0,-2 2-4 0,-2 0 3 16,4 5-5-16,0 2-4 0,0 0-2 0,2 3 1 15,-2 2 4-15,0 0-2 16,2 2 6-16,-4 2-4 0,2-1 2 0,0 1 7 0,0 0-7 0,2-6 7 16,-2-3-11-16,0-2 6 0,2 2 1 0,-2-5 1 15,0 1-7-15,1-3-19 0,-1-3-10 0,0-3 0 16,4-1-17-16,-1 0-19 0,-3-5-17 0,4 3-5 16,-2-3-63-16,3 3-97 0,2-3-88 0,-2-7-8 15,2 5-250-15</inkml:trace>
  <inkml:trace contextRef="#ctx0" brushRef="#br0" timeOffset="-67321.09">26530 15410 0,'0'0'0,"0"0"0</inkml:trace>
  <inkml:trace contextRef="#ctx1" brushRef="#br0" timeOffset="-68898.81">18553 10960 657 0,'-2'-3'101'0,"0"-2"243"0,2 5-267 0,0 0-27 0,0 0-9 0,0 0-4 0,0 0-28 0,-1 0 6 16,-1 0-5-16,-24 10 6 0,15-1-3 0,4 1-8 16,-5 1 6-16,0 1-7 0,-2 2 2 0,2 0 5 0,-4 3-11 15,0 2 10-15,1 4-9 0,-1 0 0 0,2 1 4 16,0 1-3-16,2 1 1 0,2-2-8 0,1 2 3 15,2 2-4-15,0-3 5 0,9-1-6 0,1 4 2 0,8-7-3 16,1-2 8-16,3-5-5 0,5-5 0 0,-1-1-1 16,7 1 4-16,2-7 2 0,-2-2 5 0,5-7-3 15,1 3-2-15,-1-10 11 0,2 2 2 0,-2-2 4 16,-1-8 6-16,0 6 0 0,-3-5 1 0,0-5 1 16,-3 5 11-16,-5-5-5 0,0-2 5 0,-1 5-4 15,-6-1 8-15,-2-2-12 0,-1 0 12 0,-7-2-8 16,-2 0 26-16,0 0-29 0,-9 4-3 0,0-3-5 0,-5 3-2 15,-3 0-13-15,1 4 5 0,-3 3-7 0,0 5 7 16,-2 7-19-16,-1-1 1 0,1 6-6 0,3 6 3 16,-3 2-9-16,2 6 1 0,-2 0-4 0,2 4 6 0,2 2 2 15,1 3-2-15,6 2 0 0,-1-1 0 0,8-3 0 16,3 0 2-16,1-2-2 0,6-3-2 0,4-2 9 16,4-4-1-16,6-5 4 0,2 2 3 0,5-5-5 15,0-2 5-15,3-5-4 0,0-4 7 0,4-3 0 16,-2-4-3-16,2 0 2 0,3 1 4 0,-1-3-3 15,1 1 7-15,-1 1-6 0,-4-1 8 0,-2-1-9 16,1 1 2-16,-6 3-3 0,0 2 8 0,-5 3-4 16,-7-1 4-16,-2 1-4 0,-7-2 0 0,0 6 15 0,-1 0 1 15,-4 5 7-15,0 0 16 0,0 0-8 0,0 0 0 16,0 0-5-16,0 0-5 0,0 0-17 0,0 0 4 16,-2 0-8-16,-15 12-3 0,15-1 0 0,-1 1 2 15,-4-3 2-15,1 3 6 0,1 0-6 0,-2 2-3 16,7 0 0-16,-2 3 0 0,1 2-4 0,-1 1-1 0,2 4-1 15,0 2 5-15,0-1-5 0,5 4 7 0,-3-1-6 16,0-2 6-16,1 0-2 0,-1-3 5 0,0 1-3 16,1 2 0-16,1-5 7 0,-3 4-18 0,3-8 9 15,-2-1-43-15,3 1-51 0,2-6-26 0,1 1-9 16,3-3-81-16,1-6-175 0</inkml:trace>
  <inkml:trace contextRef="#ctx1" brushRef="#br0" timeOffset="-68289.42">19669 10940 769 0,'0'0'123'0,"0"0"-26"0,0 0 20 0,0 0-5 0,-2 0-3 0,-20 8-62 0,11 1-9 0,1 1-10 0,3 4-3 0,-4 2-4 0,3 0-4 0,-4-1 1 0,1 3-15 0,-3 1 8 15,4 2 2-15,1 0 2 0,4 0 2 0,1 0-10 16,3-2-6-16,-1-2 3 0,-2-1-2 0,4-2-1 15,2 0-1-15,2 0-1 0,1-4 1 0,3 2-1 0,1-5 1 16,2 0-2-16,1-1 0 0,2-5 1 16,-2-1 3-16,7 0 0 0,0-5 8 0,2-2-7 15,-2-2 3-15,-1-1-5 0,-4-1 0 0,3 1 10 0,-1-2 0 16,-1 1 7-16,-1-1 10 0,2-2-1 0,-6 0 1 0,-6 0 0 16,3 0-2-16,-4-1-2 0,-3-1 5 0,0-3-2 15,-3 1 1-15,-4-1-5 0,-5 0-7 0,-2 3 3 16,2 1-4-16,-4 1-18 0,11 5 5 0,3 2-8 15,-7 0 9-15,9 5-7 0,-5-3-1 0,-4 0-4 16,9 1 1-16,2 1-5 0,2 0-6 0,4 1 3 16,-1-3-4-16,4 1 5 0,8-1 2 0,-3 0 0 15,8 3 3-15,-3-3-2 0,1 5-3 0,6 0 2 16,-5 0 10-16,5 7-8 0,-4 0 11 0,-3 1-9 16,0 3 9-16,-4 1 1 0,-1 2 0 0,-2 0 2 15,0 2-2-15,-4 1-1 0,1 0-2 0,-1 4 1 0,-3 0 5 16,0 2-1-16,-3-2 3 0,-3 1-1 0,-1-1 6 15,0 2-7-15,-1-4 4 0,-1-1-4 0,-1-5 3 16,1 3-8-16,0-4 4 0,2 2-3 0,2-3 3 0,3-3-5 16,0-1-3-16,0-5 1 0,2 2 1 0,2-4 9 15,-2-4-3-15,5-1 7 0,2 0 7 0,0-4-2 16,2-1 6-16,-1-1-5 0,-2-6 7 0,1 3 7 16,-4 0 2-16,-1-2 2 0,-1 0 4 0,-4-1-7 15,-1-2 5-15,-3 0-4 0,0-4 6 0,-5 0-13 16,-2-3-2-16,-3 0-2 0,-1 0-6 0,3 9-13 0,-3 1 2 15,1 4-4-15,-1 3 5 0,-1 4-8 0,0-1 2 16,0 5-6-16,1-1 0 0,1 2-11 0,1 5 1 16,-3 2-3-16,3 4 3 0,2-3-42 0,2 3-13 15,5-1-9-15,0-1-35 0,5 1-66 0,7 1-44 0,2 1-16 16,6 0-163-16</inkml:trace>
  <inkml:trace contextRef="#ctx1" brushRef="#br0" timeOffset="-67820.79">20770 11258 864 0,'-12'0'93'0,"-2"-3"-25"0,0-2 16 0,2-1-18 0,-1 6 10 0,5 0 32 0,-1 0-15 0,-2-1 22 0,5-4-23 0,6 5-21 0,0 0 5 0,0 0-10 0,0 0-9 0,-2 0-31 0,2 0-8 0,0 0-4 0,0 0-7 0,3-7-10 16,9 12 4-16,2-3-6 0,4-2 1 0,3-4 6 16,1 1-5-16,4 3 5 0,1 0-1 0,2 0-6 15,3 0 5-15,1-2-4 0,1 0 16 0,0 2-2 16,-1-3 3-16,0 3-3 0,0 0-4 0,5-2 29 0,0 2-11 16,-3-4 14-16,4-1-29 0,-6 2-1 0,-2-4 6 15,-5 5-2-15,0 0 8 0,-7-1-4 0,-6 1 3 16,-1-2 0-16,-12 4 16 0,0 0 13 0,0 0-2 15,0 0 5-15,-14-5-21 0,0 3-17 0,-3 1-3 16,-6-1-1-16,-8 0 0 0,-3 2-6 0,0 0 1 16,-5 0-3-16,1-1-1 0,1 1 1 0,-3-2 0 0,6 2 2 15,2 0-2-15,-1 0-3 0,7 2-2 0,2-2-1 16,1 0 4-16,4 3-2 0,1-1 2 0,4 1-3 16,1-1 0-16,6 1-5 0,1-1-1 0,6-2-1 15,0 0-6-15,0 0-3 0,0 0-1 0,0 0 0 16,0 0 5-16,0 0 3 0,19 9 8 0,-6-9-4 15,2 0 9-15,5-2-5 0,0-1-45 0,5-4 15 0,-1-2-119 16,2-3-159-16,2-2-166 0</inkml:trace>
  <inkml:trace contextRef="#ctx0" brushRef="#br0" timeOffset="-64145.67">22150 16516 0,'0'0'0,"0"0"15,0 0-15,0 0 32,0 0-17,-57 13-15,23-4 16</inkml:trace>
  <inkml:trace contextRef="#ctx0" brushRef="#br0" timeOffset="-59888.18">27061 16377 0,'0'0'0,"0"0"0</inkml:trace>
  <inkml:trace contextRef="#ctx1" brushRef="#br0" timeOffset="-61308.92">18483 11983 233 0,'2'-5'37'0,"1"-5"56"0,1 3 7 0,1-4 22 0,-3 1 10 0,1 1-52 0,-1-1 2 0,-2 1-17 0,2 2-1 0,0 0-4 0,-2 0-4 0,0 3 2 15,0 4-16-15,0 0-13 0,0 0-4 0,0 0-1 16,0 0-7-16,0 0 2 0,0 0 1 0,0 0 0 16,-2 0-4-16,0 0-13 0,0 0-1 0,-22 7-2 15,15 6-7-15,-3 1 6 0,0 3-9 0,0 6 9 16,-1-2-1-16,5 3-4 0,-4 2 5 0,1-3-6 16,1 3-1-16,-4-2 9 0,7 4-8 0,0 3 7 15,0-4 1-15,7 4-6 0,-5-7 9 0,5 1-11 0,10 1 1 16,-5-5 6-16,6-2-4 0,-3-7 4 0,-1-5 1 15,6-2 1-15,1-1 11 0,1-4-6 0,3 0 11 16,-4-4 15-16,5-3-8 0,-4-1 12 0,3-4-1 16,-1-2-4-16,-1-2 4 0,0-2-4 0,-3-2 2 0,0-1-10 15,-1-2 3-15,-3 0-3 0,-1 4 4 0,-3 2-8 16,-3-6 3-16,0 4-4 0,-2-2-4 0,-2 0 0 16,-3-2-5-16,-2 4 5 0,-2-2-6 0,-3 0-2 15,-4 1-3-15,1 2 1 0,-1 1-7 0,2 8-6 16,0 4-2-16,0 1-1 0,-1 4-6 0,-1 2-2 15,0 3-5-15,1 4 1 0,-1 1-7 0,-1 4 5 0,-1 0-3 16,-1 2 4-16,3 1 5 0,4 1 5 0,0-4 0 16,8 1 1-16,4-1-4 0,-3-5-6 0,3 3 4 15,3-5-4-15,3 2 13 0,6-4-5 0,4 2 7 16,4-2-7-16,5-3 8 0,6 2 4 0,-1-8 0 16,3-3 1-16,0-5 6 0,4-4-9 0,-1 1 5 15,2-5-7-15,-1 1 10 0,-4-2-1 0,0 2-2 16,-3 0 1-16,1 2 5 0,-7-1-3 0,1 3 9 15,1 1-6-15,-5 1 0 0,-7 1 9 0,-2 2-4 16,-9-1 8-16,1 6 6 0,5 0-6 0,-6 1 9 0,2 4-8 16,-5 0 3-16,0 0 2 0,0 0-10 0,0 0 7 15,0 0-13-15,0 0-6 0,0 0 6 0,0 0-5 16,0 0 9-16,-7 26-7 0,6-17 7 0,1 2-5 16,-4-1 8-16,1 2-1 0,1 0-2 0,2 2 3 15,3 4 4-15,1 1-13 0,1 0 4 0,-1 4-7 16,-4-2-1-16,3 5-1 0,-3 0-2 0,5-2 1 0,-1-1 7 0,-4-4-6 15,2 4 4-15,-2-2-4 0,-2 0 7 16,2 1-8-16,3 3 2 0,1-4-4 0,-2 0-10 0,1-6-61 16,-1-1-29-16,5 0-7 0,5-2-55 0,0-3-75 15,2-4-30-15,2-3-22 0,-2-2-87 0</inkml:trace>
  <inkml:trace contextRef="#ctx1" brushRef="#br0" timeOffset="-60933.87">19542 11968 572 0,'0'-6'130'0,"0"6"18"0,0 0-3 0,0 0 10 0,0 0-14 0,0 0-38 0,0 0-5 0,0 0-12 0,0 0-33 0,0 0-19 0,0 0 8 0,0 0-10 0,-2 0 3 0,-24 11-19 0,19-2-5 0,-2 1-2 16,1 0-10-16,-1 6 1 0,-1-2-5 0,1 2 5 15,-2 3-4-15,1 0-2 0,1 2 0 0,2 0 0 16,4 2-3-16,1-1 2 0,0-6-1 0,4 3 3 15,3-2 5-15,4-6-7 0,1 3 5 0,1-7-7 16,1 0 4-16,2 0 6 0,3 0-1 0,-1-7 4 16,2-2 1-16,1-8 1 0,-2 3 2 0,2 0-2 15,2 0 2-15,-2-2-7 0,0-10 1 0,-1 1 1 16,-6-1 18-16,2 3-12 0,0 3 11 0,-7-7-11 16,2 3 13-16,-8 0-2 0,-1-3 4 0,0 6-2 0,-3-3 1 0,-8 0-5 15,4 1-7-15,-8-5 3 0,3 2-6 16,1 3-9-16,-3 2 4 0,2 7-6 0,-4 2 0 15,-1 2-19-15,1 3-7 0,2 5-4 0,-1 2-30 0,1 5-41 16,-2 2-13-16,0 0-9 0,2 5-18 0,6-3-88 16,-1 1-49-16</inkml:trace>
  <inkml:trace contextRef="#ctx1" brushRef="#br0" timeOffset="-60574.55">20218 11882 448 0,'3'-2'145'0,"-3"2"10"0,0 0 3 0,0 0-1 16,0 0-49-16,0 0-20 0,0 0-17 0,-2 0 9 15,1 0-12-15,-36-12-34 0,27 16-4 0,-4-1-10 16,0 2-10-16,-2 4-14 0,0 0 11 0,1 3-11 16,-1 4 8-16,2-2-4 0,0 0-8 0,0 0 3 15,2 7 1-15,2-4-5 0,3 4-3 0,2-2 0 16,3 0 1-16,0-5 5 0,2 0 3 0,7 2-2 15,-2-6 4-15,6 4-4 0,-1-5 1 0,4-4-1 16,0 6 5-16,3-6 4 0,1 2 1 0,1-6 1 0,2-1 11 16,-4-7-8-16,2 1 8 0,2-7-6 0,-2 1 16 15,-1-4-12-15,1-1 7 0,-3 0-7 16,-2-1 17-16,-2 4-3 0,-2-3 8 0,-4-1-5 0,-5-3 11 16,1 2-6-16,-2 2-3 0,-2-2 1 0,-3 1-5 0,-4-1-15 15,-1 2 0-15,-1-1-6 0,-1 4-5 16,2 7-8-16,-4 0 0 0,-2 2-3 0,2 3-5 0,-1 2-7 15,2 4-11-15,-1 3 1 0,2 3-40 0,0 3-25 16,0-3-17-16,1 4-3 0,1 2-53 0,5 3-107 16,1-2-71-16</inkml:trace>
  <inkml:trace contextRef="#ctx1" brushRef="#br0" timeOffset="-60215.14">20819 11948 506 0,'13'-8'115'0,"1"-3"-5"16,-1 3-5-16,-5-3 6 0,-1 2-18 0,-1 4 5 0,-5 0 4 0,-1 1 3 16,0 1 4-16,-3-1-32 0,-2 1-10 0,-2 0-1 15,-2 1-15-15,-2-2-11 0,-1 4 5 0,0 0-8 16,-2 0-13-16,0 7-14 0,0 0-9 0,0 2 3 16,-3 3-9-16,-1 4 2 0,-2-1-2 0,2 8 1 0,-1-2-3 15,2 2-5-15,1 1 1 0,4 0-2 16,3 4 2-16,7 0-3 0,2 4 2 0,6-3-3 0,-1-3 7 15,3 2 1-15,-1-7 7 0,6-2-3 0,2 0 7 16,-1-10-5-16,7 2 6 0,-2-8-2 0,2-1 23 16,2-4 3-16,-2-3-2 0,3 0 4 0,-1-8-9 0,-2 0 3 15,3-1 4-15,-1-4 0 0,-2 1 5 0,-4-4 3 16,-1-2-3-16,-8 4 5 0,1-4-1 0,-9 2-5 16,0 1 2-16,-5-8-2 0,-4 5-1 0,-3 0-15 15,-2-1-3-15,-2 5-3 0,-3-2-9 0,-2 3-22 16,-5 3-6-16,-3 4-8 0,-3 6-35 0,-4 5-60 15,-4 4-58-15,-11 6-2 0,-5 2-174 0</inkml:trace>
  <inkml:trace contextRef="#ctx1" brushRef="#br0" timeOffset="-59480.71">14121 11762 241 0,'0'-7'-37'0,"-2"2"68"0,0 0 102 0,-1-1-5 0,1 1-11 0,0 0-8 0,0 1-1 0,1 1-3 0,-1-2-27 0,4 3 8 16,-2 2-10-16,0 0 12 0,0 0-21 0,0 0-2 0,0-2-4 15,0 2 2-15,0-2-20 0,0 2-14 0,0 0-12 16,0 0 3-16,0 0-20 0,0 0-1 0,0 0 1 16,0 2-2-16,1 9-3 0,-1 3 7 0,0 1 0 0,0 6 3 15,0 0-7-15,0 3 0 0,0 1 0 0,0-1 1 16,0 6-1-16,0-2 4 0,0-2-2 0,0 0 3 16,-1 2-1-16,1-2-1 0,0 2 2 0,0-5 0 15,3 1 14-15,-1-1-18 0,0-2-17 0,3-1-5 16,-2-4-60-16,4 0-60 0,-2-6-28 0,2 4-11 15,2-2-71-15</inkml:trace>
  <inkml:trace contextRef="#ctx1" brushRef="#br0" timeOffset="-59199.52">14519 11799 391 0,'2'-9'226'0,"2"2"-61"16,1 0-44-16,-2 2 24 0,-3 5-37 0,0 0-30 15,0 0-6-15,0 0-1 0,0 0-5 0,0 0-20 16,0 0-2-16,0 0-6 0,-1 0-11 0,-1 0 15 16,2 0-8-16,-23 14 11 0,16-9-9 0,2 2-22 15,-2 0 0-15,7 2-8 0,-2 1-2 0,2 4-8 16,-7 0 5-16,4 2-5 0,1 1 4 0,-1 2-3 16,3 0 1-16,3 2-1 0,-1 0 2 0,-2-3 1 15,3 4 0-15,-1-3 2 0,0 1 1 0,7-1-1 16,-8-9-1-16,4 6 0 0,2-2 5 0,0-2-37 0,4 4-17 15,-4-8-10-15,5-1-63 0,0 2-72 0,0-7-60 16,4-2-5-16,-2 2-163 0</inkml:trace>
  <inkml:trace contextRef="#ctx1" brushRef="#br0" timeOffset="-58933.84">14873 11844 716 0,'2'-4'124'0,"1"-1"-3"0,-1 2 2 0,3 1-6 16,-1 0-33-16,-4 2-20 0,0 0 2 0,0 0-5 0,0 0 5 16,0 0-11-16,0 0-1 0,0 0-2 0,0 0-8 0,0 0-9 15,0 0-5-15,0 0 0 0,0 0-12 0,0 0-15 16,0 0 0-16,0 0-3 0,0 0 6 0,0 0-5 16,0 2-1-16,1 22 0 0,-1-11 5 0,2-1-8 15,0 2 9-15,0 1-9 0,-1 5 6 0,3 0-5 16,-4 0 6-16,0 1-4 0,2-1 6 0,-2 0-3 15,1 0-2-15,1 3 2 0,0 0 4 0,-2-1-7 16,0 1-13-16,1-2 1 0,3-4-53 0,-1 3-71 16,3-6-38-16,-1 3-14 0,2 2-112 0</inkml:trace>
  <inkml:trace contextRef="#ctx1" brushRef="#br0" timeOffset="-58246.36">15636 11985 744 0,'-4'-2'117'0,"4"2"-29"0,0 0 43 0,0 0-53 16,0 0 57-16,0 0-49 0,-2 0-1 0,1-1-16 0,-27-19-24 15,21 12-6-15,-2 4-8 0,0 1 4 0,1-1-18 16,1 2-11-16,2 2-2 0,-2-1-2 0,0 1-3 15,0 0 1-15,-2 0-1 0,2 5 1 0,2 0-5 16,-2 2-2-16,0 4-2 0,2-1 0 0,-1 4-2 16,1-2-3-16,0 2 0 0,5 0 0 0,0 5 6 0,2 4-1 15,3-4 6-15,0 0-7 0,0-1 1 16,2-8 9-16,0 4-4 0,2-4 7 0,1 3-2 0,3-5-3 16,-3 1 3-16,2-5-3 0,2-6 8 0,0-3-3 15,4 5 3-15,-1-6-2 0,0 5 11 0,1-5 0 16,-4-8 4-16,0-1-2 0,0 3 4 0,0-1-11 15,-4-1 7-15,4 4-4 0,-5-7 18 0,-2 1-5 0,0 2-1 16,-7-3 1-16,0-1-1 0,0 1-4 0,-4-1 4 16,-3-1-3-16,0 2 3 0,-3-1-12 0,-4-1-4 15,-2 3 0-15,0 2 2 0,-6 1-13 0,3 6 0 16,-1 1-7-16,0 6-8 0,0 0-3 0,0 7-1 0,-1 0 1 16,0 5 1-16,3 1-11 0,3 1-6 0,1 1 0 15,3 1 2-15,1-4-6 0,1 0 5 0,6-1-9 16,-1-1 0-16,6 2 2 0,5-1 5 0,5-4 0 15,0 2 23-15,7-6-3 0,2-1 8 0,4-2-9 16,4-4 0-16,4-4 12 0,2-1 0 0,2-5 6 16,-1 0 1-16,3-3-1 0,-3-3 1 0,-1 5-1 0,2-3 4 15,-4 1-3-15,-2 1 4 0,0 1-3 0,-4-1 20 16,-1 2 8-16,-5 0 8 0,-6 0-3 0,-1 4 3 16,-7-3 2-16,-2 3 5 0,-3 1 1 0,-2 1 15 15,-2-1-4-15,2 0-3 0,-3-1 0 0,1 3-30 16,-3 1 9-16,-2-1-11 0,2 4 12 0,-2 0-12 0,-2 1-5 15,6 2 0-15,-6 0-2 0,4 3 0 0,-1 1-6 16,1 1 2-16,2 0-2 0,-6 2-2 0,4 2 1 16,-6 0-5-16,6 5 4 0,5 1-4 15,0 3-2-15,0-1 1 0,0 2-1 0,-2 4 0 0,6 0-4 16,-1 1 1-16,1 2-3 0,-2 0 6 0,1-1-2 16,4 8 3-16,-5-5-2 0,3 1 2 0,-3 1 0 15,-1 1 0-15,1-5 0 0,5 2 3 0,-2 0-71 0,-1-2-30 16,5 2-15-16,-4-4-82 0,5 3-152 15</inkml:trace>
  <inkml:trace contextRef="#ctx1" brushRef="#br0" timeOffset="-56496.38">10401 12760 453 0,'-27'-12'25'0,"0"0"-14"0,-5 0 2 0,-3 0-7 0,-1-2-9 0,-8 1-4 0,1 0-17 0,-2-1 10 0,-9 0-24 0,5 0 12 0,-12 0 11 0,3 2-3 0,6 3 14 0,-5-2 29 0,10 3-7 15,1 1 17-15,1 0 3 0,5 2-13 0,-2-2 3 16,-1 1-8-16,3 1-10 0,-2 2 2 0,2 3 3 16,0-2-1-16,1 0 20 0,1 0 18 0,0-1 4 15,3 1 2-15,0-1-13 0,4-1-10 0,5 1-1 0,3-1 1 16,-1 1 0-16,1-1-12 0,0 1 8 15,-1-2-6-15,5 1 5 0,0 2 9 0,6-1 22 0,5 3-6 16,8 0 30-16,0 0-58 0,0 0-6 0,0 0-8 16,0 0 4-16,0 0-29 0,0 0-5 0,0 0-5 15,0 0 18-15,14-14 2 0,0 12 11 0,0 2-9 16,6 0 7-16,-2 0 2 0,3 4-3 0,8-1 3 16,-1 4 8-16,7 0-14 0,3 0 5 0,2-2-8 0,7 2 1 15,4 0-1-15,-1 0-1 0,4-2 1 16,-1-1 2-16,2 1 6 0,3-3 5 0,3 1-2 0,0-1 4 15,7 0-6-15,0-2 6 0,8 0-5 0,6 0 6 16,0 0-15-16,5-2 3 0,-3 2-4 0,1 0 5 16,-3 0-1-16,0 0 1 0,6 2 1 0,3-2 1 15,5 0-4-15,5 0-3 0,-5 0 2 0,-1-2 9 0,-1 2-7 16,-5 0 8-16,0 0-8 0,0 0 11 0,3 0-6 16,1 0 4-16,1 0-3 0,-7 0 6 0,-6 0-2 15,-4 2-3-15,-4 0 3 0,2-2-4 0,4 5-6 16,2-2 8-16,-1 1-6 0,-3-1 6 0,-2 2 1 15,-5 1-9-15,-1-1 7 0,-1 0-5 0,0 0 2 16,4 2 1-16,2-1-1 0,7 1 2 0,0-4-8 16,0-1 6-16,-5 1-6 0,-1-1 4 0,-7 0-5 0,2 1 1 15,-8-1-1-15,6 1 2 0,4-1 5 0,-4 0-1 16,5 1 2-16,-2-3-1 0,2 2-8 0,2 0 1 16,-3-2-1-16,-3 2 2 0,-4 1-2 0,3-1 5 0,1 0-3 15,1-2 10-15,10 0-5 0,-3 1 2 0,3 3-3 16,0-4-2-16,-2 3 2 0,-1-1-1 0,-6 2 2 15,1-1 4-15,1 1-7 0,-2-3 0 0,6 1-1 16,1 0 0-16,-3-2-3 0,5 5 4 0,-3-5-3 16,-6 0 10-16,4 0-4 0,-2-2-2 0,-3-1 1 15,8 1 3-15,-1-3-4 0,3 0 3 0,7 3-2 16,-7-2-1-16,4 1-3 0,-9-1 2 0,1 1-1 0,1 1 4 16,0 2-5-16,1-2 3 0,2 1-2 0,2-1 1 15,0-2-3-15,1 3-1 0,-3 1 1 0,-3-2-1 16,3 2 0-16,-1 0-1 0,2 0 1 0,8 2 9 0,2-2-9 15,1-2 2-15,2 2-4 0,-7-2 5 0,-1 2-3 16,-1 0 1-16,-1 0-1 0,4 0 3 0,5-2-3 16,-1 2 5-16,-2 0-4 0,-4 0 3 0,-3 2-3 15,-2 2-1-15,-1-1 0 0,5 2 1 0,7 1 0 16,2-1-1-16,0-2 1 0,-5 1 2 0,-2-2-1 16,-1-1 1-16,-1-1-2 0,4 0 3 0,3 0-4 15,4-1 5-15,3-1-4 0,-3-2 6 0,-2 1-5 0,-2-2 1 16,-5-1-1-16,6 3 0 0,4-1 0 0,-1 1 0 15,5 3 0-15,-5-4 3 0,-6 3-4 0,3-1-1 16,-3 0 0-16,-1 0 3 0,3 1-3 0,6-1 6 16,-1-3-4-16,3 1 4 0,-5-1-5 0,1 0 0 0,-4 1-1 15,1-3 4-15,8 6-3 0,-2-5 5 0,6-1-5 16,-1 2 1-16,-8 2 4 0,1-1 2 0,-3 3 0 16,4-3 1-16,3 2-4 0,-4-3 2 0,4 2-1 15,-1-1 1-15,-6 2-1 0,0 1-1 0,0-1 2 16,2 2 1-16,5-5 2 0,1-1-2 0,-1 1 3 15,-1-2 1-15,-6 0 0 0,2 2-5 0,-1-4 3 16,5 4-4-16,4-4 0 0,-1 2 4 0,-2 0-5 0,-7 2-4 16,-2-2 4-16,0 2-4 0,3 2 5 0,0 1 0 15,1-2-4-15,0 4 3 0,-4-1-3 0,-1-1 3 16,-2 2-3-16,-1-2 3 0,-1 0-2 0,1 2 4 16,6-1-1-16,-2-1 2 0,-2 0-2 0,-2 0-1 0,-5 1 5 15,2-1 0-15,-6-2 2 0,-3 4 3 0,10-1-7 16,-6-1 0-16,5 2-2 0,1-2 3 0,-8 0-5 15,-5-1 2-15,-3 1-3 0,-4 2 3 0,-2-2-4 16,-3 1 2-16,-1-1-1 0,2-2 7 0,-1 1-9 16,0 3 5-16,2-2-6 0,-9 0 2 0,-2 1 3 15,-1-1-3-15,-8-1 3 0,-1-1 0 0,-4 2-2 16,-5-3 4-16,-5 5-3 0,-2-5 2 0,-1 3-5 16,-4-3 4-16,-6-2-2 0,-1 3 9 0,-7 1-12 15,0-1-19-15,-2 3 3 0,-6-5-55 0,-1-4-84 0,-10 1-89 16,-14-3-13-16,-9-2-415 0</inkml:trace>
  <inkml:trace contextRef="#ctx1" brushRef="#br0" timeOffset="-55150.26">21661 11541 339 0,'-10'-23'66'0,"0"-1"35"0,-4 3 38 0,3 2-19 0,-3 5-7 0,4 3-1 0,1-1-34 0,0-2-9 0,2 0-9 0,2 4 5 0,0 1-10 0,3 0-11 15,-1 2 4-15,1-3-7 0,2 3-7 0,0 7 1 16,0 0-1-16,0 0 3 0,0 0-3 0,0-2-16 15,0 2 0-15,0 0-4 0,0 0-1 0,0 0-8 16,0 0 2-16,0 0-4 0,0 0 11 0,0 0 1 16,9 14-1-16,-9-5-1 0,1 6-7 0,1 1 10 15,-2-4-2-15,0 7 4 0,0-3-8 0,0 5 4 0,2 5-2 16,0 2 3-16,-1 3-8 0,3 6 2 0,-2-2 2 16,1 1 0-16,2 3-2 0,-1 1-1 0,3 2-7 15,0 1 6-15,0-3 3 0,0 6-9 0,0-3 9 16,-2 4-9-16,0 0 8 0,0 4-6 0,1-1 0 15,-1 3-1-15,2 6 5 0,-4 5-7 0,2 1 1 0,1 8-2 16,-1-3 4-16,2-1-3 0,-2 1 7 0,0-4-7 16,4 2-3-16,0-3 5 0,1 3-3 0,4 5 4 15,-2-3 1-15,1 3-2 0,-5-2 0 0,1 1 0 16,1-4 1-16,3 0-3 0,-3-2 4 0,-1 0-3 16,-4-5 10-16,0 7-5 0,0 2 2 0,-1 1-2 15,3 6 0-15,0-1-4 0,0-4 0 0,1 1 0 16,1 4 6-16,-4-2-8 0,2-1 3 0,0 5-4 0,-1-2 8 15,4 8-5-15,-1-5 1 0,1-1-3 16,-3-3 6-16,0 1-5 0,5 1 5 0,-5-3-6 0,4 2-5 16,-3 5 10-16,-2 3-4 0,1 0 9 0,-6 4 2 15,3-3-11-15,1-6 1 0,-1-3-3 0,6 6 1 0,0 6 2 16,-4-4 3-16,1 11-1 0,-2-7-3 16,0-3-1-16,-1-5-2 0,4-4 2 0,-1 0 6 0,-3 1-6 15,3-3 3-15,-4 7-4 0,-3 0 4 0,2 2-11 16,1-1 1-16,1-8-3 0,1-2 9 0,2-3-18 15,-5 0 2-15,1-2-7 0,3 3-2 0,0 7-3 16,3-1 3-16,2 5-2 0,-1 2 4 0,1-6 0 16,-3-7-4-16,1-4 1 0,1-5-12 0,-3 3-12 0,2-6-7 15,-4-8-3-15,2-3-27 0,0-7-31 16,0-12-37-16,2-4-1 0,-4-12-109 0</inkml:trace>
  <inkml:trace contextRef="#ctx1" brushRef="#br0" timeOffset="-54290.86">17625 12187 454 0,'-4'-10'160'0,"-1"-1"-106"0,1 1-8 0,3 5-7 0,-3-6 62 0,2 2-45 0,-1 4 3 0,-1-5-12 0,-1 4 5 0,2 3 7 0,-3 3-4 0,6 0 6 0,0 0-5 0,0 0-1 16,0 0 0-16,0 0-1 0,0 0-10 0,0 2-8 15,-1-1-2-15,-1 1 1 0,-15 26 5 0,11-17-11 16,3 2 0-16,1 1-3 0,-3 4-3 0,3 5-18 15,-5 1 4-15,7 9-8 0,-2 2 6 16,2 0-7-16,2 3 1 0,-2-1-1 0,4 4 4 0,-1 3-6 16,1 1 2-16,1 4-3 0,-3-2 5 0,1 4-2 15,-1-1 1-15,1 9-1 0,3 9 4 0,-5 4-3 16,6 8 3-16,-3 0-4 0,-4 0 0 0,3 7 1 16,-1-1 0-16,0-4 2 0,-1 3-3 0,5 0 3 15,-5-3-2-15,5 2 3 0,-1-6-2 0,-3-3 2 0,3 0-1 16,-2-3 0-16,3 1-3 0,2 0 1 0,-4 0-1 15,4 4 3-15,-2 1-2 0,-5 4-1 0,6 4 2 16,-5-1-2-16,0 0-1 0,3-1 6 0,-5 1-4 16,4 4 7-16,-1 2-7 0,-3 12-1 0,4-1 5 15,-4 1-2-15,-2-5 10 0,2-4-12 0,0-7 2 16,0 0-3-16,0 0 2 0,-2 4-2 0,-1-2 1 0,-1-2 0 16,2-2 4-16,2-5-1 0,0-5-1 0,0-5 1 15,2-4 1-15,0 0-1 0,1 4 0 0,1-4-1 16,3 8-5-16,-4-5 15 0,-1-6-5 0,1-2 10 15,-1-9-12-15,0-3 2 0,0-7-2 0,-1-2 2 16,1-5 2-16,-2-2-2 0,-2-7 1 0,2-5-1 16,-3 2-4-16,3-4-28 0,-2-4-14 0,-1-4-7 0,-4-6-51 15,2 2-50-15,-1-7-53 0,-1-5-4 0,0 0-188 16</inkml:trace>
  <inkml:trace contextRef="#ctx1" brushRef="#br0" timeOffset="-53415.8">12865 13349 258 0,'0'-8'41'0,"-5"2"-7"0,-4-2 0 0,2 2-15 0,5-1-10 0,2 7 23 0,0 0 2 0,0 0 4 0,0 0-10 0,0 0 19 0,0 0-2 0,0 0 10 0,0 0 1 16,0 0-12-16,0 0 4 0,0 4-6 0,-14 19 9 15,14-11-3-15,2 2 5 0,3 3-3 0,-5 1-1 0,4 1-6 16,-4 2-6-16,3 0 1 0,2 5-24 0,1 7 8 16,-6-4-10-16,-4 5 11 0,4 2-3 0,-5 4-3 15,7 11 2-15,-2 1-3 0,0 0-2 0,-4 4-9 16,-4-4 4-16,-1 9-4 0,2 0 5 0,2 7-10 15,1 0 3-15,2 5-6 0,-3-1 1 0,-2 3 6 16,4 3-7-16,-2 4 7 0,1 3-1 0,4 4-2 16,-2 2 6-16,2 0-7 0,0-1-8 0,-1 6 17 15,-1 0-10-15,0-4 12 0,-3 0-11 0,0-3 4 16,-2-3 11-16,3-6-3 0,-1-5 22 0,3 7-3 0,0-2 2 16,2 5-1-16,0 6-6 0,0-1-8 0,4 1 0 15,-2-4-1-15,-1-1-2 0,5-3-4 0,-3 1 1 16,1 1 0-16,1 6 8 0,-5 5-10 0,0-4-2 15,-2-3-1-15,0-7 3 0,1-6-3 0,1-4 2 0,0 5-3 16,1-4-2-16,5 5-2 0,-6-1 1 0,3-6-2 16,-5 1-4-16,2-3 6 0,0-8-2 0,4-1 7 15,-2-3-3-15,3 1 2 0,-5-6-2 0,0 0 3 16,0-3-1-16,-2-4-5 0,4 2 7 0,0-5-6 16,-4 0 7-16,0-4-4 0,-1-5-3 0,-3-1 1 0,5-1 1 15,-3-5 0-15,2 0 3 0,-1-3-2 0,1-6 5 16,2-1-8-16,-3-2 5 0,1-5-4 0,2 3 6 15,-4-5-2-15,3 0 1 0,-3-2 0 0,2 0 5 16,1-1-7-16,-4-2 1 0,3-2-3 0,-7 0 6 16,9 0-28-16,0 0-9 0,0 0-9 0,0 0-43 15,-17-13-66-15,8 3-53 0,0-4-10 0,1-2-194 16</inkml:trace>
  <inkml:trace contextRef="#ctx1" brushRef="#br0" timeOffset="-52384.55">23234 9971 611 0,'-3'-14'104'0,"1"3"212"0,2 3-190 0,0 8-3 0,0 0-16 0,0 0 6 0,0-2-59 0,0 2-14 0,0 0-4 16,0 0-2-16,0-2-10 0,0 0-4 0,0 2 3 15,0 0-2-15,0 0 1 0,0 0-10 0,0 0-4 0,10 6-1 16,-6 2-2-16,-2 5-2 0,-2 2 3 0,-2 3-2 16,2 1 6-16,2 0-10 0,-1 4 3 0,-1 6-4 15,-1 1 4-15,-1 1 0 0,0 1 1 0,-3-3-1 16,3 3 0-16,-1-3 0 0,-3 1 0 0,5-4 1 15,-5-3 3-15,3-2-4 0,1-4-3 0,2-1 1 16,2-6-2-16,0 2 3 0,3-5 2 0,0 0 1 16,-1-3 1-16,3-1-5 0,0 1 2 0,0-4-2 0,3 0 5 15,0-6-3-15,4 0-1 0,2-1-2 0,-2-4-10 16,7 1-52-16,0-3-22 0,5 1-9 0,-2 0-56 0,2-2-39 16,0 0-26-16,1 2-6 0,2 0-43 0</inkml:trace>
  <inkml:trace contextRef="#ctx1" brushRef="#br0" timeOffset="-52056.47">23762 10173 552 0,'3'-11'178'0,"1"1"-16"15,-1 0 7-15,-1-4-9 0,1 0-27 0,-1-6-14 16,0 0-9-16,0 2 6 0,1 2-25 0,-3-1-25 16,0 3-11-16,0 0 1 0,-2 2-21 0,2 7-14 15,-3-2 3-15,1 3-7 0,-3 3-5 0,-4 1-10 16,1 5-5-16,-5 2 3 0,1 1 0 0,-4 3-7 0,-4-4 5 15,0 10-7-15,0 1 5 0,-1 1-1 0,7 5-1 16,-4-5 1-16,-3 2-1 0,7 2-1 0,-1-4-1 16,4 0 1-16,8 1 5 0,-1-5-10 0,6 1 5 15,10 0-7-15,2-3 1 0,5 0 5 0,1-3 1 16,-3-1 2-16,6 0 3 0,3-4-2 0,3 5 0 0,-3-1 2 16,1 1 4-16,-5-1-6 0,-3 2 4 0,-1-1-5 15,-4-1 10-15,-4-1-1 0,-1 1 1 0,-4 0 0 16,-3-4-1-16,-2 4 5 0,-4-2 3 0,-3 3 0 15,-1-1 6-15,-8 1-7 0,0-1-2 0,-6-2-1 16,-4 2-3-16,-2 1-23 0,-5 1-28 0,1 1-1 16,-6-2-87-16,-2 1-121 0,3 1-106 0</inkml:trace>
  <inkml:trace contextRef="#ctx1" brushRef="#br0" timeOffset="-51572.06">22638 10945 1637 0,'4'-12'21'0,"1"-2"-7"0,0 7 18 0,-1 0-7 0,1 5 41 0,-5 2-43 0,0 0-2 0,0 0-9 0,0 0-2 0,-7 16-7 0,-2-2 2 0,2 0-3 15,-1 6 3-15,-1 5-7 0,0 1 2 0,1 2-2 16,1 3 2-16,-2 1-2 0,5-1-4 0,-4-5 1 16,4 4-7-16,-3-8 16 0,2 1-3 0,5 1 7 15,-5-4-7-15,5 0 2 0,0-4-3 0,0-7 1 16,0-9-1-16,0 0 0 0,0 3-1 0,0-1 1 16,2 0 6-16,-1-2 1 0,24 2 4 0,-20-16-2 15,4 3-3-15,3-5 6 0,-3-4-5 0,-1-1 5 0,3-5-9 16,-4 3 5-16,5-2-1 0,2-1 2 0,-9-2-3 15,2-3 5-15,-3 0 2 0,-3-4 3 0,4 9 2 16,1 1-7-16,2 3 0 0,-1 6-1 0,0 0 11 16,-3 4-11-16,-4 5 11 0,0 7-10 0,0 0 7 0,0 0-12 15,2 0-4-15,-1 0 0 0,15 0-3 16,-7 11-2-16,-2 6-4 0,3 4 3 0,-1 3 4 16,1 3-2-16,6 2 4 0,-4 1-3 0,0 1 1 0,-1 0 3 15,-3 1-2-15,3-1 2 0,-1-1-3 0,1 1 0 16,-4-3 2-16,1-2-1 0,-1 0 1 0,0-1-40 15,-1-4-14-15,-3 0-8 0,1 1-36 0,-1-4-52 16,-1-3-27-16,1 1-13 0,-3-7-91 0</inkml:trace>
  <inkml:trace contextRef="#ctx1" brushRef="#br0" timeOffset="-51384.58">22574 11241 828 0,'0'0'62'0,"0"0"30"0,0 0-4 0,0 0 14 16,0 0-2-16,0 0-13 0,2 0 3 0,20-7-3 16,-9 4 3-16,4-1-38 0,2 1-4 0,2-1-11 15,-2-3-27-15,6 0-2 0,-4-2-3 0,5 1 1 0,3 2-2 16,1 1-42-16,1-2-11 0,-3 4-14 16,2-2-42-16,-1-2-33 0,4 1-39 0,-3 1 4 0,1 2-80 15,-5-1-27-15</inkml:trace>
  <inkml:trace contextRef="#ctx1" brushRef="#br0" timeOffset="-51197.05">23211 11218 549 0,'0'0'147'0,"0"0"298"0,0 0-274 0,0 0-41 15,0 0-8-15,0 0-6 0,0 0-31 0,2 0-25 0,23-5-9 16,-17 0-2-16,4 0-30 0,-1-1-13 0,-2-2-2 15,1 4 0-15,1-1-2 0,-5-2-37 0,3 5-11 16,-4-1-7-16,2 1-17 0,2 2-50 0,-2 0-16 16,-2 0-15-16,-1 4-46 0,-6 3-83 0</inkml:trace>
  <inkml:trace contextRef="#ctx1" brushRef="#br0" timeOffset="-51056.47">23278 11412 363 0,'0'0'227'0,"0"0"-70"0,0 0-12 0,0 0-9 15,0 0-25-15,1 0-22 0,1 0-8 0,0 0 0 0,34-9-31 16,-25 6-34-16,-2-8-9 0,5 1-4 0,-4-1-28 16,2-6-72-16,4 6-17 0,-4-1-16 0,5 0-36 15,1 1-59-15</inkml:trace>
  <inkml:trace contextRef="#ctx1" brushRef="#br0" timeOffset="-50603.37">23969 11025 238 0,'9'-14'31'0,"-1"2"188"16,1-4 59-16,3 2-102 0,-3 4 1 0,0-1-6 16,-2 6-13-16,-2 0 8 0,-2 0-46 0,-3 5-34 15,0 0-13-15,0 0-1 0,0 0-32 0,0 0-26 16,0 0-6-16,0 0-4 0,0 0-6 0,-1 22 5 16,-5-8-4-16,1 4 4 0,2 1-4 0,-4 3-4 0,3 6 4 15,-1 0-4-15,0 4 5 0,0-3-1 0,-2 6 0 16,0-4 1-16,0 1 3 0,2 1 0 0,-2-7 0 15,1 0-1-15,1-3-2 0,2-6 2 0,1 1 2 16,2-6-1-16,0-3-3 0,2-1 1 0,1-3 0 0,1-1 1 16,-3-1-3-16,3-4 3 0,-2-5 0 0,1 1 5 15,2-3 6-15,0-6-12 0,1 3 6 0,1-12-6 16,-2 3 8-16,0-3-5 0,0-5-1 0,1 4 1 16,-1-2 5-16,-2-2-9 0,1 0 2 15,-1-9-2-15,-1 2 11 0,3 0-10 0,0-1 8 0,-1 5-9 16,1 1 6-16,0 5-9 0,-1 5 4 0,3 4-3 15,-5 5 15-15,1 4-8 0,-3 7 3 0,0 0-6 0,0 0 3 16,0 0-8-16,2 0 3 0,0 0-3 0,18 13 3 16,-16 1 0-16,1 3-4 0,2 2 2 0,0 4-3 15,0 1 0-15,2 2 7 0,-2 2-2 0,-2 0 3 16,2-2 1-16,2 0-5 0,1-3 4 0,2-2-3 16,0-2-8-16,2 0-5 0,-1-5-3 0,0 5-25 0,-6-6-30 15,2-3-14-15,-7-1-5 0,3-6-39 0,2-1-27 16,-3 1-43-16,-4-3 3 0,0 0-119 0</inkml:trace>
  <inkml:trace contextRef="#ctx1" brushRef="#br0" timeOffset="-50431.4">23957 11208 590 0,'-9'2'73'0,"2"-2"74"0,0 3-22 0,4-3-25 0,3 0-4 0,0 0-7 0,0 0-33 0,0 0 20 0,0 0-5 0,22-5 11 0,-6 1-18 0,1 1-20 0,1-4-8 0,3-2-1 15,1 4-19-15,6 0-9 0,-2-2-1 0,1 3-1 16,-1-3 0-16,1 0-36 0,3 2-27 16,3-2-4-16,-3 0-66 0,6-1-65 0,-4-1-58 0,1 0-4 15,-2 4-148-15</inkml:trace>
  <inkml:trace contextRef="#ctx1" brushRef="#br0" timeOffset="-50228.3">24438 11203 703 0,'5'-4'191'0,"3"-1"-44"15,5 1-9-15,1-1-6 0,1 0-33 0,1 0-40 16,1 0-4-16,1-1-9 0,1 1-25 0,0 0-11 16,-2 0-3-16,-1-2-1 0,2 0-6 0,-1 1 6 15,0 0-4-15,1-1 8 0,-4 0-10 0,-2 0-24 16,0 0-13-16,-3 1-3 0,1 3-36 0,-3-1-36 15,0 4-39-15,-7 0 1 0,0 0-96 0</inkml:trace>
  <inkml:trace contextRef="#ctx1" brushRef="#br0" timeOffset="-50025.26">24565 11032 418 0,'-7'-2'62'0,"3"-1"136"0,-1-1 44 0,-2-1-74 15,2 3-9-15,5 2-51 0,0 0-8 0,0 0-8 16,0 0-21-16,0 0-28 0,0 0 0 0,0 0-8 15,0 0-15-15,-14 16-13 0,12-2-4 0,2 2 0 16,0 3 0-16,4 2-3 0,-1 3 0 0,1 0 0 16,1 1 3-16,0 1-3 0,0-5 0 0,2 1-1 15,0 1 1-15,-2-4 0 0,2 2-30 0,0 0 5 16,0 2-125-16,0-2-132 0,2-4-90 0</inkml:trace>
  <inkml:trace contextRef="#ctx1" brushRef="#br0" timeOffset="-49415.83">25044 10884 889 0,'0'0'167'0,"0"0"-4"16,0 0-21-16,0 0 10 0,0 0-73 0,0 0-48 0,0 17 2 15,0-6-13-15,0 1 11 0,-2 5-8 0,-3 2-3 16,5 4-1-16,0 2-8 0,3-1-5 0,1 0 0 15,1 2-1-15,0 1 2 0,-2-5-3 0,6 3 1 16,-4-4-1-16,4-1 3 0,-2-4 0 0,0-4 3 0,4-1-2 16,-6-4-7-16,3 1 10 0,-4-1-1 0,-1-1 7 15,-1-3 3-15,-2-3 2 0,0 0 10 0,0 0-3 16,0 0 22-16,0 0-12 0,0 0-5 0,0-2-1 16,0 1-14-16,5-27-5 0,-8 17-4 0,-1-4 1 15,-3-1-6-15,6 0 0 0,1-1 3 0,-2-2-2 16,2-2-2-16,0-2-3 0,-2-3-3 0,2 2 2 15,-2-3 0-15,4 7-1 0,0 0-1 0,1 5-1 0,4 2-3 16,-3 5 0-16,-1 1-2 0,-1 2 2 0,3 3-4 16,-1 0-3-16,-1 2 1 0,1 2-1 15,3 3 8-15,1 4 1 0,3 3-4 0,1 4 2 0,2 5-4 16,-4 1 8-16,4 3 2 0,-3 1 0 0,-1 2 0 0,4-2 0 16,-2-2 0-16,2-1 1 0,0-2 2 0,0-4-4 15,-2 2 3-15,-1-5-2 0,-1 0 2 0,1-5-2 16,-3-4 1-16,1 2-1 0,-2-5 2 0,-2-2 2 15,1 0-4-15,-1 0 3 0,0-4-2 0,-1-1 5 16,1 0 1-16,0-4 0 0,-2 0 6 0,3-4-9 16,-3-1 1-16,2 0-4 0,-1-6 1 0,1 3 1 15,0-4 2-15,1-3-1 0,-1-1 3 0,2-4-2 0,-2-1 3 16,4 2-3-16,-1-1-5 0,1 2 0 0,0 7-1 16,-2 2 2-16,1 8 2 0,-1 4 1 0,0 3 3 15,0 1-1-15,-1 2 2 0,-1 0-2 0,-2 4 0 16,3 4 0-16,-3 3-4 0,4 5-5 0,0 3 1 15,-4 3-3-15,4 3 11 0,-5-3-7 0,2 6 2 16,-1 4-3-16,-1 1 7 0,0 2-5 0,-2-2-8 0,0 0-2 16,1 5-44-16,-1 2-104 0,-3-3-88 0,-1 12-17 15,-3 1-332-15</inkml:trace>
  <inkml:trace contextRef="#ctx1" brushRef="#br0" timeOffset="-48822.08">23396 12013 1616 0,'2'-23'15'0,"-2"1"-11"0,0 6 8 0,0 4-3 0,-2 1 44 0,2 8-23 0,-2-1 12 0,-5 1-17 0,2 1-3 0,-2-1-11 0,0 3-6 0,-2 1 0 0,1 3-5 0,-3 3-12 0,-1 1 3 0,0 8-5 16,-2 0 8-16,-2 7-1 0,1 4-4 0,2 6 2 15,3 6-1-15,0-3 0 0,4 4 2 0,3 1-2 16,3-5 3-16,0 2 3 0,5 3 2 0,4-10-2 15,0 2-3-15,4-9 5 0,3-6-5 0,2-2 5 16,1-6-4-16,3-3 1 0,3 0 5 0,-4-7-2 16,3 0 12-16,-1-11-5 0,4 3 5 0,1-8-5 0,-3-1 8 15,1-3-9-15,-5-4 8 0,0-6-5 16,1 3 21-16,1-1 10 0,-4-2-2 0,-5 2 5 0,-4-1-11 16,-4-3-9-16,-6-6 3 0,0 0-4 15,-6-1-3-15,-6-4-4 0,2 6-1 0,-6-3 0 0,0 0-6 16,-1 3 2-16,-2 1-7 0,2 4 5 0,1 8-7 0,-3 5 0 15,3 7 1-15,0 5-1 0,-3 3-2 16,2 4-7-16,1 4 0 0,4 4-2 0,1 3 0 0,1 4-8 16,3 3 6-16,0 3-6 0,4 0 6 0,3 1 4 15,1 3-4-15,5-1 5 0,2 2-4 0,8 2 4 16,0 0 2-16,6 2 1 0,-4-1 2 0,3-3-2 16,-1 4 0-16,0-2 0 0,2 0 6 0,1 5 0 15,0-3 3-15,-6-3-2 0,2 7-1 0,-1-5 4 16,-8-1-2-16,4 0 4 0,-7-5-3 0,-4-3-1 0,3 1 4 15,-5-1-2-15,-1 0 5 0,-1 0-22 0,-6-3-19 16,-6 0-3-16,6-1-68 0,-5 0-120 0,0-2-74 16,2-2-13-16,-1-2-170 0</inkml:trace>
  <inkml:trace contextRef="#ctx1" brushRef="#br0" timeOffset="-48509.64">23823 12328 755 0,'0'0'180'0,"0"0"-53"0,0 0-33 0,0 0 4 0,-4 16-60 0,3-6-20 0,-1-1 4 0,0 3-9 0,0-1-8 0,1 3 8 0,-1 1-10 0,2-1 10 0,0 0-5 0,2-2 1 16,1 1 5-16,2-3-3 0,0 1 5 16,2-3-8-16,0-4 8 0,0 1-5 0,0-3 26 0,2-1 1 15,0 1 9-15,1-4-5 0,1-1 6 0,-1-2-12 16,2-4-9-16,-1 2 2 0,-1-2-9 0,1-5-3 15,-3 1 5-15,1-1-3 0,0 0 6 0,-4 1 8 16,0-2 3-16,-3 1 3 0,-2 0 3 0,-4-2-20 16,-1 4 0-16,-5-9-6 0,-1 2 1 0,1 5-11 15,-2 0-2-15,-4 4-2 0,4 4 1 0,-4 6-15 16,-3-3-5-16,2 5-6 0,-4 3-34 0,2 2-41 0,-1 8-23 16,6 1-2-16,-1-7-33 0,8 1-107 0,2 1-59 15</inkml:trace>
  <inkml:trace contextRef="#ctx1" brushRef="#br0" timeOffset="-48275.17">24532 11997 1176 0,'0'0'188'0,"0"0"-120"0,0 0 23 0,0 0-6 15,0 0 8-15,0 0-27 0,1 0-13 0,1 2 4 0,0-2-14 16,0 2 0-16,-1-2-7 0,1 0 4 0,0 0-20 15,1 0-11-15,1 0-1 0,53 1-1 0,-48-6 3 16,1 2-10-16,1-6 2 0,-1 4-4 0,2 0 5 16,-1 1-4-16,1 1 1 0,-1 3-4 0,-3 0-14 0,1 0-38 15,-2 0-22-15,-2 0-2 0,-5 0-49 16,0 0-33-16,0 3-58 0,0-1 7 0,-5 24-155 0</inkml:trace>
  <inkml:trace contextRef="#ctx1" brushRef="#br0" timeOffset="-48118.93">24563 12260 606 0,'-5'13'95'16,"3"-10"36"-16,2-3 15 0,0 0-17 0,0 0-31 0,0 0-8 0,0 0-6 16,0 2 8-16,0-1 7 0,2-1-13 0,24 6-15 15,-16-18 2-15,6 3-42 0,-2-9-21 0,2 1-9 16,1 1-6-16,0-5-52 0,1 4-49 0,-1-2-23 16,4 1-4-16,0 3-38 0,2 1-47 0,1 2-7 15,2-2-16-15,-3 1 18 0</inkml:trace>
  <inkml:trace contextRef="#ctx1" brushRef="#br0" timeOffset="-47806.46">25080 11959 272 0,'0'-5'308'0,"-3"-2"-94"0,-3-2-26 0,5 0-3 15,-3 1-38-15,4-1-13 0,-5 2-9 0,3 0 5 0,0 3-25 16,2 4-47-16,0 0-8 0,0 0-10 0,-1 0-21 16,-1 0-17-16,-22 6 1 0,15-1-5 0,0 5 2 15,-3 1-6-15,3 1 4 0,2 4-3 0,0 5 5 0,6-1-5 16,-1 5 1-16,2 1-3 0,5 4 4 0,0-4 3 15,4-2-4-15,-2-3 4 0,2-5 3 16,5 1-3-16,1 6 3 0,4-2-3 0,1-2 0 0,-1-5-1 16,3-5 1-16,-2-2-2 0,2-4 4 0,-1 0 4 15,2-3 1-15,-2-1 2 0,-2-3 6 0,3-6-5 16,-1-4 6-16,0-2-4 0,-3-6 4 0,1 1 9 16,0 5 3-16,-3-3 5 0,-2 5 20 0,0 2-7 15,-7-9 4-15,-4 5-4 0,0-3-5 0,-3-4-12 16,0 6-2-16,-3-8 0 0,-4 3-7 0,-2-3-5 0,-3-1-3 15,-5 4 0-15,1 1-2 0,-1 7-11 0,-4 3 1 16,-4 3-4-16,-1 2-7 0,0 6-15 0,-7 4-13 16,-2 5 0-16,4 4-35 0,-9 3-37 0,1 2-37 0,5 2-4 15,-10 0-125-15,14 4-323 0</inkml:trace>
  <inkml:trace contextRef="#ctx0" brushRef="#br0" timeOffset="-40580.86">22542 18019 0,'0'0'0,"70"0"0,30 0 16,35 0-16,13-9 0,-26 5 15</inkml:trace>
  <inkml:trace contextRef="#ctx1" brushRef="#br0" timeOffset="-29645.36">14108 12898 242 0,'0'0'-34'0,"0"0"42"0,0 0 76 0,0 0-11 0,0-2-4 0,0 2-8 0,0-1-12 0,-5-31 10 0,5 23-1 0,4-3 10 0,-3 5 12 0,1 0-4 0,0 2 9 0,-2 5-7 0,0 0 1 0,0 0 1 0,0 0-8 0,0 0-5 0,0 0-9 0,0 0 5 0,0 0-27 0,0 0-7 0,0 0-9 0,0 0 6 0,0 0-3 0,0 0-10 0,0 0 7 0,0 0-7 0,0 0 3 0,0 0 1 0,0 0 5 0,0 0-2 15,9 19 1-15,-9-7-1 0,0 4-6 0,0 2 6 16,0 3-1-16,0 5-10 0,-2-5 1 0,2 5-4 15,0 3-1-15,0 1-4 0,2 7 1 0,-2-4-1 0,0 0 3 16,0-2-2-16,0-1 3 0,-2-2-3 16,2-2 2-16,0 0 2 0,0-2-1 0,0-3 1 0,-2-2 1 15,2-1-5-15,0-4-3 0,4 1 1 16,-1-4 7-16,1-1-8 0,-3-3-7 0,3-3-7 16,-4-4-42-16,0 0-36 0,0 0-33 0,1 0 0 0,20-2-83 0,-17-10-208 15</inkml:trace>
  <inkml:trace contextRef="#ctx1" brushRef="#br0" timeOffset="-29301.03">14603 12936 706 0,'2'-10'110'15,"3"3"87"-15,-3-3-24 0,1 8-40 0,-1-3-23 0,0 1 4 16,-2 4-48-16,0 0-25 0,0 0 2 0,0 0-8 16,0 0-7-16,0 0-3 0,0 0 1 0,0 0 3 15,0 0 6-15,0 2-5 0,5 17 5 0,0-3-2 16,-3-4 2-16,-2 0-6 0,-2 5-5 0,2-1 2 16,-2 7-15-16,1 5-1 0,-1-6 0 0,0 3 1 15,0 1 1-15,2-3-11 0,-3-1 4 0,-1 4-5 16,3-3 9-16,-3-2-5 0,2 0 2 0,1-2-1 0,1-2 3 15,-2-1-6-15,2 0 2 0,0-1-2 0,0-2 4 16,2-3-36-16,-1 2-24 0,3-5-4 0,-4 2-66 0,7-4-68 16,-4-1-67-16,6-3-7 15,0-1-219-15</inkml:trace>
  <inkml:trace contextRef="#ctx1" brushRef="#br0" timeOffset="-28800.91">15016 13046 630 0,'-4'-7'174'0,"1"4"-12"0,3 3-23 0,0 0 13 15,0 0-52-15,0 0-27 0,0-2 2 0,0 0-8 16,0 0-4-16,0 1 0 0,0 1-7 0,0-2 5 0,-2 2-16 16,0 0-5-16,1 0-3 0,-1 0 1 15,0 0-7-15,0 2-18 0,1-1 0 0,-1 1-5 16,0 0-1-16,-43 36-7 0,38-24 1 0,-2 2-1 16,0 5 0-16,2-2-3 0,-1 0-4 0,-1 0 2 15,2 2 1-15,2 4-1 0,1-4 5 0,4-1-4 0,-1 0 4 0,1-3-2 16,0-1 0-16,1-2-2 0,5-2 7 0,1-2-5 15,0-3 2-15,1 0-5 0,1-2 3 0,3 1 2 16,0-3 0-16,-3-3 1 0,5 0 5 0,-4-5-3 16,4 0 7-16,4-4-5 0,-1 0 9 0,-1-1-9 15,-2-4-1-15,-6 0 0 0,-2-3 0 0,6 1 1 16,-2-2 5-16,1 1-2 0,-2-2 6 0,-6-2 0 16,2-2 2-16,-1 1-1 0,-1-1 6 0,-3-3-13 0,-3 3 0 15,-4 2-2-15,3 2 7 0,1 5-13 0,1 0 8 16,-3 4-8-16,-6 1 4 0,3 4-6 0,-6 1-2 15,2 1-1-15,3 3 3 0,-3 3-15 0,1 3-2 16,1 6-8-16,-2-2-33 0,3 6-54 0,-2-4-23 16,8 0-8-16,-2 6-58 0,3-6-163 0</inkml:trace>
  <inkml:trace contextRef="#ctx1" brushRef="#br0" timeOffset="-28472.87">15484 12933 668 0,'0'-9'143'0,"2"2"239"0,0 0-197 0,1 6-39 0,-1-5-13 0,-2 6-3 0,0 0-39 0,0 0-25 0,0 0-8 0,0 0-1 0,0 0-23 0,0 0-17 0,0 0 0 0,0 0-5 0,0 0 7 0,0 0-4 15,9 12-1-15,-9 2 0 0,0 4-5 0,0 4-8 16,0-2 3-16,0 2-2 0,1 4 11 0,-1-5-7 16,0 5 3-16,0 4-4 0,-1-4 1 0,1 6-1 15,-2-5 0-15,-2 1 0 0,3-1 5 0,-3-1-8 16,1 0 6-16,-1-2-6 0,1-1 7 0,-1-2-4 0,2-2-3 16,-1-5 0-16,1 2-10 0,2-4-61 0,0-2-11 15,2-1-17-15,1-2-41 0,4-2-90 0,2-1-89 0,2-3-8 16,-1-1-291-16</inkml:trace>
  <inkml:trace contextRef="#ctx1" brushRef="#br0" timeOffset="-27972.77">16068 13119 776 0,'-6'-12'200'0,"-1"2"-30"16,0 4-19-16,7 6 5 0,0 0-38 15,-12-19-39-15,7 11 0 0,0 1-13 0,0 3-16 0,-1 1 0 16,6 3 0-16,0 0 2 0,0 0-8 0,0 0-11 15,-1 0-5-15,-26-4 1 0,17 6-7 0,3 0-16 0,0 5 1 16,2 1-4-16,-2 3-1 0,-4 1 1 0,1 2-3 16,0 3 1-16,-3 6-2 0,3 0-3 0,3 3-2 15,-3 2 1-15,3-2-1 0,3 0 4 0,-5-2 1 16,6 1-1-16,1-3-4 0,2-2 5 0,4-1-1 0,1-4 2 16,2-1-6-16,2-1 5 0,3-3-2 0,-2-1 3 15,6-2 1-15,1-6 3 0,1 1 5 0,3-4-2 16,-2-3-2-16,2 0 4 0,-2-6-6 0,2-1 7 15,5 0-3-15,-4-4-2 0,1-1 5 0,-2 0-3 16,-2-4 7-16,-3 1-2 0,-1 0 5 0,-1-3-2 16,-3 0 16-16,-4-1 19 0,-2-1-3 0,-1 1 6 15,-3-2-21-15,-1-2-13 0,-3 2-4 0,-2 5-1 0,-4 0-3 16,2 7-8-16,-4 4 4 0,-2-2-5 0,-1 5 2 16,-2-2-10-16,-2 4-1 0,-1 3-3 0,-3 2-1 0,-1 2-10 15,-3 3-9-15,-2 5-2 0,0 4-38 16,4 2-55-16,-1 1-36 0,6 6-11 0,0 5-135 0,-4 0-266 15</inkml:trace>
  <inkml:trace contextRef="#ctx1" brushRef="#br0" timeOffset="-26269.67">18467 13041 288 0,'0'-5'81'0,"2"-4"38"16,-2 0 63-16,0-1-9 0,-2-4-20 0,4 5-27 0,-2 9 2 0,0 0-7 0,0 0-6 0,0 0-28 0,0 0-9 0,0 0-3 0,0 0-30 0,0 0-13 0,0 0-6 0,0 0 2 15,0 0-7-15,0 0-1 0,0 0 7 0,2 18-4 16,-4-8-1-16,2 6-4 0,-2-1-4 0,1 3 3 15,1 8-7-15,-2-2-6 0,2 8-2 0,0 1 0 0,-2 0-2 16,0 0 1-16,1 0 1 0,1 0 1 0,0-1 6 16,0-4-6-16,0-4 2 0,1-3-2 0,1-6 6 15,3-1-6-15,-1 0-8 0,1-5-3 0,0 0-54 16,2-2-74-16,2-4-61 0,2-3-2 0,-1-1-175 0</inkml:trace>
  <inkml:trace contextRef="#ctx1" brushRef="#br0" timeOffset="-25144.71">18955 13098 839 0,'-2'-3'110'0,"1"-1"207"0,1 4-174 0,0 0-37 0,0 0 6 16,0 0-19-16,0 0-30 0,0 0-35 0,0 0-6 0,-2-1-5 15,0 1-13-15,-26-6 14 0,20 12-5 0,-1 6 9 16,0-2-4-16,2 3-9 0,0 1 6 0,2 1-6 16,0 1-2-16,-4 1-7 0,4 2-6 0,1 1 3 15,-1 2 3-15,2-4-5 0,-1 1 6 0,-1 0-5 16,5-3 4-16,0-2-1 0,3 0-1 0,1-4 0 16,1 1-2-16,4-3 2 0,3-3 0 0,2 1 2 15,2-5 2-15,-1-1 2 0,-1 0-1 0,2-3 1 16,3-2-5-16,2-4 1 0,-2-1 3 0,-1-1 2 15,-1-3 5-15,-1 0-7 0,-1 0 2 0,-1-1-3 16,-5-1 11-16,1 0-3 0,-4 1 7 0,1-3-4 0,-6 4 8 16,-1-2-1-16,-3-1-3 0,-4 0 3 0,-2-1-6 0,-3 3-4 15,0-3-3-15,-2 6 1 0,0 0-7 0,-3 1 0 16,3 4-4-16,-2 6 3 0,2 1-6 0,0 0-5 16,4 7-1-16,1-2-2 0,2 2 2 0,0 0 0 15,0-4-4-15,3-1 2 0,6 5-4 0,2-5 2 16,6-2 8-16,1-2-5 0,6-2 7 0,9-1-1 15,-1-4 2-15,9-1 0 0,-2-4 6 0,1-2-3 16,2 4 2-16,-6 2-2 0,1-1 3 0,-6 1-4 16,1-2 1-16,-3 5-2 0,-1 3 7 0,-3 4-6 15,-1-2 5-15,-3 4-3 0,0 2 1 0,-4-1-3 16,1 4-1-16,-4 0 1 0,0 0 5 0,0 2 0 0,-4-1 1 16,1 5 0-16,1 1-2 0,-2 1 0 0,-1 1 1 15,-2-2 2-15,0 3 11 0,0-3-11 0,0 4 3 16,0-1-6-16,-5 1 0 0,3-3-1 0,-1 6 1 15,-1-3-1-15,4-1 2 0,0-1-3 0,4-1 4 16,4 1-3-16,-2-2-1 0,1-2 1 0,-1-5-7 0,3 0 7 16,0-2 1-16,1 1 0 0,3-3 3 0,-3-1-2 15,0-2 6-15,1-2 1 0,-1-3-1 0,3 0 1 16,-3-2 1-16,2 1-4 0,-1-2 3 0,-3-1-4 16,1-1 5-16,-2-3 4 0,0 3 0 0,-2-1 1 15,-1-1 2-15,-1 2 1 0,-1-4 2 0,-6-2-1 0,3 0 3 16,-3-3-10-16,-1-2 1 0,-2-3-4 0,0 3-2 0,-2 2-4 15,1-4 3-15,-1 11-3 0,0 0 0 16,0 1-1-16,3 10-2 0,-3-6 2 0,-2 1-2 0,1 1-1 16,-2 2-4-16,6 3 2 0,0 0-1 0,0 0-4 15,5 0-4-15,1 0 0 0,0 0-15 0,0 0 12 16,0 0 3-16,15-11 3 0,-6 3 5 0,5-6-3 16,5 14 1-16,2-11 1 0,0 1 3 0,0 5 0 15,3-8 0-15,-3 8 0 0,2 0 0 0,1 0 1 16,-7-4-2-16,6 5 2 0,-9-3 1 0,3 2-2 15,-1 5 2-15,-7-3 0 0,6 5 1 0,-2-1-1 16,-8-1 0-16,5 0-1 0,1 5 3 0,-6 2-8 0,0-1 6 16,-5-6-7-16,0 0 11 0,0 0-2 0,0 0-1 15,0 1 1-15,12 24 4 0,-8-13-5 0,-2-2 0 0,-2-3-1 16,0 2 9-16,0-4-5 0,-2 4 2 0,2 3-4 16,0-3 4-16,2 3-7 0,-2 0 3 0,0-3-3 15,0 2 0-15,-2-3-2 0,2 4 1 0,0 2 1 16,0-3 1-16,5 10 0 0,0-6 0 0,1 1 0 15,2 3-2-15,-6-5 2 0,5 0-1 0,-3 0 1 16,2-2-2-16,1 1 3 0,0-5-1 0,4 3 3 16,-1-6-1-16,1 2-2 0,1-4 0 0,0-1 1 0,-1 0 3 15,3-4-3-15,-2 0 7 0,0-3-5 0,0 0 7 16,-1-4-5-16,1 2 0 0,-2-1-1 0,2-3 5 0,1 2-5 16,-1-3 2-16,-2 2-3 0,1-3 7 15,-4 0 5-15,-2 0 5 0,0-4 0 0,-1 0 9 0,-3-6-4 16,-1 2 3-16,0-3-3 0,-1-4-4 0,-3-4-3 15,-1 3-11-15,0 1 6 0,-2 7-11 0,0 7 3 16,0 4-1-16,-4 1 0 0,3 4-5 0,-3-1-5 16,1 3 2-16,-3 3-2 0,1-5 1 0,-2 3-4 15,0 0-4-15,-1-1-3 0,3 3-36 0,1 0-48 16,4-2-29-16,7 2-4 0,0 0-61 0,0 0-143 16,7-5-109-16</inkml:trace>
  <inkml:trace contextRef="#ctx1" brushRef="#br0" timeOffset="-24379.1">20759 13196 176 0,'-7'0'265'0,"-3"0"-78"0,3 3-29 0,-3-3 6 0,3 2-34 0,-2 2-15 0,-2-3-15 0,4 3 8 0,-1-2-26 0,1 1-18 0,2-3-1 0,1 4-4 0,-3-1-12 0,7-3-11 0,0 0-6 0,0 0 1 0,0 0-8 0,0 0 6 0,-2 0-5 0,2 0 5 16,0 0-11-16,0 0 1 0,0 2 4 0,2 14-3 16,5-13 0-16,9-1-7 0,3 1 0 0,4-1 0 15,4 0 1-15,1-2 0 0,2-2 4 0,1 0-1 16,2-3 6-16,-1 2-8 0,-3-1-3 16,1 1 1-16,-6 1 0 0,-1-2-9 0,-2 3 3 0,-6-1-5 15,3 0 0-15,-1 2 3 0,-3 0-3 0,-2 0 4 16,-1 0-3-16,-4 0 7 0,-7 0 0 0,0 0 3 0,0 0-2 15,0 0 13-15,0 0-4 0,0 0 5 0,0 0-11 16,-2 0-10-16,-24 5 4 0,12-3-5 0,-3 2 3 16,-6-1-5-16,-1-1-1 0,-1 1 0 0,-4-1 2 15,-1 2-6-15,-1-3 4 0,-2 3-3 0,1 1 7 16,1-3-2-16,3 1-2 0,0 1 1 0,0-3 1 16,6 3-5-16,-3 1 3 0,3-1-3 0,-1 1 4 0,4-3-1 15,5 1 1-15,0 1-1 0,5-3-2 0,9-1-2 16,0 0-6-16,0 0 4 0,0 0-8 0,0 0 2 15,0 0 6-15,0 0-4 0,0 0 7 0,25 2-2 16,-10-2 1-16,6 0-1 0,2 0 4 0,3-2 7 16,0 2 1-16,2 0 3 0,-2 0-2 0,-2 0-8 15,1 0 2-15,-3 0-2 0,6 4 0 0,-5-4 1 16,1 2 0-16,1-2-1 0,-4 0-19 0,0 0-59 0,-4 0-25 16,-5 0-9-16,0 0-58 0,-3 3-150 0,-2 2-157 15</inkml:trace>
  <inkml:trace contextRef="#ctx1" brushRef="#br0" timeOffset="-23129.02">22943 12743 477 0,'0'0'557'0,"0"0"-190"0,0 0-242 0,0 0-8 0,0 0-32 0,0 0-13 0,0 2-7 0,0-1 2 0,-8 26-13 0,8-17-21 0,-2 1 5 0,0 6-7 0,-3-5 4 0,3 9-15 16,-1-2-5-16,-1 0-1 0,4 2-9 0,-2 2 9 15,-1 0 2-15,-2-1 1 0,1 6-3 0,-1-2-12 16,1 7 1-16,1-3-3 0,-6 1 6 0,6 1-2 16,-2-3-1-16,-1 3 0 0,-1-3 4 0,4-1-5 15,1-2 3-15,-1-1-4 0,3-3 3 0,0-2-3 16,0-5-1-16,5-1-1 0,5-2 0 0,3-1-1 15,-1-4 2-15,2-2 0 0,1 0 7 0,5-1-3 0,-1-3 4 16,3-1-3-16,-1-3 1 0,2-2 1 0,-1 0-3 16,3-4 2-16,-1 2 3 0,2-2-10 0,0 2 4 15,1-2-5-15,-5 2 4 0,1-3 2 0,-4 1-1 16,2 1 2-16,-2 1-1 0,-3 0-23 0,1-2-26 16,1 2 0-16,-1 0-73 0,-1-3-49 0,-2 3-41 0,1-2-10 15,-1 2-160-15</inkml:trace>
  <inkml:trace contextRef="#ctx1" brushRef="#br0" timeOffset="-22660.3">23739 12931 1205 0,'5'-12'266'0,"-3"-4"-59"0,-2-3-27 0,2 2 4 16,-2-4-61-16,0 2-42 0,3 3-17 0,-3 2-3 0,0 2-42 0,-3 0-12 15,-1 5-1-15,-1 0-2 0,-4 3 2 0,4 2-4 16,0-1-1-16,5 3 0 0,0 0-3 0,-2 0-2 16,0 0 0-16,-31 3-1 0,18-1 4 0,3 7-4 15,-4 1 1-15,4 4-2 0,-4 0-1 0,-3 0-1 16,1 0 2-16,-1 4-2 0,2 2 4 0,5 1-4 16,-4 0 5-16,6 2-4 0,3-4 5 0,-4-2-5 15,8 8-3-15,-3-9 2 0,6 3 0 0,11-4-5 0,-1-4 5 16,4-1-5-16,2-1 12 0,5 0 0 15,0-4-1-15,7 2 0 0,-1-4 6 0,-2-3-4 16,1 0 4-16,0 0-4 0,-3 0 0 0,1 0 1 16,-1 2 0-16,-6 0-1 0,2 7-1 0,-1-1 3 0,-4-1 2 15,0 2 1-15,-4-2 7 0,-3-2 2 0,0 6 1 0,0-3 0 16,-2 5-2-16,-3-3-1 0,0 2 0 0,-4 2 2 16,-2-2 4-16,-1 2-3 0,0 0 4 0,-2-2-3 15,-3 2 7-15,-3 0-9 0,1 2 3 0,-3-2-5 16,-5 2 2-16,1-1-2 0,-2 1-1 0,-3-2 0 15,1 0-5-15,-3-2-5 0,-3 0 2 0,2 2-2 16,-4-5 8-16,3 1-9 0,6-3 2 0,-1-3-3 16,2-1-1-16,5 1-53 0,-1-4-13 0,1-2-15 15,2-3-51-15,2-2-80 0,3-4-78 0,6 3-11 0,1-1-270 16</inkml:trace>
  <inkml:trace contextRef="#ctx0" brushRef="#br0" timeOffset="-9204.25">11614 8601 0,'0'0'0,"0"0"16,-9-69-16,9 8 15</inkml:trace>
  <inkml:trace contextRef="#ctx1" brushRef="#br0" timeOffset="3337.56">14114 14022 227 0,'0'0'-73'0,"0"0"56"0,0 0 91 0,0 0-8 0,-2 0 5 0,0 0 4 0,0-2-8 0,1 0 11 0,-1 1 5 0,-36-22 9 0,27 18 0 15,1 0 3-15,1-2-28 0,4-4-12 0,-2 1-14 16,2-2 8-16,-2-2-11 0,1 1-15 0,3-1 1 16,-1 2-7-16,3 2-21 0,-3 1 9 0,1 0-4 0,-3-1 8 15,3 1-3-15,-1 0 2 0,4 9 0 0,0 0 0 16,0 0 1-16,0 0-6 0,0 0 2 0,-20 11-4 15,11-1-1-15,2-1-4 0,0 5-2 0,-3 2-1 16,4 5 4-16,-4 1-2 0,-1 1 1 0,3 1-1 16,-5-1 5-16,7 3-2 0,-1 0 4 0,-2 0-3 15,7-1-1-15,0-4-1 0,1 1 1 0,6-1-1 16,2-3-1-16,2-4-1 0,-1-6-1 0,1 1 1 16,1-5-4-16,3-3 9 0,1 3-5 0,3-4 7 15,-1-4 14-15,3-3-13 0,0-5 9 0,2-5-12 0,0-1 2 16,3 1 6-16,0-4-5 0,-1 2 8 0,0-2 10 15,-4-4-5-15,-5 1 12 0,2 0-9 0,-4 3-1 16,0-2 5-16,2 2-8 0,-5 0 10 0,-1 0 4 0,-8 0-13 16,2 2 10-16,-5 0-10 0,-4-2 6 0,1 6-8 15,-6-3-5-15,0 1 2 0,-2-1-6 0,-5-1-5 16,1 5 2-16,-2 2-2 0,-1 7 1 0,0 6-14 16,-2-1 4-16,0 9-9 0,1-2 6 0,3 4-5 15,-1 10 0-15,3-6-1 0,0 4 4 0,1 1 6 16,0 0-2-16,6 3 3 0,1-2 1 0,2-4-2 15,4 1 0-15,3-4-4 0,3-4-19 0,6 1 13 16,1-6-8-16,6-3 12 0,3-1 8 0,4-1 5 0,3-1 2 16,5-3-1-16,-1-5-4 0,3-3 4 15,4 4 2-15,-1-6 1 0,1 0 1 0,-1-2-5 0,3 2-1 16,-5-2-1-16,1-3 4 0,4 7 0 0,-8-4-4 16,5 9 3-16,-2 0 7 0,-7 2-8 0,3 3 8 15,-7-3-9-15,1 5-3 0,-3 0 10 0,-5 0-4 0,-2 2 7 16,-4 0-1-16,-1-1-3 0,-1 5 0 0,-2-3-1 15,2 4 3-15,-6-3-3 0,2 3-1 0,-3 3 0 16,-1 7 8-16,0-1-10 0,0 3 10 0,-1 0-10 16,-6 1 0-16,0 1 3 0,-2-1-5 0,2 5 4 15,0-1 2-15,5 2-1 0,-6-3-2 0,2 3 0 0,-1-7 3 16,2-1-6-16,3-4 4 0,1-2-5 0,1 0 3 16,1-1 0-16,1-4-3 0,3-2 2 0,-1-2-10 15,1-3 9-15,2 0 0 0,0 0 4 0,3-2 7 16,1-1-5-16,1-4 2 0,4-3-4 0,-4-3-2 0,4-4 10 15,-1 3-4-15,-1-3 5 0,4-1-6 16,-3-3-4-16,1-1 4 0,0 1-4 0,-1-2 9 0,-1 2-5 16,-3-5 1-16,1 3-1 0,-5-3 6 0,-2-3-6 15,0-1 7-15,-3 4-5 0,0-2 7 0,-2 9-9 16,-4 1 2-16,1-1-2 0,-2 2 6 0,-2 5-13 16,0-2 1-16,-2 8-5 0,0-1 1 0,1 0-8 15,-3 2-8-15,-1 2 0 0,2 4-18 0,-3 1-6 16,3 5 0-16,-4 2-2 0,-2-4 22 0,4 9 0 0,0 2 9 15,5 1-6-15,2 2 16 0,3-3-7 0,0-6 1 16,2-3-6-16,0-1-13 0,7-5 1 0,0 1 4 16,5-2 0-16,4 2 22 0,0-6 4 0,3 1 2 0,-2-6 0 15,2 1-9-15,4-1 7 0,1 2-3 16,3 3 6-16,-1-6 7 0,-2 1 4 0,0-1 5 0,-1 1-1 16,0 7-3-16,-2 1 3 0,-4 1-12 0,2 0 9 15,2 0-3-15,-5 3-1 0,1-3 7 0,-6 7-9 16,-6-4-11-16,4 6 10 0,-4 3-8 0,0-1 10 15,2 5 0-15,-2-1 0 0,0 3 4 0,-3 3-5 16,2 1-6-16,-4-3 5 0,0 2-3 0,0 2 3 0,-4 0-5 16,-1 1-1-16,1-1 3 0,3-1-2 15,1 3 1-15,0-1-7 0,-2-3-3 0,2 0 0 0,0-2 12 16,9-2-8-16,-8-3 6 0,10-3-7 0,-6-1 0 0,2-3 1 16,5-1-3-16,-5-5 3 0,4-1 10 0,3 0-4 15,3 0 3-15,-3-3-5 0,0-2-5 0,2-4 14 16,-3 0-7-16,1-3 10 0,0 0-6 0,-5-2 2 15,0-2 4-15,-4-1-2 0,0 1 7 0,-1-3-4 16,-4 0-3-16,1-1 1 0,-2 0 3 0,-6-1-9 16,0 0 5-16,-5 0-8 0,5 2-4 0,-4 1 7 15,-1 3-3-15,-2 1 5 0,-7-2-3 0,2 6-13 16,-2 3 1-16,2 3-7 0,-4 2-3 0,8 9 9 16,-6-1-3-16,3 4 6 0,3-3-2 0,-10-4-1 15,11 6 0-15,-1-7 0 0,15-2-1 0,0 0 4 0,0 0-9 16,0 0 5-16,0 0-14 0,0 0 9 0,17 7 5 15,-3-14-2-15,7 0 3 0,2-4 9 0,8 3-2 16,-2-1 5-16,1-5-5 0,5 2 0 0,-4 1 0 16,2 4 0-16,-1 0 1 0,-1 6 6 0,-3-3 2 0,-2 4 1 15,0 0 4-15,-3-1-10 0,-4-1 2 0,0-2-4 16,-3 1-4-16,-6 1 10 0,2 2-6 0,-5 4 9 16,2 1-5-16,-4 0-3 0,1 2 5 0,-5-2-4 15,-1 4 3-15,0 1 0 0,-1 4 0 0,-1 4 1 16,0-4-5-16,-1 3 1 0,1-1-4 0,-2 3 4 15,3 0-4-15,-1 0 0 0,2 0-3 0,0 2 2 0,0-5 2 16,0 3-3-16,2-3 6 0,1-2-7 0,2 0-4 16,2 0 7-16,0-4-2 0,5-1 6 0,-1-2 3 15,1-2-6-15,0-3 0 0,0-2-1 0,2 0 10 16,0-4-9-16,4-1 12 0,-3-4-11 0,3-1 10 0,3-1-5 16,-6-4 1-16,8-3 0 0,-6 1 2 0,3 0 10 15,1-3-6-15,-8 3 10 0,-2-6-2 0,-2 4-7 16,-2 2 4-16,-2-2-3 0,0 3 5 0,-8-3 1 15,-1 1-1-15,-5-1 1 0,-5-4-7 0,2 6-15 16,-7-2 2-16,-4 3-4 0,3 4 1 0,-7 5-10 16,5-2-6-16,-1 8 0 0,-5 1-2 0,2 3 5 15,-2 7 3-15,2 6 0 0,5-2 1 0,2-2-10 0,2 2 0 16,6-2-3-16,-1-1-2 0,5-1 6 0,2-3-2 16,1-3 3-16,4-4-10 0,0 0 5 0,0 0-3 15,18 9 6-15,-6-13 13 0,2 4 5 0,5-2 2 16,2 2 0-16,3-5-8 0,2-4 11 0,4 1-5 15,1-5 6-15,1 6-4 0,1-6 0 0,2-3 3 0,6 0-3 16,5 6-6-16,-3-8 8 0,-3 4 0 16,-7-5 5-16,-3-2-9 0,0 9 4 0,-4-5-2 0,-2 1 6 15,-3 2 4-15,-4 0 1 0,-1 7 3 0,-4 0-1 16,-1 2 6-16,-2 1-9 0,-6-1 4 0,-1 0-5 16,-2 5 4-16,0 0 24 0,0 0 2 0,0 0 7 15,0 0-1-15,0 0-2 0,0 0 2 0,0 0 0 0,0 0-5 16,0 0 2-16,0 0-7 0,0 0 8 0,0 0-3 15,0 0-12-15,0 0 1 0,0 0-5 0,0 2-13 16,0-2 1-16,0 0-7 0,0 0 6 0,0 0-7 16,0 0-5-16,0 0 2 0,0 1-2 0,0 1 9 0,15 21-2 15,-9-13-3-15,-1 4 0 0,2 4 0 0,-2 4 0 16,2 3 5-16,0-3-4 0,0 3 6 0,-2 4-8 16,2-1 4-16,-2 5-6 0,1 2 0 0,-3-3 4 15,1 4-2-15,-1 1 5 0,-3-2 0 0,2-2-3 16,-4 0 4-16,0-2-4 0,-1-1 1 0,1-2-4 15,2 0 3-15,-2-6-2 0,2-1 11 0,0-2-14 16,0-5 2-16,0 0-4 0,4-3 6 0,-2-6-18 16,-1 2-17-16,3-2 0 0,-1-3-41 0,4 0-13 15,0-2-20-15,0-2 2 0,0-2-47 0,2-3-138 0,1-1-132 16</inkml:trace>
  <inkml:trace contextRef="#ctx1" brushRef="#br0" timeOffset="5391.37">18678 13780 188 0,'-7'-14'33'0,"-1"5"-59"0,1 4 130 0,-2 0 9 0,2 1-16 0,-2 2 15 0,2 2-20 0,0 6-6 0,2-1 10 0,-2-5-9 0,0 0-9 0,2 0 8 0,5 0-8 16,0 0 11-16,0 0-12 0,0 0-13 0,0 0 3 15,0 2-3-15,-2-1 0 0,2 1-18 0,0 0-3 0,-12 27-4 16,12-16-16-16,3 6-18 0,1 5 0 0,-2 4-3 16,-1 2 10-16,-1 1-11 0,-3 0 3 0,-1 3-4 15,-3 0 11-15,2-1-3 0,0 1 1 0,-2-3-2 16,4 0-5-16,-3-1 4 0,1-4-20 0,2 2 9 16,-1-4-54-16,2-4-87 15,2-1-42-15,0-7-24 0,0-3-163 0</inkml:trace>
  <inkml:trace contextRef="#ctx1" brushRef="#br0" timeOffset="6334.25">19040 13832 830 0,'0'0'132'0,"0"0"-57"16,0 0 14-16,0 0-14 0,0 0 19 0,0 0-21 15,0 0-9-15,0 0-4 0,-1 14-31 0,-3-5 3 16,-4 1 0-16,-1 2 0 0,0 0-6 0,-3 6-17 0,5-1 0 31,-2 6-5-31,2-2 1 0,4 2-5 0,-4-3 0 16,0 3-1-16,2 0 6 0,-4-6-7 0,5 4 2 15,4-3-5-15,0-3 5 0,4-1-6 16,-2-5 5-16,1 0-5 0,6-2 8 0,0-2-3 0,1-2-3 16,2 1 1-16,-1-4 8 0,6-2-4 0,-1-1 7 0,1-4-7 15,1 0-2-15,-1-2 7 0,0-5-1 16,-1 3 6-16,1-2-2 0,-4-1-2 0,-3-2 1 0,1 2 0 15,-6-2 12-15,0 1-3 0,-1 1 6 0,-6-2-5 16,-3 0 0-16,-4-1-7 0,-2 1 1 0,3 4-1 16,-3 0 3-16,3 5-13 0,-8-2-1 0,2 4-1 15,-2 0 1-15,2-1-5 0,4 5 1 0,-1-3-3 16,1 4 3-16,10 0-3 0,0 0 2 0,0 0-3 0,0 0-1 16,0 0-18-16,0 0 8 0,0 0-9 0,2 0 19 15,26-3 6-15,-11 1-2 0,0-5 4 0,3 0 2 16,0 0-5-16,1 0 5 0,5 4-5 0,-1-3-2 0,-3 5 5 15,1-5-9-15,-2 5 9 0,0 1 3 0,0-2-2 16,-2 4 6-16,-3-2-6 0,1 3-1 0,-3 1 3 16,0 3 1-16,0 1 3 0,-4 3 1 0,-1-1-3 15,-2 1-1-15,-4 3 2 0,3 0 8 0,-6 3-12 16,1 0 3-16,-1 3-6 0,-1-3 4 0,1 0 3 16,-2 3 0-16,2 1-1 0,0-1-4 0,0 0 0 0,0-5-1 15,2 3 1-15,-1-6 0 0,5-2 0 0,-3-1 1 16,1-4-1-16,1 2-4 0,2-3 4 0,0-3 1 15,3 1 2-15,1-2 5 0,-3-3-4 0,3-2 4 16,-1-2-3-16,2-2 5 0,2-3-3 0,0-1 3 16,-1-2-3-16,-5-3 2 0,1 1-3 0,5-2 4 0,-7 0-3 15,2 1 4-15,-1 1 4 0,-4-2-2 0,-3 1 4 16,-1 2-4-16,-5-3-1 0,-3 2-3 0,-1-1 1 16,-3 1-6-16,3 5-1 0,2 5-2 0,-2 0 1 0,1 3-2 15,-1 3-7-15,-5-1 6 0,3 2-6 16,1 0 5-16,0 2-3 0,1-2-2 0,0 1 2 0,6-1-4 0,3 0 3 15,0 0-6-15,0 0 5 0,0 0-14 0,0 0 4 16,0 0 1-16,1 0 2 0,26-12 13 0,-14 7-4 16,3 0 7-16,5-6-5 0,-4 4-1 0,10 0 2 15,-3 0-4-15,-1 2 4 0,-1 0 7 0,1-2-11 16,3 9 6-16,0-2-7 0,2 1 12 0,0 5-8 16,-4-6 3-16,-3 5-3 0,0 0 3 0,-4 2 1 15,-1 5-2-15,-5-3 1 0,1 7-1 0,-4 1 3 16,-1-1 0-16,-3 1 2 0,-2-1-4 0,-2 3 0 0,-2-3 0 15,-3 3 0-15,-1-2-5 0,3 2 5 0,0 1 0 0,3 1 2 16,-2-4 6-16,0-3-8 0,0-2 0 0,2-1-2 16,0-1 2-16,6-3-3 0,-1 0 0 0,2-2-2 15,1-1 8-15,3-1-3 0,-2-3 8 0,1-2-7 16,0-1 3-16,1-4-1 0,1 0 3 0,2-2-1 16,-2-1 2-16,2-2-6 0,2-1 5 0,0-2-3 15,-1 1 12-15,-1-2-12 0,-2-1 3 0,-3 3-3 16,0-4 6-16,-2 1 0 0,0 0 3 0,-6-3-1 0,1 3 5 15,-2-1 0-15,-5 1-3 0,-2-2 1 0,-3-2-2 16,-3 7-4-16,-1 0 0 0,-1 4-2 0,-1 3-5 16,0 0-2-16,1 5-2 0,-3 2-1 0,3 2-7 15,-1 3-7-15,0 5 1 0,1 3-2 0,1 4 9 0,1 2-45 16,3-5-20-16,1-3-12 0,6 1-87 0,3-4-174 16</inkml:trace>
  <inkml:trace contextRef="#ctx1" brushRef="#br0" timeOffset="6867.91">20832 14163 386 0,'-10'0'331'0,"-2"4"-200"0,1-4-40 0,-1 0-11 0,4 0 12 0,-3-2-23 0,1 2-1 0,-1 0-2 0,1 0 9 0,1 0-25 0,0 0-4 0,2 0-6 15,2 0-21-15,0 0-5 0,-2 0 1 0,0 2 1 16,0-1 3-16,3 1 6 0,1 2 0 0,0-1 2 16,3-3-5-16,0 0-4 0,0 0-7 0,0 0 5 0,0 2-7 15,0-1-6-15,19 13 6 0,-5-12-6 0,3-2 10 16,7 0-4-16,3-3-3 0,2-4 1 0,4-2 6 0,4-3-4 15,3 3 7-15,2-3-7 0,-2 0 1 16,0-1-3-16,0 0-2 0,2-1 1 0,-4 3 1 0,0-1-7 16,-1 0 3-16,-4 1-3 0,3 1 5 0,-4-1-3 15,-6 4 3-15,-3-1-1 0,-6 2 10 0,-3 1-4 16,-2 2-2-16,-5 1 0 0,-2-1 0 0,-5 3 24 16,0 0 9-16,0 0 2 0,0 0-1 0,-22-2-26 15,4 2-6-15,-4 0-2 0,-11 2-5 0,-8 1-3 0,0 2 3 16,-10 0-3-16,1 2 1 0,-3 2 3 0,5-2-3 15,4 2 4-15,4-2 3 0,7-2-15 0,3 0 6 16,4-3-7-16,5-2 13 0,6 0-5 0,1-2 1 16,3 2-1-16,3 0 5 0,8 0-8 0,0 0-1 15,0 0-5-15,0 0-9 0,0 0-5 0,0 0 7 0,0 0-4 16,14-5 17-16,1 2-4 0,3 1 0 0,8-3-2 16,2 5-2-16,3-6-87 0,4 3-20 0,3-1-23 15,4-1-61-15,7 2-92 0</inkml:trace>
  <inkml:trace contextRef="#ctx1" brushRef="#br0" timeOffset="7450.46">23628 13675 1439 0,'0'0'49'16,"0"0"-10"-16,0 0-17 0,0-2 35 0,0 1-10 0,0-1 14 0,0 2-43 0,0 0 1 0,0 0 2 0,-2 0 4 0,-15 10 14 0,13 6-28 0,-1 5 1 0,0 9-9 16,-6 3 6-16,2 5-7 0,-1 0 1 0,-7 2-3 15,10 2-1-15,-7-2 5 0,3 2-4 0,6-2 5 16,-9-1 1-16,9-3-5 0,-2-3 7 0,-2-5-7 0,4-3 4 16,-4-6 2-16,7-2 1 0,-1-1 1 0,0-4-2 15,1-3-2-15,2-9-1 0,0 0 1 0,0 0 6 0,0 0-7 16,0 0 3-16,0 0-3 0,14-2 6 0,-9-10-4 15,0-6 0-15,4-1 0 0,3-5 3 0,2-6-5 16,3 1 0-16,-8-10-2 0,12 3 3 0,-2-4-5 16,-3-4 8-16,6 2-6 0,-9-1 10 0,1-3-10 15,0 1-1-15,-4-2 0 0,4 7 7 16,-7 5-7-16,3 9 5 0,1 14-4 0,-9 0 13 0,-2 12-15 16,0 0 9-16,0 0-11 0,0 0 8 0,0-2-9 0,1 2-4 15,15 0 1-15,-13 14 9 0,3 8-9 0,1 8 5 16,0 1-7-16,1 4 6 0,1 7 2 0,-2-4 1 15,0 4 1-15,0-3 1 0,-4-1-4 0,1-2 5 0,-2-1-4 16,3 2 2-16,-2-4-4 0,3-5-11 0,1 1 3 16,-1-2-37-1,3-6-42-15,0-2-20 0,-2-7-7 0,0-2-47 0,2-3-109 0,-4-7-74 0</inkml:trace>
  <inkml:trace contextRef="#ctx1" brushRef="#br0" timeOffset="7654.52">23366 14072 1192 0,'6'0'14'0,"1"0"6"0,3 0 21 0,2 0-6 0,7 0 44 0,4-5-12 0,1-2-9 0,6 0 2 0,0-3-34 0,3-1-19 0,7 1 0 0,-7-6-2 0,7 2 3 0,-2 0-7 0,1 0-4 0,-1 0 1 0,-2 1-3 0,1 0-56 16,0-1-21-16,-1 2-16 0,1 2-85 0,-6 1-37 15,0 2-38-15</inkml:trace>
  <inkml:trace contextRef="#ctx1" brushRef="#br0" timeOffset="7859.27">24080 13982 961 0,'-6'0'105'0,"6"0"-23"0,0 0 13 0,0 0-17 16,0 0-7-16,0 0-9 0,0 0 2 0,0 0 1 15,0 0 11-15,1 0-32 0,24-18-8 0,-10 13-5 16,1-4-24-16,1 3-3 0,1-1-3 0,-4 0-2 0,1 0-32 16,-4 1-43-16,-2-1-22 0,3 2-2 0,-4 3-41 15,1 1 19-15,2 1-7 0,-8 3 9 0,-3 1 12 16,-2 3-15-16,-6 1 2 0,1 5-12 0,0 0-7 0</inkml:trace>
  <inkml:trace contextRef="#ctx1" brushRef="#br0" timeOffset="7984.92">24063 14146 559 0,'0'0'181'0,"0"0"-62"0,0 0-12 0,2 0-9 0,0 0-25 0,22 5-9 16,-14-7 5-16,6-3-1 0,-2-2 9 0,5-4-20 0,4 1-11 31,3-4-1-31,-2 0-33 0,-1-2-11 0,-2 1 2 16,-4-1-3-16,4 2 5 0,0-2-55 0,0 3-26 0,-2-1-12 0,4 1-76 0,-1 5-133 0</inkml:trace>
  <inkml:trace contextRef="#ctx1" brushRef="#br0" timeOffset="8489.45">24842 13616 984 0,'0'-11'157'0,"0"5"-45"0,-4-3 9 0,4 4 20 0,0 5 18 15,0 0-45-15,0 0-8 0,0 0-11 0,0 0-46 0,0 0-26 16,0 0-8-16,0 0-2 0,0 0-18 0,-16 12-4 16,13 2-1-16,-4 1 0 0,-2 10 5 0,1-1-6 15,-3 9 4-15,2-1-4 0,1 2 14 0,1 8-5 16,-2-9 2-16,2 4-2 0,0 0 2 0,2-8-3 16,0 3 3-16,1-3 0 0,1-1 7 0,-3-2-9 15,3-5 4-15,1-3-4 0,2-5 4 0,-2 0 4 0,2-8-5 16,0-5 5-16,0 0-7 0,0 0-5 0,0 0 5 15,0 0-4-15,0 0 4 0,0 0 1 0,9-21 2 16,-4 7 2-16,1-3 1 0,1-3-2 0,-2 0 0 16,0-3 1-16,2-1 6 0,-2-3-9 0,2 0 4 15,0-1-4-15,-2-7 9 0,2-7-1 0,-1 2 3 0,1-7-1 16,-1 2 3-16,3 4-10 0,0 1 0 0,0 11-4 16,-1-3-1-16,-1 13 2 0,-1 0 5 0,-1 9 0 15,0 1 7-15,0 2-7 0,2 5-4 0,-5 0 1 16,5 2-6-16,-2 7-5 0,2 2 0 0,5 0-2 0,0 7 1 0,1 4 3 15,-3 0 5-15,2 13-1 0,0 0 8 16,1 2-6-16,1 5 2 0,0-2-3 0,-2 4 3 16,0-2-2-16,0-2 0 0,-5-1-1 0,3-6 3 0,-3-3-2 15,4-2-12-15,1-1 2 0,0-4-46 0,2-2-24 16,-7-4-13-16,0-2-2 0,2-3-23 0,-2-3-32 16,-2-2-29-16,-5-5-3 0,0 0-74 0,0 0-76 15</inkml:trace>
  <inkml:trace contextRef="#ctx1" brushRef="#br0" timeOffset="8662.84">24735 13924 545 0,'0'0'74'0,"0"0"81"0,0 0-46 0,0 0-29 0,0 0 4 0,0 0-10 0,0 0-6 0,23 0-15 0,-11-1-8 0,6-5 5 15,2 1-1-15,3-2-24 0,5 2 6 0,-4-4-14 16,1 2-9-16,4 0-5 0,-1-1-2 0,2 1 2 15,3 0 1-15,0 1-61 0,-2-4-34 0,1 5-13 16,1-4-127-16</inkml:trace>
  <inkml:trace contextRef="#ctx1" brushRef="#br0" timeOffset="8866.6">25254 13835 628 0,'-1'7'100'0,"1"-7"-39"15,0 0 9-15,0 0 1 0,0 2 8 0,1 0 10 16,20 15-9-16,-9-15 10 0,2-2-16 0,4-5-14 16,1 1 1-16,5-3-7 0,1-3-24 0,3 6 22 15,-1-6-20-15,3 5 19 0,0-4-40 0,-1 0-1 0,-1-1-1 16,0-2 1-16,-4-2-2 0,-1-4-5 0,-2 3-3 16,0 1 0-16,-6 2 6 0,-1 8-9 0,-1-3-18 15,-5 0-2-15,-1 2-66 0,-2 0-50 0,-5 5-35 0,0 0-6 16,0 0-80-16,-17-11 1 0</inkml:trace>
  <inkml:trace contextRef="#ctx1" brushRef="#br0" timeOffset="9077.58">25637 13665 46 0,'-26'-2'-19'0,"7"2"119"0,0 0 44 0,3-2 9 0,1 0 3 16,2-3-35-16,3 0 6 0,0 2 3 0,-1 3 5 15,2-7 5-15,2 7-11 0,0 1-5 0,4-1 0 16,-2 7-33-16,5-7-16 0,0 0-17 0,0 0 7 0,0 0-26 16,0 2-1-16,-11 22 6 0,11-11-4 0,0-8 4 15,2 9-14-15,0-4-3 0,0 13-1 0,1 1-11 16,0 4-11-16,-1 5-1 0,0-3-2 15,0 3 3-15,-1-2-4 0,1-1 1 0,-2 0-1 0,0-3 6 16,2 0-9-16,1-1-15 0,-1-2 1 0,2-3-41 0,3-4-44 16,0 1-15-16,5-6-13 0,0 0-58 0,2-6-191 15</inkml:trace>
  <inkml:trace contextRef="#ctx1" brushRef="#br0" timeOffset="9681.44">25916 13497 869 0,'-2'0'137'0,"2"0"56"0,0 0-10 16,0 0 31-16,0 0-71 0,0 0-51 0,0 0-17 0,0 0-5 15,0 0-35-15,0 0-18 0,-7 23 2 0,7-7-6 16,0 6-3-16,0 6-4 0,0-2-3 0,-1 8 3 16,1-7 1-16,0 5-8 0,5 4 1 0,-2-1-5 15,-1 2 10-15,5-4-5 0,-5-5 3 0,5 3-3 0,0-5 5 16,-2-5-3-16,2-2 5 0,-2-6-5 0,-3-3 4 15,1-1 0-15,-1-4 0 0,-2-5 2 0,0 0 1 0,0 0 0 16,0 0 3-16,0 0-2 0,0 0 3 0,0 0-6 16,0 0 2-16,0-23-1 0,0 9 4 0,0-3-6 15,0-2 1-15,2-4-3 0,-2-3 2 0,-2-5-2 16,-1-2-2-16,-4-4 1 0,5-1 3 0,-2-2-5 16,-1-6 3-16,9 10-3 0,-6-1-1 0,5 11-3 15,1 7-1-15,-2 1 1 0,5 6 4 0,-6 3-3 16,3 2-1-16,-4 7-2 0,0 0-6 0,0 0-6 15,0 0 2-15,2 0-3 0,15 21 9 0,-10-5 0 16,2 1 2-16,-1 4-2 0,3 6 9 0,-1 0 0 16,1 5 0-16,-1 1 0 0,2 0 1 0,1 0-2 15,0-2 1-15,1-3-2 0,-1 0 4 0,2-5-2 0,-3-2 0 16,1-6-2-16,-3-2 7 0,1-1-5 0,-3-3 3 16,1-2-3-16,0-2 3 0,-1-5 4 0,-1 0 2 0,0-5 0 15,0-4 6-15,-1-3-8 0,0-1 3 16,1-4-4-16,-1 0 4 0,1-6-7 0,-2-5 4 0,0 2-4 15,0-5 11-15,-1 1-13 0,3-7 2 0,-2 1-3 16,2-3 1-16,-2-2 0 0,0 4 0 0,-1 2-1 16,3 4 1-16,-4 8-1 0,6 4-1 0,-5 7 0 15,-1 3 0-15,-3 9-4 0,0 0 3 0,0 0-2 16,0 0 4-16,2 0-1 0,-1 0 1 0,15 12-2 16,-11 2 3-16,-1 4 3 0,3 4-2 0,2 4 2 15,-4 1-3-15,0 7-1 0,0-1 2 0,-1 9-1 0,3 2 0 16,-2-6-1-16,-2 7 2 0,3-3 0 0,-6 0 8 0,5-2-9 15,-5-5 2-15,0-4-3 0,2-1 0 0,-1-4-2 16,3-1-30-16,-2-3 11 0,-1-1-80 0,5-5-85 16,-6-2-64-16,1-2-12 0,-1-2-206 0</inkml:trace>
  <inkml:trace contextRef="#ctx0" brushRef="#br0" timeOffset="20977.56">29464 18359 0,'0'0'0,"0"0"0,0 0 0</inkml:trace>
  <inkml:trace contextRef="#ctx1" brushRef="#br0" timeOffset="19248.5">18734 14661 560 0,'-4'-3'81'0,"3"-2"185"16,-3-2-187-16,2-2 34 0,2 4 5 0,0-2 8 0,2 3-20 0,-2 1 2 0,0 3-14 0,0 0 13 0,0 0-31 0,0-2-55 0,0 0-1 0,0 1-15 0,0-1 5 0,0 2-4 0,0 0 2 0,0 0-1 0,0 0 3 0,0 0-1 15,0 0 1-15,0 0-1 0,0 2 1 0,-2 10 4 16,-1 5-2-16,1 2 1 0,1 8-4 0,-3 0-5 16,1 5-1-16,1 4 0 0,2 3-1 0,3 3-1 0,1 1-1 15,1-1 0-15,-2 1-2 0,1-2 9 0,-1-1-2 16,-1 0 5-16,0-7-3 0,1 0-29 0,-1-5 1 16,2-2-12-16,3 2-12 15,-4-13-40-15,8 3-21 0,-6-8-7 0,5-6-61 0,8-1-103 0</inkml:trace>
  <inkml:trace contextRef="#ctx1" brushRef="#br0" timeOffset="20658.32">19256 14726 901 0,'0'0'129'0,"0"0"17"15,0 0-1-15,0 0 6 16,0 0-35-16,-1 0-70 0,-1 0-4 0,-28 19-17 0,22-10-14 0,-5 5-3 15,1 0-6-15,0 3 3 0,-2 0-3 0,2 3-2 16,1 1 0-16,-1-1-2 16,0 1 2-16,0 0 0 0,1 0-1 0,6 2 0 0,2-1 8 0,1-1-11 15,2-3 10-15,0-1-12 0,5-3 0 0,6 4 6 16,3-1-3-16,1-1 3 0,-1-6 0 16,0-3-2-16,4 4 0 0,-1-4 0 0,2-2-5 0,0 0 8 0,2-5-3 15,-2-9 6-15,-1 2 1 0,-3-8 2 0,-1 4 3 16,0-4-1-16,-2 4 2 0,-1-5 5 0,-2 1 1 15,-4 2 1-15,-2-2 6 0,-1 1-5 0,-2 0 2 16,-5-3-3-16,-2 1 4 0,-2-3-9 0,-3-2 3 0,-2 0-4 16,0 0 2-16,-3 4-12 0,1-1 1 0,-1 4-3 15,1 0 2-15,2 7-2 0,2-1 2 0,1 4-2 16,3 1 0-16,1 1-2 0,7 2-3 0,0 0 2 16,0 0-5-16,0 0-22 0,0 0 1 0,0 0-7 0,0 0 20 15,8-5 2-15,1 5 8 0,5-2-7 0,0 0 4 16,3-1 8-16,4-1 2 0,4-3 2 0,-3 2-3 15,4 0-4-15,2 3 0 0,0-2 1 0,0-1 7 16,-2 2-10-16,-1 1 2 0,-1 2-3 0,-3 2 10 16,-2 1-3-16,0 2 1 0,-7 1-1 0,4 2 0 0,-6-2 1 15,-1 4 1-15,-4-1 1 0,1 1 8 0,-3 4-5 16,1 0 3-16,-6 2-2 0,0 1 15 16,-5 2-21-16,-2 1 8 0,2 0-12 0,2 1 9 0,-2 0-4 31,2 2 2-31,0-4-3 0,0 0 3 0,5-3-10 0,-2-6 5 15,4 3-7-15,1-3 7 0,1-3-3 0,4 0-2 0,1-3 1 0,3 2-2 0,2-2 6 16,-3-4 1-16,4-2 3 0,-4-5 3 0,-1-3 4 0,4-2 0 16,-2 5 3-16,4-7 8 0,0 1-11 15,-2 0 4-15,-4 0-6 0,0 1 7 0,-3 0-2 0,0 0 5 16,0-2-4 0,-7 2 6-16,-1-4-9 0,-1 2 4 0,-5-3-4 0,2 1 9 0,-6 0-8 0,-1-1-2 0,2 3-3 15,-6-2-7-15,4 2 3 0,-1 2-1 0,3 2 3 16,-2 1-5-16,-2 2-2 0,3 3-3 0,-4-1 2 15,6 2 7-15,-1 3-7 0,-1-4-2 0,9 2-2 16,2 2 0-16,0 0 4 0,0 0 1 0,0-1-2 16,0-1-13-16,0 0 3 0,0 1-4 0,0-1 4 15,9-26 1-15,3 23 1 0,4-1 3 0,0-1-1 0,1 2 10 16,-1-2-7-16,3 4 5 0,4 1-6 16,-3-1 8-16,3 3-6 0,-5 0 2 0,-3 0-3 0,3 3 7 0,-1 2-5 15,2 0 5-15,0-1-5 16,-1 1 10-16,-3-1-7 15,1 3 1-15,-2-2-2 0,-4 2 7 0,3 2-3 0,-3-2 3 0,-1 3-4 0,-2-1-1 0,-2 1 6 32,-3 2-2-32,0 1 4 0,-2 0 1 0,-2 3-4 15,-2 0 2-15,1 0-3 0,-1 1-3 0,1 0 0 16,-2 1 0-16,3-1 0 0,0-1 1 0,2 1-3 16,2-3 2-16,0-2-3 0,1-1 3 0,2-4-4 15,4 0 0-15,0 0 0 0,-1-5 4 0,5-1 0 16,-1 1-4-16,0-2 3 0,2-2 1 0,2-3 3 0,-4-4 3 15,5 1-3-15,-3-1 5 0,2-1-10 0,-2-3 9 16,-2-1-8-16,0 2 15 0,-1-2-8 0,-3 0 2 16,-1-1-3-16,-2 2 12 0,1 1-8 0,-3 0 8 15,-1 3-7-15,-2-5 13 0,-4 2-8 0,-1-4 0 0,-3 3-2 16,-5-1 0-16,-1 0-8 0,-1 0 2 0,-3 3-4 16,1 1 3-16,-2 3-6 0,0 0 0 0,-4 3 0 15,2 1 3-15,0 1-9 0,0 0 4 0,0 2-6 16,6 0 8-16,1 4-6 0,3-4 4 0,1 0-5 15,5 0 3-15,5 0-12 0,0 0-9 0,0 0 1 16,0 0-3-16,0 0 6 0,12 5 12 0,0-3-6 0,2-2 13 16,3 2-3-16,3-2 3 0,0 0-1 0,1-2 3 15,2-2 1-15,1-1-1 0,2 2 0 16,-1-3 6-16,1 3-10 0,-3-2 4 0,1 0-5 0,0-2 9 0,-1 0-6 16,1-2 2-16,1 0-4 0,-3 0 5 15,3 1-1-15,-4 1 1 0,-2-4-1 0,-2 4 4 0,-1 0-3 16,-4-1 1-16,4 6-2 0,-6-5 1 0,1 2 0 15,-1-1 2-15,-8 1-1 0,3 0 3 0,0-2-4 16,1 7 4-16,1-2-2 0,-2-1 10 0,0 1-6 16,-3-1 16-16,-2 3-9 0,0 0 36 0,0 0-19 15,0 0 4-15,0 0-7 0,0 0 4 0,0 0-5 16,0 0-1-16,0 0 1 0,0 0 1 0,0 0-10 16,0 0 2-16,0 0-3 0,0 0 4 0,0 0-4 0,0 0 1 15,1 0-2-15,1 0 4 0,0 0-4 0,0 0 3 16,-1 0-2-16,1 0 3 0,0 0-10 0,0 0 1 0,-1 0-4 15,1 0-2-15,24 15 1 0,-22-4-2 0,-1-3 3 16,2 3-3-16,-1 3-3 0,1 0 2 0,-5 0-2 16,0 3 7-16,0 1-6 0,0 2 2 0,0 3-3 15,-2-2 3-15,-1 2-3 0,3 3 3 0,-5-2-3 16,1 2-2-16,2 2 1 0,-1 0 0 0,3 0 1 16,0 0 3-16,0 0-3 0,0-2-1 0,0 5 0 15,0-3 0-15,2-2-2 0,-2 9-17 0,1-12 4 0,5 1-46 16,1 1-49-16,1-6-22 0,1 7-11 0,2-3-66 15,1-1-94-15,2-3-98 0</inkml:trace>
  <inkml:trace contextRef="#ctx1" brushRef="#br0" timeOffset="23503.25">14211 14719 206 0,'4'-2'-126'0,"-1"0"60"0,-3 2 80 0,0 0 1 0,0 0-2 0,0 0-10 0,2 0 0 0,0 0-3 0,-1 0 12 0,1 0 15 0,0 0 4 0,0 0 3 0,-1 0 12 0,1 0-15 0,0 0 8 16,0 0-9-16,-1-1 11 0,1 1 9 0,0-2-7 16,-1 2 9-16,1 0-10 0,0-2-1 0,0 0 7 15,-1 1-6-15,1-1 9 0,0 0-3 0,0 0-4 16,-1 1 2-16,1-1-10 0,0 0-3 0,0 0 6 0,-1 1-5 16,19-45 7-16,-20 41 2 0,0 5-5 15,0 0 5-15,0 0-4 0,0 0-8 0,0 0 4 0,0 0-7 16,0 0-9-16,0 0 4 0,0-2-3 0,0 2 3 15,0 0-12-15,0 0-10 0,0 0-1 0,-2 0-2 16,-24 11 4-16,20-1-9 0,3 3 7 0,-2-3-8 16,5 2 10-16,-2 2-3 0,-1 2-6 0,3-2 3 15,-4 3-9-15,4 1 11 0,0 1-1 0,2-2 4 0,-2 2 2 16,5 1-7-16,4-3 3 0,-4 0-5 0,5-1 7 16,-1-2-4-16,-2 0 1 0,7-4-3 0,-4-1 4 15,3-2-4-15,-1-3 5 0,0 1-4 0,2-2 4 0,0-1 0 16,-2-2-5-16,-2-3 5 0,1-3 4 0,-1 3 7 15,4-4 3-15,-5-4 0 0,1-1 1 0,6-3-8 16,-7 1-1-16,5-4-2 0,0 3 11 0,-4-1-6 16,2-2 8-16,-5 3-7 0,0-1 4 0,-5-3-1 15,0 3 5-15,-6-1-3 0,-3-2 4 0,7 3-11 16,-8-3 4-16,2 1-6 0,-1 1 0 0,-5 1 8 0,-3 4-11 16,-1 5 10-16,-3 0-9 0,5 7-4 0,2 0 0 15,-2-2-2-15,1 9-10 0,-7-1 7 0,2 4-4 16,1 4 5-16,3-4 4 0,7 4-6 0,-2-3 5 15,4-1-8-15,-4-3-4 0,7 2 7 0,1-2-11 16,-1 0 8-16,4 0-3 0,1-2-3 0,9-1 14 0,6-3-12 16,-2 1 5-16,6-2 4 0,-1-3-1 0,-2-4 3 15,14-2 1-15,0-2 1 0,0-1-2 0,6-2 2 16,-6 2 5-16,3-4-6 0,-1 1 0 0,-2-4-2 16,-3-2 7-16,-4 1-4 0,2 1 1 0,-4 9-1 0,-3-2 0 15,-3 6 3-15,-3-2 0 0,-1 2 1 16,-2 0-2-16,-5 2 5 0,-7 4 4 0,0 0 0 0,0 0-3 0,0 0 10 15,0 0-9-15,0 0 10 0,0 2-10 0,2 22-2 16,-9-17 4-16,0 5-4 0,-1 4-12 0,1 0 4 16,-4 5-4-16,4 1 6 0,0-3 10 0,2 2-11 15,0 2 0-15,0 0-4 0,3 1-3 0,0 0 4 16,0-1 3-16,2 1 0 0,2-3 0 0,2 2-3 16,1-4-3-16,3 0 1 0,1-3 3 0,3-4-3 15,4 0 3-15,0-5-2 0,-1 0 4 0,1-1-2 16,1-5 0-16,1-1-1 0,-1-1 6 0,-1-5-4 15,3-2 8-15,-7-3-7 0,6 1 9 0,-3-4-5 0,3 2 0 16,1-6 0-16,-5-1-8 0,2 2 19 0,-8-3-12 0,4 3 17 16,1 0-7-16,-6 1-3 0,-2 0 5 15,-2-1-3-15,-6-1 4 0,3 1-3 0,-4-2-4 0,-1 1 2 16,-2-4-2-16,-5 3 0 0,-2-2 0 0,2 3 0 16,-2 4-1-16,3 0-9 0,-4 6 3 0,-1 2-6 15,2 5 0-15,-1-1 0 0,2 4 0 0,1 1 0 16,0 2 0-16,2 2-2 0,3-5-6 0,0 5 4 0,0 0 0 15,5-4-1-15,2-3 3 0,0 0-6 0,0 0-5 16,0 2 0-16,0 0 2 0,12 15 0 0,2-17 15 16,0-1-7-16,0-5 7 0,5 1-6 0,0-4 12 15,6 4-7-15,4 2-3 0,-1-6-1 0,0 6 6 0,-2-8-1 16,0 4 1-16,0 0-2 0,-1-3-2 0,1 5 3 16,3-2-3-16,-6 3 2 0,0 6 2 0,-4-4-5 15,-5 4 7-15,-6 1-7 0,1-1 3 0,-5 7 6 16,1-1-6-16,-3 5 5 0,-2 2 0 0,0 4 0 15,-4 2 6-15,1 4-5 0,-3-3-1 0,-1 6 0 0,0 2-7 16,-1-2 5-16,1 0 5 0,0 0-13 0,2-1 10 16,-2-2-11-16,3-2 9 0,6 1-2 0,-2-1-8 15,3-1 6-15,4-4 4 0,-1-4-7 0,6-6 8 16,3 3-10-16,-1-1 5 0,2-5-3 0,0 1 7 0,-1-6-3 16,1-4 5-16,3 1-4 0,-3-4 0 15,3-2 2-15,-2-3 12 0,1 0-9 0,1-4-4 16,-3 0 0-16,1-1 4 0,-3-2 0 0,0 1 8 0,-2-1-8 15,-5 2 3-15,2-1 3 0,-6 1-2 0,-3-1 4 16,0-1 8-16,-5 2-9 0,-2-2 4 0,-3-1-6 16,-2 0 5-16,-2 0-14 0,0 6 7 15,-4 0-8-15,-1 6 8 0,2 3-8 0,-4-1-4 0,0 3 0 0,0 3-4 16,0 3 3-16,0 3-3 0,-1 1 2 0,1 1-1 16,0-3 4-16,5 6 1 0,2-8 0 0,5 4-2 15,4-5-6-15,5-2-1 0,0 0-3 0,0 0-11 0,0 0 5 16,-2-2 1-16,16-1 3 0,2-1 14 0,3-3-5 15,6 0 2-15,-1-1-2 0,0-4 7 16,2 5-5-16,-1-4 5 0,3 4-5 0,-2-2 2 0,0 2 1 16,-2 2 0-16,1 2 0 0,-1-4 5 0,-1-2-3 15,1 2 0-15,-1 0-1 0,-2 5-2 0,3 2 7 16,-5 0-2-16,0 0 4 0,-3 0 2 0,-6 0-5 16,3 2 3-16,-5 7-3 0,-2-4 1 0,-6 4 3 0,0 3 4 15,0 2-2-15,0 5 3 0,-7 0-7 0,3-1 1 16,-6 3-1-16,-1 1 3 0,3 1-8 0,-3-2 2 15,4 0-2-15,2 1 5 16,3-1-9-16,-3 0 1 0,1-2-4 0,4 1 3 0,-1-5 4 0,4 3-6 16,4-4 6-16,-2-4-1 0,4 0-3 0,-2-3 2 0,4 2-4 15,1-4 1-15,3-3 5 16,3-2 0-16,-3 0 1 0,5-3 3 16,-1-4-2-16,-2 0 4 0,1-4-3 0,4-1 4 0,-1-4 1 0,2 1-3 0,-4-1 3 15,-2-1 4-15,-3-1-4 0,0 2 9 0,-3 3-6 0,-4-1 17 16,-4 0-14-16,-3 0 8 0,-2 0-8 0,1 0 10 15,-8-4-10-15,-5 1-3 0,0 3 0 0,-5-2-7 0,-4 2-2 16,1 2-2-16,-4 4 0 0,-1-1 0 0,3 9-7 16,3 2 2-16,-3 1-4 0,-1 2-6 0,1 2 11 31,0-2-1-31,6 2 5 0,4 4-3 0,4-8 2 0,1-1-9 0,9-2 4 0,0 0-26 0,0 0 7 16,0 0 4-1,16 9 1-15,-2-7 13 0,5-2-3 16,-2 0 2-16,11-2 0 0,0-2 18 0,5-1-18 15,11 0 9-15,-8-4-11 0,6-1 17 0,2 1-7 0,-4-3 0 16,0 0-3-16,-2-2-11 0,-1-4 17 0,-1-1-4 16,2 3 8-16,-3-5-5 0,-7 4-5 0,-2 3 6 15,-5-3-3-15,-3 10 13 0,-5-2-3 0,-2 0 3 0,-1 6-2 16,-4-4 8-16,-3 2 3 0,-3 5 7 0,0 0 0 16,0 0 21-16,0 0-10 0,0 0-2 0,0 0-2 15,0 0-8-15,0 0-2 0,0 0 2 0,0 0-1 16,-2 0 0-16,1 0-3 0,-1 0-3 0,0 0 2 15,0 1-3-15,1 1-12 0,-1 0 2 0,0 0-3 16,0-1 4-16,1 1-5 0,-1 0 3 0,2-2-4 0,0 3 2 16,0-1 0-16,-9 26 5 0,11-16-3 0,3 2 3 15,-1 3-12-15,-1 3 1 0,-1-5-2 0,0 6 5 16,3 0-3-16,-2 2 1 0,3 6-1 0,-3-2 5 16,-3 2-5-16,2 3 2 0,-2-1-2 0,0 5 6 0,-2 3-6 15,-1-1-3-15,-1 2-4 0,1 0-37 0,-1 0-69 16,1 0-36-16,1 2-9 0,0 0-91 0,2-2-258 15</inkml:trace>
  <inkml:trace contextRef="#ctx1" brushRef="#br0" timeOffset="24403.14">24004 14759 797 0,'0'0'105'0,"0"0"342"0,0 0-431 0,0-2 31 0,0 0 5 0,0 1 8 0,0-1-6 0,0 0-15 0,-19-29-3 16,10 24 1-16,-5-2 10 0,-2 0-16 0,-1 1-2 0,-6 1-4 15,2 2-6-15,1 5-10 0,-7 0-4 0,3 8-1 16,-4 3-11-16,-1 3 3 0,-1 3-5 0,-5 6 4 16,4 1-8-16,-1 8 5 0,1 1-2 0,3 1 2 15,2 5-1-15,5-4-5 0,7 3 1 0,4-3-2 16,10-2 8-16,-2-2-3 0,2-5-1 0,11-1-1 16,-6-6-3-16,14-2 11 0,4-6-2 0,1-6 4 15,11 0 2-15,-2-8-1 0,5 1 7 0,2-10-5 0,-1 3 10 16,2-5 3-16,-2-3 0 0,1-4 2 0,-4-5 9 0,-1-4 5 15,-4-1 7-15,-1 3-3 0,-4-2 8 16,-5 1-6-16,-4 1-4 0,-3-2 2 0,-5 1-1 0,0 1-5 16,-7-4 5-16,-4 1-5 0,-9-4 3 0,-4 0-9 15,-3-7-6-15,-1 4 1 0,-2-4-11 0,-5 2-5 16,2 5-2-16,-6 4-1 0,2 12 1 16,2 3-10-16,-2 7 3 0,2 9-6 0,-2-1 1 0,0 2 0 0,-1 6-1 15,4 0 0-15,3 9-3 0,3 0 1 0,-2-1-3 16,5 5 1-16,4 1 0 0,7-4-2 0,5 4 3 15,3-2-4-15,4 0 4 0,4-1 2 0,4 3 4 16,6-1 0-16,3 1 1 0,6 4 7 0,1 1-4 0,1-3 6 16,-1 1-6-16,-1-1 7 0,1 1-2 0,-1 0 3 15,-4 1 3-15,-4-1 0 0,-2 2-2 0,-5-1 0 16,-3-1-1-16,-3-1-1 0,-4-2 8 0,-1 3-4 16,-4-3 12-16,-2 0-10 0,-1 1 1 0,-6 3-3 15,0-1 2-15,-5-1-14 0,-1 1-22 0,-3-5 1 16,-1 1-71-16,2-1-43 0,-1-2-20 0,-1-3-10 15,7 2-68-15,1-4-132 0</inkml:trace>
  <inkml:trace contextRef="#ctx1" brushRef="#br0" timeOffset="24701.3">24356 14874 1067 0,'0'3'79'0,"0"4"-30"0,0 4-16 0,-2 5 3 0,-3 3-19 0,-4 0-8 0,0 0 0 0,-3 2-3 0,2 2-10 0,-3-2 10 0,6-1-12 16,1 0 12-16,-1-3-5 0,10 0 1 0,-3-4 17 15,0 1-13-15,9-2 14 0,-6-9 16 0,8 4-2 16,1-5 9-16,0-2-11 0,4 0 6 0,-2 0-7 0,0-4 7 16,5-4-16-16,-5-3 2 0,0-6-2 0,3-1 4 15,-3-1-2-15,3 5-5 0,-3 0 2 0,-2-1-2 16,-5-1 1-16,-5-1 13 0,-2 1-7 0,-2 0 10 15,-3 1-17-15,-5-3-10 0,-4-1 0 0,-2 0-3 16,-1 3-2-16,-1 4-9 0,-1-2-10 0,4 9 0 0,-5 0-33 16,1 3-42-16,2 2-21 0,-4 2-9 0,5 5-70 15,-1-4-97-15,3 4-59 0</inkml:trace>
  <inkml:trace contextRef="#ctx1" brushRef="#br0" timeOffset="24905.51">24962 14768 994 0,'7'1'79'0,"3"3"-19"15,1-2-13-15,-1 5 2 0,0-4-30 0,3-1-12 0,1 1 5 16,-7-3-6-16,-7 0 9 0,1 0-8 0,1 0 1 16,21 2-2-16,-15-2-2 0,1-2-3 0,0 2-1 15,-2-1 0-15,5-1-10 0,-3 0-6 0,3 0-46 16,2 1 16-16,-4 1-131 0,2 0-156 0</inkml:trace>
  <inkml:trace contextRef="#ctx1" brushRef="#br0" timeOffset="25079.67">24868 14991 810 0,'0'0'81'0,"10"5"191"16,1-5-203-16,4-4 21 0,4 1 7 0,4-1-1 0,1-1-35 15,1-2-31-15,1 4-13 0,-9-9 2 0,4 3-13 16,0 0-19-16,0 0-15 0,3 6-2 0,-4-6-49 16,-3 1-124-16,2-1-46 0,2 0-23 0,0-1-82 15</inkml:trace>
  <inkml:trace contextRef="#ctx1" brushRef="#br0" timeOffset="25299.01">25658 14405 1733 0,'0'0'81'15,"0"0"-12"-15,0 0 8 0,0 0-23 0,0 0-14 16,0 0 2-16,0 0-33 0,-3 7-3 0,5-3 1 0,3 6 0 16,-5-1 0-16,-4 5-7 0,1 14-1 0,-2 3-2 15,1 2 2-15,4 2-2 0,-2 2 2 0,1-3 0 31,1 5 4-31,0-1-5 0,0-1 1 0,1-1-2 16,-1 1 6-16,2-1-50 0,-4-1-37 0,1 0-6 16,-3-2-108-16,2-1-126 0,1-3-74 0</inkml:trace>
  <inkml:trace contextRef="#ctx1" brushRef="#br0" timeOffset="27142.2">17739 17033 288 0,'-3'-12'41'16,"-4"-2"6"-16,2 0 36 0,3 2-3 0,0-1-2 0,2 3 4 0,2-4 9 0,-2 5-1 0,0-3-2 0,0 0-2 0,2 5-31 0,-2 3 2 0,0 4-8 0,0 0 9 0,0 0-3 0,0 0-9 15,0 0 2-15,0 0-5 0,0 0-19 0,-2 0-8 16,0 0-5-16,1 0 2 0,-17 11-3 0,16-1 8 16,2-1 2-16,-1 1 4 0,1 1 4 0,-2 3-2 15,-2 0-2-15,4 3 1 0,0 4 1 0,0 0-7 0,0 3 9 16,0 4-6-16,0 0 12 0,4 5-11 0,1 2-4 16,2 5-1-16,-2 0-9 0,1 2 2 0,-3 5-2 15,2 5 3-15,-1 2 3 0,-2 9-9 0,-1 2 4 16,-1-1-5-16,0 4 12 0,0 0-10 0,2 2 9 0,-2-1-9 15,0-1 9-15,0 7-12 0,-3-5 4 0,-1 0-5 16,1 3 5-16,-3-9-5 0,3 4 1 0,-1-5 0 16,3-5 5-16,-1-6-6 0,2-7 2 0,0-1-2 15,2-9 6-15,-2-4-6 0,1-1-2 0,1-6 2 16,2 2 6-16,-3-5-7 0,1-7 5 0,0-4-6 16,0-3 6-16,-1-3-13 0,3-2-7 0,-4-2-2 0,0 0-20 15,8-16-52-15,-2-2-32 0,-1-9-8 0,2-8-104 16,2-7-287-16</inkml:trace>
  <inkml:trace contextRef="#ctx1" brushRef="#br0" timeOffset="28550.54">9185 15475 328 0,'-28'2'185'0,"5"0"-45"0,-3-1-33 0,7-1-14 0,2 0 15 0,-2-1-75 0,6 1-6 0,0-4-17 0,-5 2-2 0,9-3 3 16,-8-2 3-16,5 2 0 0,3 1 7 0,0-1 6 16,6 3-1-16,-4 1 3 0,2-3 0 0,5 4-3 15,0 0 4-15,0 0-2 0,0 0 9 0,0 0-30 0,0 0 2 16,0 0-10-16,0 0 2 0,0 0 2 0,0 0 1 15,10 11-2-15,4-4-1 0,-2 5 13 0,4-2 4 16,-2 4 1-16,2 2-4 0,1 0 9 0,7 3-11 16,2-2 12-16,4 2-8 0,5 2 2 0,-5-2 5 15,10 2 0-15,1-1 9 0,6-1-12 0,7-4 7 16,2 3-8-16,0-4 0 0,3-2-6 0,4 2 1 0,6-4-2 16,3 4-4-16,4-2 0 0,3-1-6 0,3-2 4 15,3-2-1-15,0-2 7 0,4 0 3 0,-2 2 1 16,-1-2 6-16,6 2-4 0,0 0 4 0,6 0-2 15,-1 2 15-15,1-6-18 0,-2-3 9 0,-2 4-11 16,-2-4 6-16,5 3-9 0,1 3-2 0,1 1 0 0,2-4 2 16,-2 1-5-16,1-1-2 0,-1-6 0 0,2 4-4 15,4-1 5-15,-3-5-3 0,6 5 3 0,2-3-3 0,-2-3-2 16,2 3 2-16,-2-6-1 0,3 6 2 0,2-1-4 16,2-3 3-16,2 5-2 0,-7 1 3 0,-2 4-5 15,-2 1 0-15,2 3-2 0,3-2 4 0,4-5-2 16,4 3 2-16,-4-3-2 0,-6 6 6 0,6-3-2 15,0 2 0-15,4 1 0 0,1-5-2 0,-4-1 2 16,1 0-1-16,3 0 2 0,-1-1-1 0,4 1-2 16,1 0-1-16,-4 0 0 0,0 0 6 0,1-4-8 15,0 2 3-15,0-1-3 0,2 1 4 0,1 0-1 16,-6 6 0-16,3-1-1 0,-1-1 4 0,5-2-5 16,-1 0 2-16,1 0-2 0,-5 0 9 0,0 5-9 15,2 2 2-15,2 0-3 0,3-2 5 0,-1 1 1 0,-3-3-3 16,-1-1 3-16,2 7-2 0,3-4-3 0,4 0 5 15,1-3-4-15,-3-2 4 0,-2 3-4 0,-2 4 0 16,2 0 0-16,4-2 1 0,0-6 22 0,-3 2-6 16,-2 1 10-16,3 3-9 0,3 4-10 0,2-4 1 15,-1-3-2-15,-3 2-1 0,3-6-3 0,-6 2 0 0,3 3 0 16,6-1 1-16,-3-2-2 0,1-2 5 0,-2 1-5 16,2-3-1-16,7 2 0 0,0-1 0 0,0-8 1 15,-5 6 3-15,7-5-2 0,0 3-1 0,0 3 0 16,1-3 3-16,-1-1-5 0,-2 1 4 0,0-2-4 15,2 4 3-15,-4-6 0 0,-3-1-2 0,0 5 2 0,1-7-2 16,4 5-2-16,2 2 2 0,-2-3-2 0,-7 0 6 16,4 3 0-16,0-2-3 0,-1 0 2 0,-1 0-4 0,-7-3 0 15,-4 2 2-15,4 3 0 0,0 2 5 16,0 3 5-16,-4-2 1 0,-5 1 1 0,-3 1 2 16,3-1-13-16,0 1-1 0,-1 2-2 0,-1-2 0 0,-1 2 1 15,-9-2 3-15,0-3-1 0,2 2 5 0,-1-3-9 16,5 3 4-16,-5-1-4 0,-2-2 12 0,-5-1-7 15,-6 0 4-15,0-2-4 0,1 2 1 0,1-2 3 16,-1 0 0-16,-2 1 2 0,-5-1-1 0,-6 2-4 16,-2-2-1-16,-4 1 1 0,-3-3 2 0,3 1-4 15,-5-1 3-15,-3 1-3 0,-4-1 8 0,-5 3-7 16,-9-5-1-16,-1 5-1 0,-8-1 5 0,-4 0 0 0,-3 2 2 16,-4-1-1-16,-5 1-4 0,-4-2 2 0,-4 2 0 15,-5 0 0-15,-5 2 2 0,1 0-1 0,-8-2-1 16,2 3-1-16,-4-3-7 0,-4 4-22 0,-1-4-7 15,-7 0-5-15,-2 3-32 0,-7-3-42 0,-7 2-30 0,-9 2-3 16,-6-1-75-16,-13 4-113 0,-8 0-153 0</inkml:trace>
  <inkml:trace contextRef="#ctx1" brushRef="#br0" timeOffset="29336.75">15005 4994 232 0,'-17'-15'37'0,"1"4"21"0,1 1-5 0,2 3 12 0,5 0-46 0,8 7-8 0,0 0-22 0,0 0 11 0,0 0-11 0,0 0 4 0,5-7 7 0,9 3-6 0,3 1-7 0,2-2-80 16,7-2-14-16</inkml:trace>
  <inkml:trace contextRef="#ctx1" brushRef="#br0" timeOffset="29589.07">15378 7327 694 0,'-10'13'-126'0,"-1"1"97"0,6 1 39 0,-2 3-10 16,3-3-5-16,4 3 5 0,2 1-5 0,7 2 6 0,0-2 3 16,-1 0-3-16,4-3-1 15,-1-4-6-15,1 2-47 0,0-5-79 0,-3 8 4 0</inkml:trace>
  <inkml:trace contextRef="#ctx1" brushRef="#br0" timeOffset="29824.58">15427 11096 752 0,'-14'4'-3'0,"2"1"-114"16,3 2 124-16,4 0-11 0,5 0-1 0,1-2-10 16,6 6-42-16,6 1-47 0,0 2-47 0</inkml:trace>
  <inkml:trace contextRef="#ctx1" brushRef="#br0" timeOffset="30027.95">15756 13220 1121 0,'-40'18'196'16,"5"-2"-336"-16,4-1-111 0,11 1 274 0,10-4-58 0,15-5-183 0</inkml:trace>
  <inkml:trace contextRef="#ctx1" brushRef="#br0" timeOffset="34987.5">14202 16296 174 0,'2'-2'30'0,"-2"2"19"0,0 0-9 0,0 0 52 0,0 0-2 0,0-2-6 0,0 1 0 0,0-1 4 0,2 0 18 0,-2 0-17 0,2-1 5 16,-2-1-9-16,8-53-15 0,-13 48-8 0,-2 0-7 16,2 2 5-16,0 1-3 0,1-1-9 0,-1 3 1 15,0 1-4-15,-2-1-12 0,2 4-12 0,-1 0-6 16,1 5 2-16,-2-1-5 0,0-1-7 0,-2 4 6 0,1 0-7 16,1 0 4-16,-2 4-10 0,0-1-4 0,1 2 1 15,-1 0 5-15,2 2 2 0,-2-1 1 0,2 1-2 16,0-2-8-1,2 2 3-15,2-2 1 0,1 2 0 0,-2-2 3 0,4 2-4 0,-1-2 0 0,1 4-1 16,0-2 5-16,1 1-7 0,3-1 3 0,1-3-3 16,0-1 4-16,1-1-7 0,2-2 4 0,3 0-4 15,-1-4 3 1,1 1 10-16,1-2-4 0,0-2 6 0,0 0-3 16,-1-4 3-16,3-1-2 0,-4 0 1 0,1-4-8 0,2 2 14 15,-2-3-2-15,-1-1 9 0,1 1 11 16,-2-4-11-16,-3-2 10 0,3 2-11 0,-2 0 4 0,-5 0 1 15,1 0 1-15,-3 2 0 0,-3-2 2 0,-1-1-4 16,1 1-2-16,1-4 1 0,-3 1-8 0,-4 1-3 16,1 4-1-16,-6 0 0 0,3 3 2 0,4 4-9 15,-2-2 0-15,6 5-3 0,-2 0 1 0,-6 4-10 16,3 5 2-16,-3 0-4 0,-1 2 3 0,2 1-13 0,-1-1-24 16,1 3 2-16,1 0-81 0,4 0-23 15,-1 1-39-15,5-3 8 0,1 1-79 0,3 1-52 0</inkml:trace>
  <inkml:trace contextRef="#ctx1" brushRef="#br0" timeOffset="35489.9">14723 16245 295 0,'-10'-1'46'0,"-1"-1"100"0,4-2 8 0,-1 3 12 0,1-1-7 0,1-2-36 0,-2 1-3 0,2-1-9 0,-1 1-16 0,1-2-39 0,0 3-5 0,-1-5-7 0,2 7-3 0,5 0-14 16,0 0-3-16,0 0-4 0,0 0-22 0,-2 0 3 16,1 0 1-16,-1 0 2 0,0 3 2 0,-36 22-9 15,33-18 3-15,-2 1-6 0,0-1 6 0,1 4 1 16,1 1 0-16,0-1 0 0,5 1-1 0,-7 2-4 0,2 0 0 15,1 0-1-15,-1 1 3 0,3 1 2 0,-3-2-5 16,3 2 3-16,1-4-4 0,2 0-1 0,5 0 5 16,1-3-5-16,1 1-3 0,1-3 6 0,0 0-2 15,1-3 5-15,1-3 0 0,3-1-2 0,-4 0 4 16,0-1-2-16,3-1 6 0,2-3-4 0,3 0 2 16,-4-4-2-16,0 0 9 0,-2-1-9 0,0 1 9 15,-3-3-8-15,1 1 22 0,-3-1 1 0,-2 0 0 16,2 1 2-16,-5-1-2 0,1 2-4 0,-3-2 5 0,0-1-3 15,-1 5 2-15,-3-4-6 0,-1-1-5 0,-4 1 4 16,2 0-1-16,-1-2-13 0,-3 4 4 0,1-1-5 16,-1 2 5-16,3 4-9 0,-1 2-1 0,0 1-3 0,2 2 2 15,-1 2-7-15,-3 1 3 0,2 4-4 16,-1 2 6-16,3 1-15 0,-2-1-5 0,2 1-5 0,2 1-37 16,2-1-38-16,3 4-32 0,3 0-1 0,2-2-81 0,4 2-120 15</inkml:trace>
  <inkml:trace contextRef="#ctx1" brushRef="#br0" timeOffset="35961.11">15153 16294 238 0,'-7'-7'37'0,"6"4"135"0,-3-4 17 0,1 3-13 0,-1-1-29 0,1 0-26 0,3 5-14 0,0 0 5 0,0 0-21 0,0-2-17 0,0 0 2 0,-2 0-5 16,0 1-4-16,0-1-27 0,1 0-2 0,-1 0-6 16,0 1-7-16,0-1-10 0,-1 0 1 0,0 1-3 15,-51-17-2-15,54 18-7 0,-11 12 3 0,6-5-3 16,-2 2 7-16,0 0-12 0,-2 3 0 0,-1 0-4 0,3 2 5 16,2 0-5-16,-1 0 4 0,1 0-6 0,0 2 5 15,0-3-3-15,-1 3 2 0,1 0-3 0,5 0 4 16,0-3-5-16,4 1-6 0,1-3 2 0,0-1-3 15,0-3 5-15,1 0 4 0,4-2-2 0,0-3 2 16,4 2 1-16,2-3 0 0,-2-2 1 0,5-1 3 16,0-3-2-16,-1-2 3 0,4-2-1 0,-2-3 0 0,-7 1 1 15,7-3 0-15,-3-1 1 0,2-1-1 0,0 2 6 16,-3-2-2-16,-2 4 5 0,-5-2 5 0,3 4 2 16,-5-2 8-16,-4-1-4 0,3 0 8 0,-6-1-2 15,0-2-2-15,-2-2 3 0,-3 3 2 0,-2-4-10 16,-7 1-3-16,1 3-2 0,1 1-10 0,-5 3-2 15,6 4 0-15,-4 2-1 0,1 3-3 0,2 4-4 0,-4 3-5 16,-1 6 3-16,-1-3-2 0,6 3-4 0,-9 1 5 16,11 0-4-16,-3 2-2 0,1-2-58 0,9 2-26 15,-6 2-8-15,4-2-58 0,5 2-109 0,0-2-87 16</inkml:trace>
  <inkml:trace contextRef="#ctx1" brushRef="#br0" timeOffset="36367.11">15667 16176 148 0,'0'0'113'0,"0"0"-6"0,0 0 2 0,0 0 1 0,0 0-2 0,0 0-10 0,0 0 5 0,0 0-5 0,-2-2-12 0,1 0 4 0,-1 0-16 0,0 1 14 0,0-1-15 0,1 0-4 0,-1 0 7 0,0 1-5 0,0 1 5 0,1 0-19 16,-1 0-2-16,0 0-5 0,2 0-8 0,0 0-7 0,-2 0-2 16,2 0-1-16,0 0-7 0,0 0-14 0,0 0 7 15,0 0-8-15,-12 14 12 0,12-2-2 0,2 0-6 16,-2 2 4-16,0-2-11 0,0 6-4 0,0 1-1 15,0 0 0-15,0 4-2 0,-2-1-1 0,0 1 1 16,2 1-2-16,-1 1 3 0,-1 1 1 0,2-2 0 16,0 2-1-16,0-3-5 0,0-2 5 0,0 1-1 0,-2-4 5 15,1 3-1-15,1-4-2 0,0-3 1 0,0 2-2 16,0-4 0-16,0-1-21 0,0 4-11 0,0-6-2 16,0-6-28-16,5 3-48 0,-2-6-32 0,6 0-6 15,-2 0-80-15,0-7-185 0</inkml:trace>
  <inkml:trace contextRef="#ctx1" brushRef="#br0" timeOffset="36822.84">16142 16320 392 0,'2'-2'112'0,"-2"-5"141"0,2 2-95 0,0-2-28 0,-1 2-19 16,1-2 9-16,0-2-25 0,-2 2-23 0,3-3-1 16,-1 1-5-16,0 1-15 0,0-1-1 0,-2-2-1 15,0 3 3-15,0-1-18 0,1 4-4 0,-1-1-7 16,2 1 6-16,-2 5 0 0,0 0-5 0,0 0-3 0,0 0 0 16,0 0-12-16,0 0-4 0,0 0 2 0,0 0-2 15,0 0 9-15,0 0 1 0,2 0-1 0,0 0 2 16,-1 0-3-16,1 0-6 0,0 0 6 0,0-1-5 15,-1 1 5-15,1 0-7 0,0 0 0 0,0 0-1 16,-1 0 4-16,1 0-4 0,0 0 2 0,0 0-2 16,-1 0 5-16,1 0-6 0,0 1 8 15,12 27-6-15,-14-16 8 0,0 6 0 0,-4-1-6 0,2 2 5 0,1 1-6 16,-1 2-1-16,-2-1 0 0,1 2-1 0,1-1-5 16,-1 3 0-16,-1-1 2 0,3 2-1 0,-1 2 6 0,2 0-5 15,0 2-2-15,0-4 0 0,0-2 1 0,-4 2 1 16,1-3 1-16,-1 1-1 0,1-3 5 0,3 2-5 15,-2-4 1-15,-1-1-3 0,3-3 1 0,0-1-18 16,1-2-24-16,1 2 1 0,3 0-74 0,-1-7-103 16,1 0-103-16,6 2-9 0,-1-7-388 0</inkml:trace>
  <inkml:trace contextRef="#ctx0" brushRef="#br0" timeOffset="40824.88">26425 17666 0,'0'0'0,"0"0"0,0 0 0</inkml:trace>
  <inkml:trace contextRef="#ctx1" brushRef="#br0" timeOffset="40081.01">18739 16379 320 0,'-3'-10'49'0,"1"6"86"0,2-2 21 0,0 2-32 0,0 4-10 0,0 0-14 0,0 0 3 0,0-2-3 0,0 1-11 0,0-1-19 16,0 0-18-16,-2 0 8 0,0 1-15 0,1-1-9 16,-1 0 4-16,0 0-6 0,0 1-5 0,-1 1-21 15,-46-9 3-15,41 18-9 0,-3-1 4 0,1 6-3 16,-3 4-2-16,-1 3 1 0,2 5-2 0,-3 0-3 0,2 3 0 16,1-2-4-16,2-5 1 0,5 3-4 0,3-4 1 15,2 1-2-15,3-4 8 0,4-1-13 0,0-1 6 16,4-8-8-16,3 5 18 0,1-8-8 0,3 0 7 15,-1 2-8-15,4-7 7 0,0-2 3 0,0 1-1 16,1-13 2-16,-2 3 2 0,-1-4 0 0,0-3 3 16,-3 4-3-16,-1-3 3 0,3 3 2 0,-4-2 3 15,-2-1-2-15,0 1 7 0,-5-1-4 0,-2-1 2 16,-1 2-3-16,-1 1 0 0,-5-3 11 0,2 3-8 0,-3-1 10 16,-4-1-6-16,-2-1-7 0,2 4 5 0,-1 4-7 15,1 1-2-15,-4 6-7 0,1-1-3 0,-6 2 0 16,0 2-1-16,2 2-11 0,1 2 6 0,2 1-7 15,1 2 8-15,-1 0-3 0,4 0-1 0,2 0-1 16,2-2-2-16,3-2-8 0,0 3 1 0,3-3-3 0,4 1 11 16,2-3-4-16,1 1 5 0,1-4-4 15,2 1 16-15,0-3-10 0,6-1 8 0,3 1-10 16,1-3 13-16,5 4-5 0,-5-4 1 0,-1 2-2 0,4 0 1 16,1-1 0-16,-1 3 4 0,-2-1 0 0,2 3 2 15,-5-1-3-15,3 2 0 0,-6 0-1 0,-2 0 0 0,-3 3 2 16,-4 3 0-16,0-1 0 0,0 2 2 0,-4 1 5 15,-3-1-4-15,1 4 5 0,1-1-3 0,-1 1 1 16,-1 3 0-16,-1 0 0 0,-1 1-1 0,0 1-3 16,-1-2-2-16,-1 2-1 0,0 1 3 0,1-1-1 15,1 5 5-15,-2 0-5 0,2-4-2 0,-2-5 1 0,2 2-1 16,2-3 2-16,3-1-1 0,2 1-4 0,-2-6 3 16,6 3-2-16,-3-4 6 0,3-2-8 0,1 3-2 15,0-9 1-15,2 1 14 0,-2-8-8 0,2-1 9 16,2 4-10-16,0-5-2 0,-1 3 7 0,-1-1-3 15,0-4 7-15,0 4 0 0,-2-4-3 0,-1 1 5 0,-4 0-4 16,0 0 11-16,-4-2 0 0,-3-1 3 0,0 1-1 16,-2-1 2-16,-3 1-7 0,-4-3 0 0,1 1-1 15,-3 1-6-15,1 3-2 0,-1 4-4 0,-3 1 3 16,2 4 1-16,-2-1-5 0,0 3-2 0,0 3-3 16,1 0-2-16,-3 0-13 0,2 2 1 0,0 1-5 15,0 1 1-15,7-3-4 0,-2 3 2 0,4-2-4 16,5-2-2-16,0 0-9 0,0 0 2 0,0 0-1 0,0 0 29 15,21 8 0-15,-11-8 5 0,4 0-7 0,0-1-4 16,4-3 11-16,1 1-3 0,2-3 8 0,1 1 2 0,1 0-1 16,0-2 7-16,1 2-6 0,-3-2 0 0,2 1 2 15,-4 1 2-15,0 5 1 0,0 0 3 0,-1 0-3 16,-1 0-3-16,-3 0 1 0,-2 0-6 0,-3 4 6 16,3-1 4-16,0 4 3 0,-1 0 7 0,-3 2-4 15,-4-2-1-15,1 2 1 0,-1-1-5 0,1 4 1 16,-2 2-5-16,-1 0 4 0,-2 0 0 0,0 2-8 15,0-2 7-15,0 0-9 0,2 3-5 0,1-1 7 16,-1-2-9-16,1 0 9 0,1-2 2 0,-2-3-4 0,-1-1 6 16,5-1-6-16,-3-3 4 0,2 1-7 15,2-1-1-15,4 3-2 0,-1-2 7 0,1-3-1 0,1 3 3 16,-2-5-3-16,4 0 12 0,7-2-13 0,-2-1 7 16,-1-1-8-16,-3-3 3 0,1-2 9 0,0 1 1 15,-1-3 4-15,3-1 8 0,-4 3-13 0,1-5 8 0,-2 2-9 16,-1 0 15-16,-4-2-8 0,1 0 2 0,-2 0-2 15,0-2 8-15,-5 1-4 0,0-3 5 0,-4-1-4 16,-3 0-7-16,-4-2 2 0,0 0-6 0,-3 0 7 16,-2 0-7-16,2 2-5 0,-2 2 0 0,0 3-2 0,-2 5 0 15,-1 2-7-15,0 2 2 0,-4 1-6 0,0 3-1 16,0 1 1-16,2 3-1 0,0 2 1 0,5 2 3 16,1-3-14-16,1-2 0 0,9-1-5 0,3-1-7 15,0 0-1-15,0 0-3 0,0 0 3 0,14 11 8 0,-4-8 9 16,2-3 3-16,2 0 0 0,2 0-3 0,8 0 5 15,-3-3-2-15,7 1 4 0,3 0 1 0,-3-1 2 16,7 3 4-16,-7-2-1 0,0-1 4 0,0 1-1 16,0-2-4-16,1 1 2 0,-1 1 4 0,-2 0-4 15,-1-3 8-15,-3 3-7 0,1 1 1 0,-2-3-2 16,0 3-3-16,-2 1 1 0,-2-4 3 0,-3 2 2 16,0 2 4-16,-5-1-2 0,1 1 2 0,2 3 0 15,-1-3 2-15,-2 0 1 0,-1 0 12 0,-4-3 4 16,-4 3 4-16,0 0-1 0,0 0 0 0,0 0 2 0,0 0 5 15,0 0 0-15,0 0 13 16,1 0-7-16,-1 0 2 0,0 0-2 0,0 0 0 0,0 0-5 0,0 0-3 16,0 0 2-16,0 0-6 0,0 0-10 0,0 0 2 0,0 0-4 15,0 0-1-15,0 0-7 0,0 0-3 0,0 0 1 16,0 0-3-16,11-6 2 0,-4 12 3 0,-4 1 0 16,3-1 7-16,-5 3-1 0,3 2-2 15,-1-1 2-15,-1 1-9 0,2 4 0 16,-3 3-5-16,1 3 4 0,2 1-3 0,-3 3-1 0,4 1-1 0,-1 5 0 15,5 2-2-15,-9-1 4 0,3 4 2 0,1 1 1 16,-4 1 2-16,7 4-5 0,-7-7 5 0,0-2-4 0,0 3 7 16,-4-8-32-16,2 5-32 15,4-6-1-15,0-7-103 0,1 5-157 0,6-8-198 0</inkml:trace>
  <inkml:trace contextRef="#ctx1" brushRef="#br0" timeOffset="41038.28">20928 16679 376 0,'0'0'311'0,"0"0"-116"0,0 0-160 0,0 0 3 0,0 0-22 0,0 0-15 0,0 0 10 0,2 0-11 0,26-2 14 0,-16 1 9 16,4 2-1-16,3 3 6 0,-2 1 12 0,4-3 7 15,-2 0 11-15,4-2-3 0,0-7 13 0,3 3-19 16,-4-3-4-16,5 0-1 0,0 7 0 0,-2-7-4 0,4 4 1 16,-6-6-3-16,3 0-20 0,-5 2 5 0,-4-5-4 15,1 5 5-15,-6-2-2 0,2 2-4 0,-4 4 8 16,-4-4-6-16,1 2 1 0,-7-2 23 0,0 7-12 16,0 0 17-16,0 0-18 0,-23-7-21 0,6 2 1 15,-3 5-7-15,-4 0 3 0,-7 0-7 0,1 3 2 0,0 4-3 16,-1-3 3-16,3 3-1 0,-1-4-1 0,-1-1 1 15,4 5 6-15,-2-7-7 0,4 7 3 0,-1-4-3 16,3 1 3-16,4 1-4 0,1-3 2 0,3-2-2 16,0 1 3-16,5-1-3 0,2 0 1 0,7 0-2 15,0 0 0-15,0 0-11 0,0 0 1 0,0 0-3 0,0 0 9 16,21-1-1-16,-3 1 7 0,4 0-4 0,3 0 13 0,3 1 2 16,3 1 0-16,-2-2 0 0,3-2-6 0,-1-5 0 15,2 2-3-15,4 2 3 16,-2-1-1-16,3 1-1 0,-3-6 2 0,1 2-1 0,3 2 2 0,-1 1-62 15,-3 1-65-15,0-2-1 0,-1-1-202 0</inkml:trace>
  <inkml:trace contextRef="#ctx1" brushRef="#br0" timeOffset="41764.92">24303 16038 345 0,'-14'-11'48'0,"8"3"188"0,6 8 61 0,0 0-132 0,0-2-11 0,-6-22-12 0,3 17-12 0,3 0 5 0,0 3-37 0,0 4-14 0,0 0-5 0,0 0 1 0,0 0-10 0,0 0-29 16,0 0-5-16,0 0-7 0,0 0-20 0,0 0-3 16,0 0 0-16,0 2-1 0,0 0 4 0,0-1-1 15,0 38 1-15,-2-27 0 0,2 5-3 0,-3 3-6 16,-1 2 1-16,4 4-1 0,-3 4 1 0,-1-2-3 16,4 1 1-16,-5 1-1 0,3-2 7 15,-3 2-3-15,-2-3 0 0,2 0 0 0,-2 0 2 0,2 0-2 16,1-3 0-16,2-1 0 0,1-2 3 0,-1-4-5 15,2-1 3-15,-2-4-3 0,2-5 1 0,4 2-3 16,-1-6-4-16,6-1 3 0,-1 3 7 0,3-2-10 0,1 1 5 16,0-4-9-16,4-2 6 0,1 0-1 0,4-1 0 15,2 3 0-15,7 0 5 0,1 0-1 0,0 0-2 16,1-2 1-16,-3-1 4 0,-3 1-2 0,2-1 3 16,-2-3-2-16,-1 1 4 0,1-2-23 0,-4-2-21 0,3 1-2 15,-4 1-65-15,-2-5-92 0,0 1-44 16,0-3-26-16,0-2-179 0</inkml:trace>
  <inkml:trace contextRef="#ctx1" brushRef="#br0" timeOffset="42204.25">25094 16113 295 0,'-2'-18'39'0,"1"4"272"16,-3 1 54-16,-1-1-122 0,1 3-55 0,-3-3-26 15,4 2-15-15,-2 3 4 0,-4-6-43 0,2 4-32 16,-2-1-3-16,1 5-6 0,-1 2-17 0,-3 1-18 15,3 3-7-15,-1-1 0 0,3 0-10 0,-6 2-8 16,-1 0-2-16,1 0-1 0,-5 0 0 0,4 4-4 0,-3-1 0 16,3 2-1-16,0 2 1 0,2 2-8 0,0 0 3 15,-1 1-5-15,3 2 1 0,-2 2-6 0,3 0 2 16,0 2-2-16,2 1 8 0,2-3-4 0,-2 5 1 0,5-3-3 16,2 0 1-16,0 1-2 0,6-5 1 0,1 1-1 15,1-1 9-15,1-2-9 0,5-1 7 0,-2 3-7 16,2-3 10-16,3-2 0 0,-3 0-1 15,4-2 2-15,1 0 6 0,0 0-9 0,4 1 8 0,-4-1-8 16,5 0 5-16,2 0 1 0,-6-1-2 0,0 3 2 16,-2-4 0-16,-1 4 1 0,1-1-1 0,-3 0 2 15,-4 1 7-15,-2 0-1 0,-1 2 3 0,-8-2-1 16,6 0 9-16,-5 0-7 0,-2 2 9 0,1-2-9 0,-6 1 12 16,1 1-6-16,-2 0-2 0,0 1 1 0,-3 1-2 15,-6-3-6-15,0-1 2 0,-1 2-2 0,1 0 2 16,-3 0-2-16,3-1-4 0,-4 1 1 0,-3-2-3 0,0-4 1 15,1 4 0-15,1-3-1 0,-2-4-3 0,6 2-4 16,-1-2-3-16,4 0-2 0,2-2-21 0,2-2-48 16,1-1-14-16,2 0-12 0,0-2-42 0,4 4-127 31,-1-4-129-31</inkml:trace>
  <inkml:trace contextRef="#ctx1" brushRef="#br0" timeOffset="52280.8">24364 16981 434 0,'0'-6'459'0,"0"-1"-167"0,0 7-202 0,0 0-11 0,0 0-3 0,0 0-42 0,0 0-17 0,0 0 2 0,0 0 1 0,0 0-11 16,-14 13 12-16,11 1-13 0,-4 1 1 0,2 6 6 15,-2 2-9-15,2-2 9 0,-2 1-10 0,-2 3-3 16,7-4 4-16,-8 1-4 0,3-1-4 0,2 0 6 15,-2-2-4-15,3-3 6 0,2 1-3 0,2-3-1 0,-5-3 1 16,5 4-1-16,-2-6 2 0,1 0-4 0,1 0 0 16,1-9-1-16,-1 0 4 0,0 0-4 0,0 0 5 15,0 0-4-15,0 0 0 0,9-11 5 0,-4-1-5 0,4-4 4 16,0-1-1-16,1-2 2 0,1-1 2 0,3 0 0 16,1-3 1-16,1-3 5 0,-2-4 4 0,-4-3 2 15,1-2 17-15,-1 0-6 0,1 1 2 0,1 2-2 16,-2 3 3-16,1 4-3 0,-3 1 5 0,3 8-5 15,-2 0-1-15,-4 1-14 0,2 6-1 0,-4-1-3 16,2 4-4-16,-1 1 4 0,-1 5-6 0,-3 0 5 16,0 0-6-16,0 0-2 0,0 0 1 0,11 11-2 0,-6-1-1 15,2 4-3-15,2 5 4 0,-1 4-1 0,1 5 6 16,2 3-7-16,-3 2 0 0,1 0-2 0,0-3 9 16,-2-1-3-16,1-1 5 0,-1-2-5 0,0-1 1 0,0-4-4 15,0 0 0-15,2-6 0 0,-4 1 0 0,0-2-86 16,-1-2-39-16,-2-3-14 0,-1-2-114 0,-2-2-213 15</inkml:trace>
  <inkml:trace contextRef="#ctx1" brushRef="#br0" timeOffset="52452.68">24155 17134 537 0,'0'0'79'0,"0"0"92"0,0 0 90 0,0 0-196 0,16-2 58 0,-6 2-24 0,8 0-5 0,3-2-9 0,1 1-53 0,12-3-13 0,-7 1-12 0,5-4 5 0,-1 0-6 0,0-4 1 0,6 3 4 16,-2-1-3-16,0 0-8 0,-4 0-66 0,2 1-25 15,2 1-16-15,0-2-80 0,0 2-129 0</inkml:trace>
  <inkml:trace contextRef="#ctx1" brushRef="#br0" timeOffset="52655.83">24831 17080 1073 0,'0'0'217'0,"0"0"-104"0,0 0-7 0,0 0-21 16,0 0-6-16,2 0-3 0,20-2-10 0,-6-3 4 0,0-4-36 16,3 0-20-16,2-3-4 0,0 0-2 0,1 0 3 0,-1 0-9 15,-2 0 0-15,1 1-5 0,1 4-29 0,-1 2-64 16,-2-2-30-16,-4 5-7 0,-4 0-75 0,-3 2-142 15</inkml:trace>
  <inkml:trace contextRef="#ctx1" brushRef="#br0" timeOffset="52780.81">24943 17164 221 0,'3'8'30'0,"-3"-4"195"0,7-1 34 16,-2-3-93-16,11 0-54 0,-4-2-20 0,2-1-12 15,5-4 2-15,-1 4-26 0,2-4-39 0,1-2 3 16,-1 0-13-16,2-1 3 0,-1-1-61 0,-2 1-58 15,0-2-3-15,1-1-186 0</inkml:trace>
  <inkml:trace contextRef="#ctx1" brushRef="#br0" timeOffset="53236.81">25568 16806 779 0,'0'0'288'0,"0"0"-74"0,0 0 8 0,0 0-34 15,0 0-67-15,0 0-48 0,5 2-14 0,-10 7-2 0,1-2-7 16,-3 3-26-16,-1 4 0 0,1 2-9 0,-4 6-4 16,2 1-12-16,-1 3 3 0,1 4-4 0,1 0 11 0,-1-1-9 15,0 2-1-15,0 3-4 0,3-3 2 0,0 0 3 16,-1-1 3-16,-1-2-1 0,1 0 4 0,0-9-6 16,1 2 2-16,3-6-2 0,1-1 4 0,1-1-6 15,1-1 2-15,0-7-3 0,0-5 3 0,0 0-8 16,0 0 3-16,0 0-5 0,0 0 5 0,8-16 2 15,-3 4 3-15,2-5 2 0,0-1 10 0,0-1-13 16,2-4 1-16,0-1-2 0,-2-2 3 0,0-4 3 16,0-3 3-16,-2-5-1 0,0-2 5 0,-1-2-4 15,-1-5 2-15,2 3-1 0,1 1 14 0,0 3 7 0,1 3 2 16,-1 4 1-16,1 9-4 0,0 4-11 0,0 8-5 16,1 2 0-16,-4 1-12 15,-4 9 1-15,0 0 1 0,0 0-1 0,2 0-1 0,-1 0-5 0,20 0 1 0,-16 14-1 31,4 0 2-31,-4 7 3 0,2 5-2 0,4 7 2 16,-3 0-1-16,3 6 5 0,-1 1-3 0,-1 0 4 0,3 2-6 0,-1-1 1 0,-1-1 2 16,2-3 0-1,-1 0-1-15,-3-6 2 0,1-1-3 0,-4-1 3 16,4-4-1-16,2-1-11 0,-4-3-6 0,1-5-5 0,-3 1-33 16,-1-8-22-16,1-1-16 0,-1-1-3 0,-4-1-48 0,0-6-80 15,0 0-113-15</inkml:trace>
  <inkml:trace contextRef="#ctx1" brushRef="#br0" timeOffset="53439.97">25442 17103 605 0,'-8'0'131'0,"1"1"147"0,7-1-84 0,0 0-65 0,0 0-23 0,0 0-2 0,0 0-51 0,0 0 4 0,0 0 6 0,7 7 2 0,3-5 19 0,2-2-16 0,6 2-13 16,1-2 3-16,2 0-37 0,3 0-14 0,1 0 1 15,-1-4-3-15,2 1 9 0,-2-2-8 0,1-1 2 16,1 1-5-16,0-2-4 0,9 0-71 0,-2-2-42 16,4 1-12-16,3-1-146 0,-2 4-266 0</inkml:trace>
  <inkml:trace contextRef="#ctx1" brushRef="#br0" timeOffset="53674.36">26024 17104 1002 0,'-5'2'124'0,"-2"-2"120"16,2 0-97-16,5 0-63 0,0 0-11 0,0 0-4 0,0 0 0 16,1 0-16-16,22 2-3 0,-9-4-3 0,2-1-18 0,5-1-14 15,1-1-2-15,1 0-3 0,1-2-8 0,1 0 1 16,-1 1-3-16,0 1 1 0,1 0 8 0,-1 0-26 15,2 0-26-15,-1-1-3 0,-1 1-91 0,4 0-88 16,-6 0-108-16</inkml:trace>
  <inkml:trace contextRef="#ctx1" brushRef="#br0" timeOffset="54315.03">26862 16810 600 0,'-2'-7'85'0,"-1"0"305"0,1 0 89 0,0 0-226 16,2 7-66-16,0 0-65 0,0 0-16 0,0 0-10 16,0 0-44-16,0 0-27 0,0 0-2 0,0 0-4 15,0 0-2-15,-3 19-14 0,1-8 3 0,-2 6-6 16,3-1 6-16,-5 6-3 0,5 3-1 0,-1-1 1 16,0 2-2-16,4 2 0 0,0 0-2 0,-2 3 0 15,1-1 1-15,1-4 1 0,2 2 3 0,1-2-2 16,-3-1 0-16,1-5-2 0,-3-2 3 0,2-4-2 15,0-2 0-15,-2 0 2 0,1-3-2 0,1-2 4 0,-2-7-1 16,0 0-1-16,0 0-3 0,0 0 1 0,0 0-2 16,0 0-1-16,0 0 2 0,0 0-1 0,0 0 1 0,9-16 0 15,-9 1 1-15,-2-6 0 0,0-2-1 0,0-1 4 16,-3 3-3-16,4-4 4 0,-5-1-2 0,3-5-1 16,-2-2 5-16,-1-6-4 0,5-1 1 0,-1-3-4 15,0 3-2-15,2 8 0 0,2 3-1 0,1 4 2 16,3 4-2-16,-3 0 3 0,1 7 2 0,-1 9-5 15,1 0 0-15,-4 5-4 0,0 0-2 0,0 0 3 16,0 0 1-16,1 0 1 0,17 14-2 0,-11-4 2 16,1 13 0-16,5 1 1 0,-5-3 0 0,1 11 5 0,1-1-2 15,-1 4 3-15,2 3-3 0,-1-5-2 0,0 0 3 16,1-3-2-16,1-2 5 0,0-4-4 0,0-3 0 16,-1-2 0-16,1-3 1 0,-3-2 2 15,1-2 0-15,-1-5-1 0,1 0-6 0,-1-5 7 0,-4-2-3 16,2 0 4-16,-1-4-4 0,-3 1 3 0,6-7-1 15,-1-3 3-15,1-2-1 0,2-5-4 0,1 1 4 0,-3-3-3 16,3-3 4-16,-2-3-3 0,-1 1 3 0,5-7-2 16,-2 0 6-16,-2-5-8 0,1 3 5 0,-2-4-5 15,-2 5 3-15,5 3-3 0,-5 1-2 0,3 14 1 16,-3 3-1-16,0 3-3 0,2 6 1 0,0 1-1 16,-3-1 4-16,0 5 0 0,-1 5 5 0,-2-3-3 15,3 7-2-15,1 0 1 0,0 3-2 0,1 10 2 0,1-1 0 16,-2 7 2-16,0 4-1 0,-2 1 2 0,-1 7 1 15,3-2-5-15,-6 2 1 0,1-1-1 0,0 1 6 16,0-2-7-16,-2-1 3 0,0-3-4 0,0-2 3 0,-4-1-46 16,6-3-13-16,-2-4-11 0,2-3-32 0,-2-2-94 15,0-1-75-15,5-6-17 0,2 4-306 0</inkml:trace>
  <inkml:trace contextRef="#ctx1" brushRef="#br0" timeOffset="56489.02">1912 4371 593 0,'-12'-9'86'0,"0"5"48"0,1-1 105 0,1 5-259 0,3 0 35 0,2 0 1 0,0 4-9 0,-1 1 5 0,1 0-13 0,3 4 2 0,-1-2 0 0,-1 3 2 0,-1 2 4 0,2 1-12 16,-1 2 4-16,4 1-8 0,0 3 1 0,2 2 17 16,1 3-6-16,1 3 10 0,3-5 1 0,2 6-4 0,1-3 3 15,4 1-4-15,-2 2 3 0,0-2-5 0,1-2-3 16,1-5 1-16,-1-3 5 0,0-6-4 0,1 3 4 16,0-8-6-16,-1-2-6 0,5-1 11 0,-4-5 3 15,1-4 3-15,3-4 2 0,-2-5-1 0,-1-3 2 0,-1-3 1 16,2-1-3-16,-2-10 4 0,0 3-5 0,0-1 6 15,-4 0-1-15,1 3-3 0,-6-2 9 0,-5 2-6 16,1 0 18-16,-2 2-2 0,-3 2-3 0,-1-2 1 16,-5-2-11-16,-3 0-10 0,-2-4 0 0,-3 5-3 15,1 0-5-15,-1 3 1 0,1 7-6 0,0 4 6 16,4 5-2-16,1 4-5 0,0 3 3 0,2 1-3 16,-1 3 1-16,2 6-10 0,1 1 2 0,1 4-5 0,0 2-2 15,3 1 0-15,3 1 0 0,1-3 2 0,3-2 6 16,2-3-3-16,6-1-3 0,1-1 2 0,0-2 11 15,6-5-6-15,1-1 8 0,3-5-7 0,6-4 8 16,0 1-3-16,2-6 3 0,1-4-3 0,4-3 6 0,-2-1-6 16,0-3 4-16,2-1-4 0,-4 0 2 0,-1-2-1 15,3 4-2-15,-5 1 2 0,0 2 14 0,-6 2 1 16,-4 3 6-16,-6 2-6 0,0 8 0 0,-7 6-11 16,-1 0 4-16,3 6-4 0,-4 5 13 0,2 5-6 15,1 3 2-15,-5 9-3 0,3 0 0 0,-2 1-5 16,-1 4 0-16,-1-1-2 0,0 2 2 0,0 0-5 15,2-1 2-15,2-2-2 0,-3-3 2 0,1-2-4 16,5-3 1-16,-3-1-2 0,3-2 5 0,1-5-5 0,1-3 7 16,0-5-5-16,3 0 0 0,-3-5 6 0,3 3-6 15,0-5 9-15,0-1-4 0,2-8 6 0,0-2 0 16,0-4 2-16,2-1-3 0,3-1-3 0,0-4 1 16,0 2-1-16,-5-6 4 0,-2-1-4 0,-1 2 4 0,-3-1-2 15,3-1 10-15,-9-4-1 0,-1 1 2 0,-4-2-1 16,-4-1 4-16,0 1-10 0,-4-4 0 0,1 7-3 15,-2-3-4-15,-2 12-2 0,0 3 1 0,-5-2-2 16,1 10-3-16,-3-4-2 0,-1 3 0 0,1 7 0 16,2 2-1-16,-2 0 1 0,2 2-2 0,1 3 2 15,1-3-2-15,3 3-4 16,3 4 3-16,5-6-2 0,2 1 7 0,4-4-19 16,0 0-5-16,0 0-2 0,0 0 3 0,23 5 13 0,-6-10 7 31,4-2-2-31,3-5 3 15,4-1 0-15,2 3-1 0,1-8 2 0,2-1 1 0,2 2-3 0,-2-4 3 0,-5 0-3 0,7 5 8 0,-2-1-7 0,-2 3 2 16,6 2-5-16,-11-2 4 0,0 2 4 0,4-1 3 0,-6 3 1 0,6 3-3 0,-4 5-1 16,-4 2-5-16,1 2 3 0,-9 0 6 15,0 1-7-15,-7 1 10 0,-4 1-10 16,4 4 6-16,-5 1 1 0,2 2-1 0,-4-1 2 0,0 4-3 0,-4 1-2 0,4 3-3 16,-2 6 2-16,1-3 9 0,2 4-15 0,-4 1 8 0,3 2-9 31,0 3 15-31,0 1-11 0,3-2 0 0,6-1-3 0,-2-4 8 0,4-5-7 0,2-2 4 0,0-7-4 15,1-1 4-15,1-4-1 0,3-2 2 0,1-2-1 16,0-3 2-16,-2-1-1 0,6-6 2 0,-2-4 1 31,2-1 6-31,-3-6-3 0,1 1 1 0,0-6-2 0,-2 1 1 0,4-3-6 0,-4 1 7 0,-1-4-5 16,-3 0 8-16,-2 0-3 0,-1 2 6 0,-7 2-2 0,-3-1 12 16,-2 1 0-16,-7-4-6 0,-2 4 6 0,0-1-6 15,-6 1-11-15,-5 1 2 0,-2 1-4 0,-3 2-1 0,3 7-4 16,-3 2-4-16,-1 8 2 0,0 1-5 0,-2 2-4 15,0 3 1-15,2 3-1 0,-2 2 10 0,2 1-10 16,5 0 5-16,6 3-10 0,3-3 1 0,6-1 2 16,5 1-4-16,-1-4 3 0,2-1-3 0,9-1-2 15,1 1 7-15,7-4-5 0,3 0 10 0,4-4 3 0,4-3-2 32,3-3 1-32,4-1-3 0,3-4 7 0,1-3-2 15,1 3 3-15,-4-6-2 0,1 0 0 0,-1 0 4 16,-2 0-3-16,2-2 5 0,-5 4-5 0,3-2-3 15,-3 2 1-15,0 3 2 0,-1-1 0 0,-6 3 5 0,-3-2-4 16,-3 4 4-16,-5 3-5 0,0 1 2 0,-1 2-2 16,-10 1 12-16,-2 5-5 0,0 0 7 0,0 0-4 15,0 0 24-15,0 0-19 0,0 0 7 0,0 0-10 16,0 0 7-16,0 0-12 0,0 0 1 0,0 0-3 0,0 0 4 16,0 0-12-16,0 0 2 0,10 2-5 0,-3 1 6 15,3 6-2-15,-3 0 2 0,2 3 0 16,3 2 1-16,-1 3 1 0,1-1 0 0,2 8 1 15,2-1 2-15,-3 3-5 0,5 0 3 0,-1 2-3 0,-1 2 4 0,0-2 2 16,-1 0 0-16,3 1 1 0,-4-1-4 0,-4-2 8 16,1-1-5-16,-4 1 6 0,1 2-5 0,-1-6-3 15,-2-2 5-15,2-1-4 0,-1-5 7 0,-1 1-21 16,0-2-19-16,-1-5 1 0,-3-3-37 0,3-1-40 16,1-4-24-16,0 0-7 0,2-5-61 0,2-6-136 15</inkml:trace>
  <inkml:trace contextRef="#ctx1" brushRef="#br0" timeOffset="56726.02">4450 3167 463 0,'1'-20'83'0,"1"-1"23"0,-2 4 81 0,0 7-39 0,5-3-8 0,-1 3-5 0,-1 3-27 0,-3 7-15 0,0 0-2 0,0 0-5 15,0 0-26-15,2 0-2 0,0 0-10 0,22 16 8 0,-13-4-11 16,-3-2-9-16,3 9 2 0,1 4-2 0,-3 3-3 15,3 6-6-15,-2 2-5 0,1 0 2 16,-2-1-4-16,-2 0-9 0,3-2 4 0,0 1-6 0,3-1 1 16,-6-5-1-16,1 2-3 0,4-4 3 0,-8-1 2 0,6-2 4 15,-3-4-2-15,-1 2 2 0,8-1-5 16,-6-2-135-16,4-2-70 0,-3-2-32 0,-2-2-257 0</inkml:trace>
  <inkml:trace contextRef="#ctx0" brushRef="#br0" timeOffset="59997.9">9520 10548 0,'0'0'16,"0"0"-16,0 0 31,30-43-31,-12 8 16,8-17-16,-9 12 16</inkml:trace>
  <inkml:trace contextRef="#ctx1" brushRef="#br0" timeOffset="58252.45">2221 5327 279 0,'0'0'60'0,"0"0"28"0,-9-9 37 0,4 6-2 0,5 3-37 0,0 0-11 0,0-2 7 0,0 1-7 0,0-1-2 0,0 0-13 0,0 0 0 15,0 1-2-15,0-1-13 0,0 2-9 0,0 0 0 16,0 0-1-16,0 0-4 0,0 0 5 0,1 0-3 0,1 0 6 16,0 0-8-16,0 0-6 0,-1 0 1 0,1 0-2 15,35 19-1-15,-34-10-4 0,8 5 0 0,2 1-1 16,0 6-7-16,-1-2 0 0,-2-1-4 0,-1 3 5 15,5 1-1-15,2 3-2 0,-2-1-4 0,-2-3 4 16,0 3 4-16,5 1-4 0,-1-1 4 0,0-1-5 16,-1 0 0-16,-2-3-1 0,-1 1-2 0,-2-1 0 15,1-1-1-15,-1-5 0 0,-1 3 9 0,0-3-6 16,1-2 11-16,-1-1-11 0,-1-3 5 0,-1-1-6 16,-1 0 6-16,-1-3-36 0,0-1-19 0,-1 1-5 0,-1-4-55 15,2-2 13-15,0-1-14 0,1-3 9 0,1-1-28 16,-2-1-67-16,2-5-76 0</inkml:trace>
  <inkml:trace contextRef="#ctx1" brushRef="#br0" timeOffset="58627.38">3056 5162 405 0,'-3'-9'45'0,"0"-3"91"0,1 1-13 16,-3 1 38-16,3 3-48 0,2-2-31 0,-4 2 9 0,3-2-9 15,-3 3 14-15,1-1-31 0,1 0-7 0,0 3-3 16,4-1-13-16,-4 1-5 0,2 4 2 0,0 0-1 16,0 0 6-16,0 0-16 0,0 0 3 0,0 0-7 15,0 0-7-15,2 0-5 0,0 0-5 0,27-12 3 16,-18 16 1-16,-8-3 1 0,6 5 5 0,-2 1-3 15,2 0 0-15,6 5-4 0,-6 2-3 0,3 3 3 16,0 2 4-16,0 2-7 0,4 0 2 0,-4 2-4 16,1-1 1-16,2 1-6 0,1 3 5 0,-2-1-4 0,-2 2 8 15,0-4-3-15,0 0-3 0,2 3 2 16,-1-5 6-16,-3 0-3 0,2 3 7 0,-3-8-7 0,0 1 0 16,1-1-1-16,-1-4-3 0,-2 2 2 0,1-5-8 15,-1-4-61-15,0 4-29 0,0-4-11 0,2-2-103 16,-2-6-137-16</inkml:trace>
  <inkml:trace contextRef="#ctx1" brushRef="#br0" timeOffset="59127.38">3790 4944 833 0,'1'-9'33'0,"-1"0"60"0,0 2-19 16,-5-1 28-16,5 3-55 0,0-1 3 0,0 3 3 0,-2-2 1 16,-1 1 1-16,-4-1-4 0,2 0-7 0,1 1 6 15,4 4 0-15,0 0-20 0,-1 0 0 0,-1 0-6 16,0 0-4-16,0 0-20 0,-36 19 0 0,29-10-5 16,4 3 1-16,0 6-3 0,0-3 5 0,3 6-5 15,0 0 1-15,4-3 2 0,1 4-6 0,-3-1 5 16,4-2 5-16,-2 0 1 0,5-3 5 0,1 0-6 15,-1-2-5-15,7-2 5 0,-2-2-3 0,1-1 4 0,6 0-2 16,-5-4 3-16,5-1 1 0,2-1 1 0,0-3-3 16,6-2 4-16,-6-3 3 0,7-4 1 0,-5-1 4 15,-2-2-6-15,3 0-1 0,-5-4-1 0,0 0 6 0,-3-1 2 16,0-1 5-16,-4 3-2 0,-2-3 8 0,-1 1 1 16,-4-2 3-16,-1-2-1 0,-4-2 0 0,-2 2-8 15,-5-2-2-15,0 3 0 0,-2-3-4 0,-4 4-5 16,-1 0-2-16,-2 1 0 0,-5 2 1 0,2 1-1 15,-2 6-1-15,-3-1-1 0,-1 8-7 0,-3 0 2 16,4 2-3-16,1 5 3 0,2-1-5 0,6 5-2 16,-3-2 3-16,1 1-3 0,5 1 4 0,-2-2-3 15,2 3 3-15,5 1-4 0,-2-2 1 0,7 1 0 0,-1-1 0 16,-1-4 2-16,4 0 2 0,0-5-24 0,0 0-2 16,0 2-8-16,16 12-9 0,-6-14-11 0,1-5-21 15,-2-4 3-15,6 2-59 0,4-2-77 0,1 2-56 16</inkml:trace>
  <inkml:trace contextRef="#ctx1" brushRef="#br0" timeOffset="59643.08">4500 4595 316 0,'11'-7'72'0,"-8"-7"69"0,8 6 18 0,-10-3-46 0,1 1 0 0,3 3-16 0,-5-5-32 0,0 5 12 0,-1 0-8 0,1 0 10 0,-2-2-26 0,0 2-4 0,-1 0-2 0,3 7 1 0,0 0-10 0,0 0 16 16,-2 0-9-16,0 0 12 0,0 0-22 0,1 0-20 15,-1 0-4-15,0 0-4 0,-36 0-10 0,33 9 4 16,-6-4-3-16,4 4 4 0,4 5-4 0,-8-4-7 15,4 8 5-15,2 1-4 0,-2 0 9 0,4 0-9 16,1 4 5-16,0-1-6 0,2 5 7 0,4 2-3 0,-3-4-2 16,3 2 0-16,3 0-2 0,-2-5 11 0,4 1-5 15,-1-6 7-15,1 1 3 0,5-6-9 0,-5 0 7 16,6-1-8-16,-1-4 12 0,6-1-9 0,0 0 4 0,-2-5-5 16,1-1 10-16,-5-5 0 0,7-2 4 0,2-1-3 15,1-5 1-15,6-1-5 0,-6-3 0 0,0-2 0 16,1-4 10-16,-3-1-9 0,-3-1 10 0,-3 3-6 15,0-3 28-15,-4 3-10 0,-3-3 4 0,-4 1-5 16,0 1 2-16,-5-1-7 0,0-1 3 0,-5 3-4 16,-2-1-2-16,-5-3-9 0,-4 5-1 0,-1 2-1 0,-2 2 1 15,1 4-10-15,-3 3 2 0,0 5-2 16,-7-1 3-16,1 6-7 0,-1 0-2 0,-2 2-1 0,4 5 0 16,-2 0-10-16,4 0-7 0,3 0-3 0,-2-2-29 15,8 2-16-15,4 2-19 0,1 0 1 0,4 1-41 16,5-1-113-16,-3 0-67 0</inkml:trace>
  <inkml:trace contextRef="#ctx1" brushRef="#br0" timeOffset="59971.38">5242 4130 810 0,'0'-12'147'0,"0"0"10"16,-7 0-11-16,4 3 5 0,-3-2-61 0,3 6-4 0,-2 0-6 0,1 0 2 0,3 3-31 0,1 2-20 0,0 0-1 0,0 0-5 0,-2 0-9 0,0 0-8 0,0 0-6 0,1 0 3 16,-1 0 0-16,-12 14 3 0,14-4 4 0,5 6-3 15,-3 3-5-15,7 2 5 0,-4 4 0 0,3 1 3 16,5 3-1-16,-3-1-4 0,6 0 0 0,-4 2 0 0,2-2-1 15,2-2-2-15,-1 0-2 0,3 0 2 0,-3-3 4 16,3-3-5-16,-1 0 7 0,-1-1-7 0,-2-3 6 16,-4-1 3-16,1-1 0 0,-1-2 2 0,-1 1 3 15,0-3-6-15,-9-10-4 0,0 0-2 0,0 2-26 0,3 17-65 16,1-16-40-16,1 1-8 0,-5-4-118 0,0 0-188 16</inkml:trace>
  <inkml:trace contextRef="#ctx1" brushRef="#br0" timeOffset="60568.32">1414 7388 483 0,'-22'7'571'0,"4"0"-239"0,6 0-318 0,7-3 0 0,5 3-24 0,-2-7 7 0,2 3 0 0,2-1 4 0,3-2 8 0,2 0 14 0,7 0 7 0,0 0 0 15,3-2 8-15,1-3 5 0,4-4-1 0,6-1 4 0,3-1 0 16,4-1-16-16,5-3 0 0,7-3-3 0,4-4-3 16,8-3-2-16,0-1 2 0,6-2-2 0,6-3-4 15,2-6-7-15,7-3-2 0,6-3-1 0,6-3-8 0,9-3 9 16,7 1-7-16,3-3 8 0,-1-5-6 0,5-1-2 16,4-2 5-16,2-2-4 0,14 0 15 0,0-4-8 15,6-3 1-15,2-1-3 0,2-3 5 0,5-5-2 16,3 2 3-16,-2 1-4 0,3 0-3 0,-3 1 0 15,2 2-1-15,4 1 1 0,-9-3 5 0,-2-2-9 16,-1 0 2-16,0 0-3 0,3 0 1 0,-9-1 1 16,0 6 0-16,-5-2 1 0,-3 4 0 0,-2 4-2 15,-7 1 1-15,-4 2-1 0,-12 4 10 0,-5-2-10 0,-5 4 2 16,-7 3-4-16,-2 2 8 0,-9 4-7 0,-6 3 7 16,-9 6-6-16,-8 2 8 0,-8 8-3 0,-1 2 0 15,-8 1 0-15,-8 3 2 0,-1 3 0 0,-8 3 2 16,-5 6 0-16,-4-3 8 0,-7 7 0 0,-3-2 8 0,-6 0-4 15,-1 0 9-15,-5 3-31 0,-2-1-15 0,-8 1-4 16,-8 3-43-16,-8 1-37 0,-8 3-15 0,-6 4-7 16,-6 4-26-16,-3 4-44 0,-5 3-18 0,-3 8-14 15,-4 5-39-15</inkml:trace>
  <inkml:trace contextRef="#ctx1" brushRef="#br0" timeOffset="61396.65">6594 5481 907 0,'0'-7'19'0,"-2"0"47"0,0 3-9 0,2 4 22 0,0 0-19 0,0 0-34 0,0 0-7 0,-16 9-7 0,6 0-19 0,-4 1 14 0,0 6-7 0,-3-1 12 0,-1 5-1 0,1-3 2 0,-1 6 5 15,1-3-2-15,1 7 4 0,4-5-5 0,0 3-6 0,0-3 3 16,3 3 7-16,0-1-7 0,4 1 6 16,3-3-8-16,2 3-2 0,2-3-4 0,2-3 0 0,1-1 1 15,2-4 10-15,0-4-4 0,3-1 8 0,4-4-7 16,2 0 9-16,3-3 8 0,0-2 0 0,4-3 4 15,1-3-3-15,1-6-2 0,-1-2 0 0,0-3 0 16,1-4-2-16,-3-3-9 0,4-1 2 0,-3-4-2 16,3 1 14-16,-1-2 1 0,-1 0 8 0,-5 1-2 15,-5-1 8-15,-3 1-4 0,-6-3-3 0,0 4 1 0,-5 0-8 16,-2-1-11-16,-3 1 1 0,-5 4-3 0,-1 1 1 16,-5 7-12-16,-1 7-2 0,-2 2-3 15,-6 4-3-15,-1 1-4 0,-3 2-5 0,-6 4 0 0,0 1-8 0,-5 7-5 16,0 7-13-16,0 4 0 0,-2 7-48 0,0-3-46 15,1 0-22-15,-1 4-10 0,3 2-72 16,-1 2-182-16</inkml:trace>
  <inkml:trace contextRef="#ctx1" brushRef="#br0" timeOffset="61928.23">5625 6097 1041 0,'0'-17'167'0,"0"3"-149"0,0 2 3 0,0 0-1 0,-1 6-2 0,-1 3-12 0,2 3 5 0,0 0-5 0,0 0 6 0,-2 0-1 0,-28-7-6 0,15 9 4 0,3-1-7 15,-1 6-2-15,-1 2 4 0,4 2-2 0,-2 2 12 0,0-4-8 16,5 3 0-16,-6 1-3 0,8 1 8 16,2 5-13-16,-2-4 5 0,5 10-7 0,-2-1 7 15,2 2-3-15,2 0 0 0,1 4 0 0,6 1 0 16,-1-1-2-16,5 0 5 0,-1-6-4 0,0-3-8 0,7-2 18 15,-1-7-9-15,2 1 13 0,7-5-2 0,-1-4 4 16,0-4 6-16,2-2-3 0,1-5 4 0,-1-2 1 16,4-1 1-16,-6-8 2 0,-2 3 13 0,2-8-11 15,-3 0 12-15,3 1-10 0,2-4 14 0,-9-1 13 16,2 3-2-16,-7 0 7 0,-7-1-4 0,5 1-19 16,-10-6 3-16,-2 4-6 0,1-7 2 0,-6 3-15 15,-5 1 1-15,-1-1-5 0,-4 6-2 0,-5 5-8 0,5 1-2 16,-6 8-1-16,0 1 2 0,-2 4-11 0,-1 3 2 15,-7 2-6-15,-1 4-4 0,-4 4-11 0,-3-1-19 16,-2 5 2-16,1 2-54 0,-2 0-65 0,-2 4-51 16,1-3-10-16,-3 3-169 0</inkml:trace>
  <inkml:trace contextRef="#ctx1" brushRef="#br0" timeOffset="62381.25">4488 6416 946 0,'0'-14'97'0,"2"0"-68"0,-2 2-15 0,-2 2-7 0,6 1-9 0,-3 2 21 0,4 2 4 0,8 1 10 0,-5 3 28 0,-4 1-1 0,-4 0 1 15,0 0-1-15,0 0-2 0,2 0-19 0,-2 0 5 16,0 0-7-16,0 0 12 0,15 19-19 0,-9-11 5 15,0 8-9-15,7 2 3 0,-1 1-15 0,4 2 4 16,-1 3-6-16,3 2 2 0,-1 4-8 0,-1-1 0 0,6 1-1 16,-2 1 6-16,0-3-7 0,-2 2 6 0,1-4-5 15,-3 0 2-15,5-1 2 0,-4-6-3 0,-3 5 4 16,0-1 1-16,-2-2-3 0,0-2 4 0,0 0-4 16,-5-12 5-16,0 5-17 0,0 0-15 0,-3-3-2 15,3 5-47-15,-2-5-82 0,-2-1-56 0,-3-8-10 16,0 0-158-16</inkml:trace>
  <inkml:trace contextRef="#ctx1" brushRef="#br0" timeOffset="62790.44">3946 6843 1164 0,'-3'-12'7'0,"1"1"16"0,-1 1 15 0,3 5-4 0,3 1 7 0,1-1-19 0,3-2 5 0,-4 7-4 0,4-2 32 0,0 4-9 0,0 3 5 0,5-3-7 0,-1 10-10 0,4 6-1 0,3-1-5 0,1 6 4 16,0 1-11-16,2 2-11 0,0 0-4 0,-4 1 0 16,4-1-2-16,-5-2 3 0,3 2-3 0,-3-1 3 15,-1-1-3-15,3-1 3 0,-4-4 2 0,-2-2-2 16,-2-1 4-16,1 1 1 0,-1-1 2 0,1 0-1 15,-3-4-3-15,-4-3-61 0,-1-1-27 0,3 1-14 0,-5-2-82 16,3 0-119-16</inkml:trace>
  <inkml:trace contextRef="#ctx1" brushRef="#br0" timeOffset="63102.57">3328 6981 1930 0,'4'-4'-8'0,"-1"3"-4"0,2 1 5 16,-1-2-5-16,3 5 6 0,-2 2 7 0,2 2 0 15,-4 2 3-15,3-4-4 0,-3 6 5 0,-1 1-1 0,3 7 4 16,2 2 8-16,-2 2-6 0,8 6 7 0,0 1-6 15,1 3 12-15,6 2-9 0,-3 2 4 0,4-1-5 16,-2 2 5-16,2 3-14 0,0 0 5 0,0-2-7 16,-4 3 9-16,1-2-1 0,-5 0 0 0,-4-4 1 15,7 4 3-15,-6 0-8 0,1-1-11 0,3 1-1 16,-6-7-45-16,6-3-90 0,0 3-62 0,2-2-19 16,-4 2-228-16</inkml:trace>
  <inkml:trace contextRef="#ctx1" brushRef="#br0" timeOffset="65583.53">14180 16991 301 0,'0'0'46'0,"0"0"102"0,0 0 8 0,0 0-8 0,0 0-29 0,0-2-35 0,0 1 1 0,0-1-10 0,2 0-9 0,-1 0 7 0,1 2-3 0,0 0 7 0,-1 0-15 16,1 0-8-16,0 0 0 0,0 0 0 0,-1 0-4 15,20 18-11-15,-17-8-10 0,1 2 6 0,-5 6-9 16,0-3-14-16,0 6 3 0,-3-1-8 0,3 0-7 0,0 3 6 15,-2 2-5-15,2-1 5 0,2-1-2 0,-4 1-1 16,2 2 1-16,-2 0-3 0,-1 4-6 0,1-4 11 16,0 2-3-16,2-2 7 0,-2-5-12 0,2-2-23 15,2-1-44-15,-2-5 7 0,4 5-115 0,-4-18-71 16,0 0-84-16</inkml:trace>
  <inkml:trace contextRef="#ctx1" brushRef="#br0" timeOffset="65849.16">14683 17049 396 0,'-3'-2'59'0,"-1"-2"185"0,4 4 16 16,0 0-19-16,0 0-51 0,-2 0-48 0,1 0-13 0,-1 0-3 15,0 0-26-15,0 0-30 0,1 0-2 0,1 0-10 16,0 0-17-16,0 0-13 0,0 0-4 0,0 0-1 15,0 0-9-15,-2 0-11 0,0 0 2 0,-15 25-4 16,15-13 3-16,2 5-4 0,0 1 0 0,-2 3 0 16,2-2 1-16,0 3-5 0,-1 1 5 0,1-2-5 15,1 5 11-15,-1 4-7 0,0-2 1 0,0 0-2 16,-1-2-1-16,1 2-99 0,1-4-26 0,5 2-29 0,-1 2-95 16,3-7-149-16</inkml:trace>
  <inkml:trace contextRef="#ctx1" brushRef="#br0" timeOffset="66099.2">15165 17043 493 0,'-5'-8'218'0,"2"1"-38"15,-1 1-5-15,6 3-5 0,5 1-29 0,-7 2-31 16,0 0-7-16,0 0 0 0,0 0-13 0,0 0-26 15,0 0 0-15,0 0-5 0,0 0 6 0,0 2-10 16,2 26 3-16,-4-18-5 0,2 2-11 0,2 2-21 0,-4 2-4 16,4 1-2-16,-4-1-2 0,0 3-11 0,1-1 3 15,-3 4-4-15,4-1 5 0,-2-2-4 0,2 2-1 16,-3 2 0-16,-1 1 1 0,1 4-77 0,-1 4-24 16,4-1-24-16,6 0-109 0,-1 3-236 0</inkml:trace>
  <inkml:trace contextRef="#ctx1" brushRef="#br0" timeOffset="66536.66">15486 17153 959 0,'-4'-2'230'16,"4"2"-62"-16,0 0-32 0,0 0 7 0,0 0-54 0,0 0-40 15,0 0-1-15,-1 0-12 0,-1 0-11 0,0 2-9 16,-22 21-4-16,20-11 0 0,-3 2-12 0,4-2 1 16,-2 5-2-16,1-1 1 0,2 2 4 0,-1 2-4 15,3 0-2-15,-2 1 0 0,2-2-1 0,2-2-3 16,1 4 1-16,4-4-1 0,0-1 6 0,2-4-4 15,2 2 2-15,-3-5-4 0,6-5 6 0,0 2-3 16,0-6 4-16,3 4-3 0,-1-4 9 0,0-2-7 0,-1-6 5 16,-1-6-5-16,2 5 6 0,0-12-2 0,-1 5 0 15,-1-3 0-15,-1-7-4 0,-3 10 11 0,0-1-4 16,-3-4 7-16,0 9-1 0,-7-7 4 0,0 1 3 16,-1 1 0-16,-6-4-6 0,-2 2 6 0,-1-2-8 0,-4 2 7 15,1 1-9-15,1 4-10 0,-2 4 4 0,2 3-4 16,0 0 10-16,-4 3-16 0,1 3-2 0,-3 2-8 15,4 5-25-15,4 2-77 0,-1 3-25 0,6 1-16 16,-2-2-55-16,7 3-169 0</inkml:trace>
  <inkml:trace contextRef="#ctx1" brushRef="#br0" timeOffset="66896.05">16156 17069 491 0,'-7'0'146'0,"-3"-1"276"0,0-3-230 0,-1 4-38 15,1 0-12-15,1 0-3 0,0 2-51 16,-3-2-18-16,2 5-12 0,-3-1 5 0,-2 3-16 0,4 1-35 16,-1 1-1-16,2 3-9 0,1 2-2 0,-2 2-3 15,-1 0-1-15,2 4 0 0,3 1 3 0,0 4-6 16,5-1 4-16,0 2-5 0,2 4 5 0,9-6-3 0,0 1-1 15,1-6-1-15,4-3 0 0,-2-3 5 0,4 0-2 16,2-3 4-16,1-1 1 0,3-2-4 0,3 0 4 16,1-7-2-16,-2 2-2 0,2-11 5 0,-3-7-2 15,0 2 5-15,-1-7 1 0,-3 2 1 0,4 0 3 0,-4-2-2 16,-1 2 2-16,-1 1-2 0,-3-2 4 0,-2 0-3 16,-1-2 10-16,-8-1 1 0,-1 0-1 0,-4 1 1 15,-3-1-4-15,-2-1-5 0,-2 1-1 0,-5 0 0 16,-1 3-1-16,-1 4-8 0,-2 4-27 0,-1-1 4 15,2 6-102-15,-6 4-201 0</inkml:trace>
  <inkml:trace contextRef="#ctx1" brushRef="#br0" timeOffset="68702.13">18769 17183 578 0,'-4'-4'83'0,"3"-3"96"0,-5 0 89 0,5-1-225 0,-5 4 38 0,3 1-15 0,-1-1 3 0,4 4-9 0,0 0-25 0,0 0 1 0,0 0-1 0,-1 0 2 0,-1 0-14 0,0 0-13 16,0 0-5-16,1 2 1 0,-1 0-7 0,0-1 3 16,-1 1-1-16,-1 0 4 15,1 0-1-15,-1 3 1 0,-43 47-4 0,42-41 1 16,3 2-4-16,1 3-2 0,-1 2-3 0,0-3 2 0,0 1 5 0,1 3-1 16,1 0 7-16,1 7-7 0,-1-3 2 15,2-2-3-15,2 0 0 0,-1-2 0 0,4 4 2 0,0-6-6 0,2 1 1 16,1-1-3-16,2-3 7 0,0-2 0 0,1-1-4 15,1-3 3-15,0-4 5 0,3-4 1 0,-1-4 13 16,5-8-10-16,-4 2 3 0,4-8 9 0,-2 1-3 0,-5-4 8 16,3 3 3-16,-4-2-11 0,0-1 5 0,3 1-5 15,-9-7 14-15,4 4-5 0,-8 2 1 0,-1 0 0 16,1 2 4-16,-3 3-4 0,-1-5 0 0,-3 0-1 16,-5 1-1-16,-3-3-14 0,0 2 5 0,0 2-8 15,0 3 2-15,-4 2-1 0,5 4-3 0,-4 1 2 16,-4 4 0-16,6 3-10 0,-2 2-2 0,-3 4-3 15,6 1 2-15,-4 3-2 0,1 1 0 0,4 5-2 16,-1 0-9-16,3 2-10 0,4-1-13 0,2-2 0 16,1 2-49-16,2-3-37 0,3-1-47 0,8 6 0 15,-1-3-144-15</inkml:trace>
  <inkml:trace contextRef="#ctx1" brushRef="#br0" timeOffset="69078.58">19255 17137 570 0,'-6'-3'229'0,"1"-2"-49"0,-2 1-12 0,4 1-1 0,-1 1-17 0,4 2-46 0,0 0-1 0,0 0-12 0,-1 0-17 0,-1 0-24 0,0 0-6 16,0 0-2-16,1 0-10 15,-1 0-24-15,0 0 2 0,0 0-9 0,-31 7 4 0,26 0-12 0,2 2 4 16,0 5-8-16,1 1 6 0,3 4-3 0,-3-1-2 15,1 1 1-15,3 0 5 0,0 0-1 0,3 4 5 16,6 0-4-16,-4-1-3 0,6-1 5 0,-3-3-7 0,4 1 8 16,2-4-7-16,-1-8 2 0,2 2-1 0,3-5 1 15,-1-4 3-15,2 0 0 0,-5-4 2 0,2-3-1 16,-2 2 5-16,-4-7-1 0,4 1 3 0,-3-4-2 16,1-3-3-16,-2 3 7 0,-1-1-2 0,-2-2 4 0,-4 4-7 15,1 1 14-15,-4-3-1 0,0 5 6 0,-4-3 6 16,-3 2-7-16,-1-3-1 0,-6-3-2 0,0 1-4 0,-2 1-4 15,2 4 0-15,-1 1-1 0,-1 3-4 16,2 1-6-16,0 3-3 0,4 4 0 0,-3 4-4 0,3 3-14 16,-2-2-8-16,1 4-5 0,3 5-47 15,1-2-52-15,3 2-38 0,2-4-6 0,4 2-118 16</inkml:trace>
  <inkml:trace contextRef="#ctx1" brushRef="#br0" timeOffset="69488.31">19795 17155 773 0,'-20'-4'122'0,"15"-1"71"0,0-2-4 16,7 0 19-16,-2 2-60 0,-2 0-38 0,-2 1-14 0,-1 2-3 31,0-1-40-31,0 3-9 0,0-2-1 0,5 2 0 16,0 0-15-16,-2 0-21 0,-21 11-3 0,16-1-4 15,-2 1 0-15,3 3-9 0,0 3 5 0,-1 2-5 16,2 4 10-16,0-1-9 0,1 3 4 0,3-4-5 16,2 1 12-16,-1 1-8 0,2-2 2 0,2 0-6 0,1 0 3 15,2-7-3-15,5 5 2 0,2-7-2 0,-2-7 1 16,6-1 4-16,-1-4-2 0,2 2 5 0,0-2 0 16,-3-4 0-16,3-1 1 0,-3-6 0 0,-1-3 6 0,-2-3-4 15,-1-2 3-15,-2 0-4 0,1 1 10 0,-3 1-5 16,-1-2 2-16,0-1-3 0,-3 5 5 0,-4-3-1 15,0-1 6-15,-7 2-3 0,0-4 3 0,-5-2-2 16,1 4-3-16,-3-2 2 0,-1 2-2 0,-1 3-3 16,-3 2 1-16,5 6-2 0,0 2-11 0,-2 5-5 15,4 1-1-15,-5 1 1 0,-1 3 4 0,6 3-12 0,-2 3-5 16,5 3-3-16,8-1-19 0,-3 0-32 0,2 0-19 16,4 0-5-16,2 4-52 0,4-2-70 15,6 0-128-15</inkml:trace>
  <inkml:trace contextRef="#ctx1" brushRef="#br0" timeOffset="69818.48">20463 17118 810 0,'0'0'132'15,"0"0"159"-15,0 0-102 0,0 0-32 0,0 0-10 0,0 0-1 0,0 0-31 0,0 0-23 0,0 0-10 0,-1 0 2 0,-1 0-17 0,2 0-19 0,-2 0-4 0,2 0-4 0,0 0-14 0,0 0-13 16,0 0 0-16,-17 16 19 0,13-7 209 0,4 5-349 16,-7-1 147-16,5 3-216 0,1-2 184 0,-1 5-6 15,2-1 4-15,0 1-5 0,0 7 1 0,-2-3-5 16,2 6 4-16,2-3-4 0,-2 2 11 0,2 0-4 15,-4-3-1-15,-5-3-2 0,7-4 1 0,-3-3 0 0,3-2-1 16,3 0 1-16,-3 3-2 0,0-7-7 16,0 3-5-16,2-5-4 0,1-5-31 0,-1 3-78 0,-2-5-34 15,0 0-14-15,14-5-92 0,-7-9-311 0</inkml:trace>
  <inkml:trace contextRef="#ctx1" brushRef="#br0" timeOffset="70212.61">20880 17592 993 0,'0'0'131'0,"0"0"137"0,0 0-87 16,0 0-47-16,0 0-6 0,0 0-6 0,0 0-23 0,0 0-41 15,0 0-6-15,0 0-8 0,0 0-16 0,0 0-15 16,0 0-5-16,0 0 0 0,0 0-3 0,0 0-2 16,0 0-1-16,0 0-1 0,19-16-1 0,-9 18 0 15,1 3 2-15,3 1 0 0,-1-3 1 0,3-1-2 16,5 0 0-16,0-1-1 0,2-1 0 0,1 0 1 0,0 0-1 16,6-1 4-16,-2-1-1 0,3-3 0 0,2 3 2 15,4-7 0-15,-2-1 5 0,1 1-9 0,1 0 2 16,-2-1-3-16,1 5 1 0,-3-6 4 0,-3 2 0 0,-2 1 1 15,-4 3 7-15,-1-2-4 0,-2 1 2 16,-6 6-2-16,-1-1-5 0,-3 1-3 0,-4-2 5 0,-2 0-2 16,0 4 5-16,-5 0 1 0,0-2-3 0,0 0 3 15,0 0-2-15,0 0-3 0,0 0-17 0,0 0 3 16,0 0-65-16,0 0-139 0,0 0-136 0</inkml:trace>
  <inkml:trace contextRef="#ctx1" brushRef="#br0" timeOffset="74971.17">21198 18047 379 0,'-2'-7'312'0,"1"-2"-84"0,-1 4-98 0,-1-2-9 0,1 2-6 0,-3 0-33 0,3-4-3 0,-3 5-5 15,5 4-1-15,0 0-17 0,0 0 10 0,0 0-9 0,-21-10 11 16,14 10-25-16,7 0-2 0,0 0-7 0,0 0-8 16,-2 0-6-16,0 0 0 0,-24 17-1 0,19-8-5 15,2 2-11-15,-6 1-1 0,3 0-1 0,-1 4 0 16,-1-1-1-16,4 6-1 0,-4 2 1 0,5-2-3 0,-2 3-2 15,0 6 0-15,3-2 0 0,4 5 1 0,-1 0 0 16,1 3 4-16,0-1-4 0,3 0-2 0,2-2 5 16,0-5-4-16,4-2 4 0,-2-7-7 0,5 1 1 15,1-6 2-15,2-6 0 0,3-1 8 0,3-5 0 16,-1-2 4-16,5-5-2 0,-1-4 6 0,-1-3-5 16,-2-6 2-16,-2-4-1 0,2-1 8 0,1-7 3 15,1-3 1-15,-2-1 1 0,-4 0-4 0,-1 0 7 16,0 2 9-16,-6-4 2 0,-5-4 17 0,-5 8-23 15,-1-3 1-15,-8 6-5 0,-2-1 0 0,-2-1-13 0,-5 1-1 16,2 9-2-16,-6 6 3 0,-1 4-11 16,2 2 1-16,-3 4-3 0,5 3 1 0,-2 2-27 0,-5 4-20 15,3 5-4-15,-1-1-63 0,1 8-101 0,2 7-77 16,2 3-17-16,3 7-273 0</inkml:trace>
  <inkml:trace contextRef="#ctx1" brushRef="#br0" timeOffset="75674.39">23826 17890 1380 0,'-5'-10'74'0,"0"-4"-16"0,0 2 10 0,-2-1-5 0,1 1 17 0,1 2-33 0,-5-1-4 0,4 3-5 0,-2 1-8 0,-1 1-2 0,0-1-2 0,-3 7 3 0,3 0-5 0,-3 6-9 0,-2-1-7 16,-3 5 2-16,-2 6-9 0,-4 3-4 0,0 2 3 15,-4 2-3-15,0 1 4 0,0 2-8 0,-3 4 1 16,13 6-4-16,-8-1 6 0,13 4-7 0,3 6 1 16,1-2-3-16,8 8 8 0,1-2-2 0,-1-6 2 0,9 1-1 15,-2-6 6-15,5-3-10 0,9-7 3 16,0-5-6-16,9-6 4 0,3-5 4 0,0-7 0 0,3 1 2 15,1-6-1-15,1-7 6 0,2-5-2 0,-1-8 2 16,-3-2 2-16,-1-8 4 0,-2-5 9 0,0 0-3 16,-5-3 27-16,-2 1 1 0,-5 6 6 0,-5-6-1 15,-4 4 2-15,-5-3-8 0,-4-3-1 0,-3 3-1 16,-3-6-8-16,-4 2-15 0,-5-4 0 0,-6-3-5 16,-3 2-5-16,-1 0 6 0,-3 5-6 0,1 8 6 15,0 8-9-15,1 7-2 0,-1 3 1 0,-1 5-1 0,-1 4-1 16,0 3-5-16,2 4-1 0,-1 3-2 0,3 5-2 15,1 1-4-15,2 4-3 0,1 3 1 0,4 3-5 16,5 3 6-16,6 4 2 0,1 2 1 0,4 1 3 0,3-1-2 16,4 1-1-16,3-1 0 0,2 1 7 0,7 4-5 15,2-2 10-15,-1-3-7 0,4 1 7 0,0-1 1 16,1-6-2-16,0 6 3 0,1-1-2 0,-3-1-2 16,-1 2 5-16,0-2-3 0,-4-2 11 0,-5-2-7 15,-1 2-3-15,-2-1 2 0,-1 1 0 0,-2 0-2 16,-4-2 7-16,0 1-6 0,-3-4 2 0,-2-2 0 15,-2-2-3-15,-3 2 0 0,1 1-31 0,-3-5-94 0,2 1-48 16,0-2-12-16,1-4-122 0,1-3-167 16</inkml:trace>
  <inkml:trace contextRef="#ctx1" brushRef="#br0" timeOffset="75988.95">24270 18481 481 0,'14'-11'244'0,"-2"-1"-70"0,-1 2-1 0,-4 1-19 0,0 0-21 0,-4 2-39 0,-1 0 1 0,-2 7-9 0,0 0 11 0,0 0-7 0,0 0-6 0,0 0 2 0,0 0-23 0,-10 9-24 0,6 0-5 0,-3 5-5 16,-3-4-12-16,4 9-10 0,-2-1 1 0,3-1-4 15,1 1-3-15,-3-6 2 0,7 0-1 0,-2-2 1 16,-1-1-7-16,3-4 1 0,0 1-2 0,3-3 2 0,4-1 3 16,2-2 5-16,-2 3 3 0,2-3 1 0,1-3 7 15,1-1-4-15,3-3-2 0,3-1-1 0,-8-3-5 0,5-1 4 16,0 0 6-16,-6-4-1 0,6 0 8 15,-3-1-1-15,-10-2-1 0,5-2 3 0,-6-2 3 0,-2 2-8 16,0 0 2-16,-3-1-4 0,0 4-1 0,-6 1-7 16,2 0-1-16,-1 6-1 0,0 2-1 0,-3 2-11 15,-4 2 0-15,3 3-5 0,-5 2-13 0,1 0-49 16,5 4-26-16,0 5-7 0,1-6-59 0,3-1-83 16,2 5-88-16</inkml:trace>
  <inkml:trace contextRef="#ctx1" brushRef="#br0" timeOffset="76164.07">24796 18118 737 0,'16'-1'116'0,"-6"-5"64"0,1 3-6 0,-4-2-1 16,0 3-83-16,5 0-4 0,-2-5-19 0,1 5 11 16,1-3-41-16,-2 4-6 0,1-5 5 0,1 3-4 15,2 1 6-15,-2-5-20 0,2 2-4 0,-2 3-3 16,-5-3-10-16,4 3 3 0,-4-1-3 0,1 3 3 0,1 0 1 15,-2-4-10-15,-2 1-21 0,-5 3-1 0,0 0-87 16,0 0-206-16</inkml:trace>
  <inkml:trace contextRef="#ctx1" brushRef="#br0" timeOffset="76320.58">24887 18319 992 0,'5'1'114'0,"4"3"102"0,1-1-60 0,1-3-12 15,3-5-21-15,1-2 11 0,3 0-50 0,-3 0-44 16,3-3-4-16,-4 3-11 0,1-7-15 0,6 5-7 0,-2-5-1 16,-1 0-2-16,3 6-6 0,0-6-71 0,-2-2-29 15,3 2-14-15,1-5-85 0,-4 0-165 0</inkml:trace>
  <inkml:trace contextRef="#ctx1" brushRef="#br0" timeOffset="76619.53">25580 17841 650 0,'-4'-5'102'0,"4"2"156"0,0-3-14 0,0 6 31 16,0 0-99-16,0 0-79 0,0 0-14 0,-1 0-15 0,-24 11-32 15,11 1-16-15,0 2-6 0,-1 2-2 16,-3-1-6-16,6 3-7 0,-2 3 2 0,2-2-4 0,3 3 4 16,4 1-2-16,2 0-3 0,3-1 0 15,0-2 11-15,5-5-11 0,4 8 6 0,1-4-8 0,4-3 6 16,0-4-2-16,2-7-1 0,3 2 0 0,2-2 4 0,3-5 4 15,0-3 2-15,-1-8 0 0,3-1 6 0,2 0 13 16,-2-4 3-16,6-3 3 0,-6 0-3 0,-2-2 0 16,2 2 2-16,-10-2 1 0,3 2 6 0,-5 0 7 15,-2-2-3-15,-3-2 4 0,-6 1-15 0,-3-6-6 16,-7-2-2-16,-5 2 0 0,-2-1-2 0,-7 2-19 16,-1 6 0-16,-6 4-6 0,2 3-2 0,-9 5-50 15,-2 1-24-15,-5 6-11 0,-10 0-82 0,-4 4-268 16</inkml:trace>
  <inkml:trace contextRef="#ctx1" brushRef="#br0" timeOffset="77138.85">20415 17974 667 0,'3'-9'148'0,"-3"0"232"0,2 1-189 0,-2 8-50 0,0 0-8 0,0 0-6 0,0 0-27 0,0 0-16 0,0 0-11 0,0 0 5 0,0 0-16 0,0 0-33 16,0 0 1-16,0 0-9 0,0 0 3 0,-5 5-15 15,5 11 2-15,3 3-6 0,-5 5 1 0,4 4-2 16,0 2-4-16,-4 6 2 0,0-1-3 0,2-2 1 16,0-3 1-16,0 3 0 0,0-2-1 0,0 1-60 15,0 2-29-15,0-9-12 0,-1-3-92 0,1-2-79 16,-6-5-122-16</inkml:trace>
  <inkml:trace contextRef="#ctx1" brushRef="#br0" timeOffset="77551.23">19622 17970 1122 0,'-5'-1'83'0,"-2"-3"34"16,7 4-10-16,0 0-28 16,0 0-10-16,-2 0-2 0,0 0-38 0,1 0-14 0,-1 2-4 0,-36 24 1 0,31-12-5 0,1 0-6 15,-2 3 1-15,4 4-1 0,-3-2 1 0,6 9-5 16,1 0-1-16,0-2-1 0,1-1 3 0,3-6-1 15,1 2 0-15,0-6 1 0,6 1 5 0,-1-2-3 16,1-7 4-16,4 2-5 0,-6-4 13 0,7 0 11 31,-2-3-1-31,-1-4 5 0,5 0 11 0,-2-6-3 0,3-1 2 16,-4-2-4-16,3-1-10 0,-4-2-4 0,1-1 3 16,-1-5-1-16,0 1 9 0,0 4 2 0,-7-8 2 15,-2 2 0-15,-5 0 0 0,-1-3-10 0,-6 3 5 16,-2 0-5-16,-3 0 6 0,-4-2-14 0,-1 4-6 15,-4 4-1-15,2 1-6 0,-6 5-5 0,3 2-5 0,-3 5-2 16,-1 2-25-16,0 2-55 0,-2 5-32 16,-3 2-11-16,5 3-111 0,-4 5-208 0</inkml:trace>
  <inkml:trace contextRef="#ctx1" brushRef="#br0" timeOffset="77945.13">19110 18042 1268 0,'-12'-4'103'0,"3"1"-18"15,-1 1-5-15,3 0-6 0,0-1-31 0,7 3-21 16,0 0-1-16,-2 0-5 0,0 2 0 0,1-1-18 0,-1 1 2 15,-29 31-6-15,29-17 4 0,0-1 2 0,-1 8-3 16,3-2 3-16,0-2-6 0,5 2-1 0,3-2 4 16,5-1-4-16,-1 1 5 0,4-2 1 0,-1-3 1 15,-3-5 0-15,6-2-2 0,-3-4 12 0,1-1 1 0,2-2 6 16,-1 5 9-16,0-8-3 0,3-2 8 0,-1-6-5 16,-2-1 11-16,1-4-12 0,-3 1 3 0,1-1-4 15,-4-5 0-15,0 4 5 0,-1 4 2 0,-3-6 4 16,-1 5 12-16,-3-1-15 0,-2-1 1 0,-1 2-4 15,-2-2 3-15,-5-1-11 0,-2-1 1 0,-5-1-5 16,1 5-4-16,-2 0-6 0,0 4-2 0,-3 1 0 0,0 1-10 16,-1 8-30-16,-1 1-30 0,-4 3 1 0,3 3-67 15,-3 1-80-15,-2-1-63 0,1 11-13 16,-2-2-196-16</inkml:trace>
  <inkml:trace contextRef="#ctx1" brushRef="#br0" timeOffset="78386.95">18666 17913 610 0,'-14'0'155'0,"2"-2"-22"0,0 0 5 0,3 2-11 0,-3 2-23 0,1 2-39 0,-3-3-8 0,2 4-3 0,0 2-1 0,2 2-13 0,-1 0 10 0,2 1-9 0,1 1 7 16,1 1-12-16,0 4-8 0,2 1 3 15,3 2-8-15,-2 2-23 0,3 2 7 0,1-1-12 0,0-2 6 16,0 4 3-16,3 4-6 0,1-7 3 16,1 1-2-16,0-2-4 0,2-8 0 0,2 0 0 0,1 4 0 0,2-13 1 15,1 8 6-15,-1-6-2 0,0-5 6 16,2 7 0-16,-2-14 5 0,0 5-2 0,2-5 12 0,-2-7 4 15,-1 4-3-15,1-8 5 0,-3 1-3 0,1-1-4 16,-1 5 9-16,-4-1-5 0,2-4 12 0,-2 6 0 16,-1-4 1-16,-4 1 2 0,0 2 0 0,-2-2-19 15,-3-4 0-15,-4 3-5 0,0-3-1 0,-3 5-7 0,-4-2-2 16,1 4 0-16,-3 1-6 0,1 3-28 16,0 3-22-16,-4 5 0 0,3 0-38 0,-1 8-108 0,0 3-111 15,-2 4-16-15,2 1-425 0</inkml:trace>
  <inkml:trace contextRef="#ctx1" brushRef="#br0" timeOffset="79379.69">14349 17915 356 0,'-2'-4'261'0,"-3"-1"-61"0,-6 0-74 0,6 1-6 0,-7 1-32 0,10-1-3 0,-3 2-2 0,-2 1 5 0,0-1-1 16,2 0-23-16,5 2 2 0,0 0-7 0,0 0-7 15,0 0 10-15,0 0-8 0,0 0 10 0,0 0-14 0,0 0-15 16,0 0-5-16,0 0-1 0,0 0-20 0,0 2-5 16,-11 21-3-16,11-11 3 0,-1 3-4 0,1 6 1 15,0 2 1-15,0 1 0 0,0 1 6 0,0 4-11 16,3-2 4-16,-3-1-5 0,0 5 11 0,0-7-4 16,-3 3 0-16,3-5-2 0,-2-1-2 0,4-5-7 15,1 3-12-15,-1 0-1 0,3-7-60 0,0 1-92 0,0-7-57 16,2-4-10-16,2-2-146 0</inkml:trace>
  <inkml:trace contextRef="#ctx1" brushRef="#br0" timeOffset="79647.57">14619 17996 513 0,'8'-3'95'0,"-2"3"73"15,-6 0 8-15,0 0-42 0,0 0 0 0,0 0-10 16,0 0-17-16,0 0-15 0,0-2-2 0,1 2 1 0,1 0-3 15,0 0-20-15,0 0-6 0,-2 0 0 0,1 0-11 0,1 0-15 16,-2 0 0-16,0 0-4 0,2 0-7 16,-2 0-8-16,2 0-3 0,-1 0 1 0,-1 0-1 0,12 18-10 15,-12-8 1-15,2 4-4 0,3-2 1 0,-5 4-4 16,0 1 2-16,4 1-2 0,-4 6 3 0,2-1-1 16,-2-1 0-16,-2 1-1 0,0 0 5 15,0-2-33-15,1 0-21 0,1 1-4 0,0 1-60 0,1-7-21 16,5-1-22-16,-3-4 1 0,6-4-23 0,1 0-93 15</inkml:trace>
  <inkml:trace contextRef="#ctx1" brushRef="#br0" timeOffset="79948.02">15042 18000 590 0,'0'0'222'0,"0"0"-50"0,0 0-6 0,0 0-8 16,0 0-25-16,0 0-31 0,0 0-3 15,0 0-5-15,0 0-12 0,0 0-14 0,0 0-4 0,0 0 0 0,0 0-7 16,0 0-18-16,0 0 7 0,0 0-9 0,0 0 3 16,0 0-10-16,0 0 0 0,0 0 0 0,0 0 7 15,0 0-17-15,0 0 0 0,0 2-4 0,0-1-5 16,12 26-3-16,-10-15 0 0,-2 2 1 0,0 5-2 0,0-2-3 15,0 1 0-15,2 1-1 0,-2 0-2 0,-6 2-1 16,5 2-6-16,-3-1 1 0,2 1-25 0,2 3-57 16,-1-3-25-16,-1-1-10 0,4-1-66 0,-1 0-101 15,5-2-102-15</inkml:trace>
  <inkml:trace contextRef="#ctx1" brushRef="#br0" timeOffset="80914.3">15787 17988 37 0,'7'-6'6'0,"-7"1"131"0,4-2-2 0,-3 2 22 0,-1 5-32 0,0 0-23 0,0 0 6 0,0-2-7 0,2 1-2 0,0-1 9 0,0 0-8 0,-2 0 12 15,0 1-16-15,0-1-17 0,0 0 3 0,0 0-4 0,0 1-11 0,0-1-6 0,0 0-8 0,0 0 5 16,0 1-13 0,0-1-14-16,0 0-2 0,0 0-2 15,-2 1-8-15,0 1-8 0,0 0 1 0,1 0-2 16,-1 0-6-16,0 0-4 0,-38 3 0 0,33 4 0 15,4 0 2-15,-4 2 0 0,1 0-2 0,-4 1 2 0,0-3-5 16,3 5-2-16,-4 2 1 0,6-2 1 0,-2 7 6 16,2-3-7-16,0-4 1 0,1 4-5 0,2-2 2 15,2 0 1-15,0 0-4 0,0 0 3 0,4 0 3 0,1-4-6 16,2 4 2-16,2-3-3 0,-1-3 1 0,5-3 1 16,-1 1 6-16,0-6-3 0,0-2 6 0,0 0 2 15,4-5 0-15,0 2 0 0,1-4 0 0,-1-1 5 16,-1-2 1-16,-1-1 1 0,0 1 4 0,-1 2-5 15,-3-1 7-15,-3 1-4 0,0-6 17 0,0 1-10 0,-2 4 4 16,0-1-5-16,1-2 11 0,-5 5-11 0,1-5 5 16,-5 0-7-16,-1 2 7 0,-5-2-7 0,-1 4-3 15,1-4 0-15,-3 2-5 0,0 1 2 0,-2 2-4 0,-2 3 2 16,1 0-8-16,-1 3-1 0,2 1-1 16,0 2 1-16,0 2-2 0,2 1-9 0,-2 3 3 0,2-1-4 15,1 2 11-15,-1 0-6 0,3 1-1 0,1-2-4 16,-1 2-23-16,4 1-23 0,-2-4-11 0,2 4-2 0,3 0-18 15,0-4-35-15,2 2-11 0,4 0-10 0,1-2-23 16,5 4-74-16,2-4-105 16</inkml:trace>
  <inkml:trace contextRef="#ctx1" brushRef="#br0" timeOffset="81451.38">16282 17937 127 0,'0'0'17'0,"0"0"182"0,0 0 8 0,0 0-16 0,0 0-40 0,0 0-22 0,0 0 1 0,-2-2-7 16,0 1-24-16,1-1 3 0,-1 0-6 0,0 0 9 0,0 1-19 15,1-1-20-15,-1 0-3 0,0 0 1 0,-1 1 1 16,-1-1-28-16,1 0 2 0,-1 1-11 16,-50-26-9-16,47 31-13 0,-3 1 0 0,-1 0-3 0,1 6-3 15,-1-1 0-15,1 4-4 0,1 0 2 0,1 2-3 0,2-1-2 16,-1 1 0-16,4 5 1 0,3-2 3 15,-2 6-4-15,2-1 2 16,0 2-2-16,0 0 4 0,4-7-1 0,1 1-2 0,4-3 1 0,-1-3-7 0,6 0 1 16,0-7 2-16,4 2 1 15,1-4 8-15,0-2-2 0,0-3 2 0,2-3-1 0,0-2 4 16,-2-1 1-16,2 3 2 0,-2-2-1 0,-2-1 5 16,1-6-3-16,-4 0 5 0,0 0-2 0,-4-4 14 0,1 2-5 15,-4-1 7-15,-2 1-4 0,-2-2 16 0,-1 4-10 0,0 0 2 0,-4-6-2 16,-1 6 4-16,-4-7-14 0,-4 1 0 0,1-1-5 15,-4-2-2-15,-4 4-7 0,-1-2 1 0,0 5-1 16,-4 0 2-16,1 5-15 0,-3 2-12 0,-4 4-3 16,-1 1-53-16,-1 2-92 0,-2 3-118 0,-2 6-5 15,-9-2-494-15</inkml:trace>
  <inkml:trace contextRef="#ctx0" brushRef="#br0" timeOffset="101440.43">9690 15584 0,'0'0'0,"0"0"0,0 0 16,0 0-16,0 0 0,0 0 16,0 0-1,0 0-15,-44-17 16,31 38-16,-17 23 31,-14 26-15,5 21-16,0 9 15,4-21-15</inkml:trace>
  <inkml:trace contextRef="#ctx1" brushRef="#br0" timeOffset="99889.73">2421 10143 104 0,'-7'2'21'0,"-5"0"-69"0,-6 1-28 0,1 1 76 0,3 3 0 0,-5 0 0 0,3 0 0 0,-1-2 1 0,-6 0-1 0,2 0 1 0,-3 1-1 0,3 1 0 0,-4-1-1 0,8-2 0 0,1 1 1 0</inkml:trace>
  <inkml:trace contextRef="#ctx1" brushRef="#br0" timeOffset="112330.2">3473 10068 550 0,'3'-14'104'0,"2"4"168"0,1-1-129 0,-1 3-31 0,0 1-8 0,0 3-6 0,2 3-43 0,-1-5 13 0,-1 6-13 0,-5 0 13 0,0 0-34 0,0 0-14 16,0 0-3-16,0 0 2 0,0 0 3 0,0 0 3 15,1 4-4-15,-2 8 4 0,-3 0-7 0,1 6-6 16,1 3 3-16,-3 1-4 0,3 13 0 0,-1-2-16 15,-1 4 2-15,2 1-5 0,-1 0 11 0,-1 1 0 16,3-3 2-16,-3-1-1 0,1 0 1 0,-1-7-2 16,2-2 1-16,-1-2-2 0,-1-6 7 0,4-1-3 0,-3-6 3 15,1-4-2-15,2-7 8 0,0 0-5 0,0 0 6 16,0 0-5-16,0 0 6 0,0 0 1 0,0 0-2 16,2-4 4-16,0-10-6 0,3-3-9 0,-2-4 4 15,3-5-5-15,-1 0 3 0,0-11-5 0,-1 6-2 0,1-6 0 16,0-3 8-16,0-2-1 0,-1-7-1 0,1 1 1 15,-2-5-1-15,8-1-9 0,-1 4 3 0,1 3-3 16,3 3 2-16,-2 9 0 0,2 6 2 0,2 10-1 16,-3-2 3-16,-4 7-1 0,0 3-1 0,-4-1 1 15,0 3 5-15,2 4-7 0,-1 0 4 0,-1 3-4 16,2 2 2-16,-2 0-8 0,4 7 0 0,-2 7-2 16,3 5 6-16,-1 6 1 0,1 3 1 0,2 6 0 15,-1 1 2-15,-1 2 0 0,-3 1-2 0,-1-1 2 0,-1-2 3 16,5 1-5-16,-3 1 4 0,0-4-4 0,0 0 4 15,-5-5-3-15,5 0 4 0,-5-4-4 0,-2-1 5 0,3-4-2 16,1-2-3-16,4 1 1 0,-4-4-10 0,-4-4-59 16,1-1-16-16,-2-2-13 0,1-2-35 0,-4-1-58 15,-3-3-29-15,-1-1-17 0,1-3-97 0</inkml:trace>
  <inkml:trace contextRef="#ctx1" brushRef="#br0" timeOffset="112502.12">3461 10340 176 0,'-20'2'147'0,"3"1"-12"0,3 3 10 0,0-5-8 0,4 3-2 0,3-2 6 0,1-1-8 0,6-1 10 0,0 0-30 0,0 0-60 0,0 0 6 0,0 0-18 0,0 0 23 0,18-7-15 0,-4 2 7 0,8-2-8 0,3-3 3 0,1-1-17 0,4-4-3 0,1 1-1 16,-1-2-10-16,3-3-10 0,1 1-3 16,3-3 0-16,1 1 2 0,4-1-102 0,3 1-49 15,1 0-25-15,-1 0-178 0</inkml:trace>
  <inkml:trace contextRef="#ctx1" brushRef="#br0" timeOffset="112799.03">4178 10115 702 0,'5'-3'105'0,"4"-2"69"0,3-2 40 16,2 0-95-16,0 3-10 0,3-4-27 0,-3-1-49 0,2 0-20 15,1-5-4-15,-3 4-3 0,0 1 6 0,-3 2-10 16,1 4 5-16,-5 1-7 0,-7 2 4 16,0 0-102-16,0 0-25 0,0 0-26 0,-4 12-50 0,-4-5 25 15,-3 9 51-15,-3-4-18 0,2 2 120 0,0 3 21 16,2 4-3-16,1 0 9 0,0 0 22 0,2-2 22 16,0-1 13-16,2 2 0 0,3-2 13 0,-1-1 14 15,3-3 2-15,0-2 6 0,1-1-4 0,5-4-27 16,1 0-4-16,3-4-5 0,4-3-20 0,0 0 0 0,0-3-4 15,5-4 5-15,2 0-15 0,0-5-13 0,2-1 1 16,3 0-3-16,0-3 2 0,2 0-73 0,5 1-84 16,-2-1 2-16,-3-2-252 0</inkml:trace>
  <inkml:trace contextRef="#ctx1" brushRef="#br0" timeOffset="114075.45">5061 9729 557 0,'0'-4'315'0,"0"4"-69"0,0 0-48 0,0 0 18 16,0 0-80-16,0 0-59 0,0 0-12 0,0 0-9 0,0 0-21 15,0 0-7-15,-16 9-9 0,9 1 5 0,2 4-14 16,-5-2-9-16,1 6 1 0,-1 1-2 0,1 2 0 16,2 2-5-16,0 1 5 0,5 6-6 0,0-4 9 15,2 0-3-15,2 0 0 0,2-9-2 0,1 1 2 0,5 3 2 16,1-6 2-16,3-1 2 0,-2-1-2 0,2-6 2 15,0-4-4-15,3 0 4 0,2-1 4 0,-1-2 2 16,3-3 3-16,0-4-2 0,1-2 3 0,-1-1-3 16,2-3 0-16,-2-2 0 0,1-1-4 0,-3 0 2 15,1-1 6-15,-5-2-2 0,-8 0 7 0,0-2 1 16,-2 3-2-16,-3-1 3 0,-2-2 2 0,-2-5-14 16,-10-4 3-16,2 3-6 0,-4 0 0 0,0 8-9 0,2 7 0 0,-4 0-2 15,4 3-6-15,-2 6-2 0,-5-3-2 16,7 6 1-16,-4 0 0 0,-3 0 0 0,5 4 3 0,0-1-2 15,3 1-4-15,6 1 6 0,3-1-6 0,2-4 7 16,0 0-14-16,0 0 12 0,0 0 3 0,21 3 3 16,-8-3 7-16,2-3-2 0,4-3-2 0,2 1 0 15,5-2-1-15,1 0 1 0,0-2 0 0,5 3 1 0,-6-5 5 16,9 1-7-16,1 1 1 0,-1-2-5 0,2 1 0 16,-4 1 6-16,-2 1-1 0,-3 2 4 0,-2 1 2 15,-5 0-7-15,-4 0 4 0,-3 1-6 0,-3 1 4 16,-3 3-2-16,-2 0 1 0,-1 0-1 0,0 3 7 0,-3 1-4 15,1-1 1-15,-1 2-2 0,-2 2-1 0,0 4 1 16,0-1-1-16,-3 4 0 0,1 2 3 0,-2 0-2 16,3-1 0-16,-1 4-1 0,0-1-1 0,0 3 0 15,2 1-3-15,0-1 3 0,0 4-2 0,4-6-1 16,-2 0 4-16,5 2-1 0,-2-5 2 0,2-2-1 16,2-4 1-16,-1-1-1 0,4-1 7 0,2-2-6 15,0 1 6-15,2-6-4 0,-2-1 8 0,2 0 1 0,-1 0-4 16,1-3 5-16,1-4 1 0,-1-2-9 0,0-1 5 15,-2-2-5-15,-2 1 7 0,0-1 1 0,-2-2 0 16,-1 2 0-16,-2-2 4 0,-5-2 2 0,0-1-2 0,-2-2 3 16,-2-1-1-16,-2 1-10 0,-1 0 3 15,-5 0-7-15,-1-2-3 0,-3 7-2 0,0 0-3 0,6 4 1 16,-4 3-3-16,-2 0-7 0,1 0 4 0,-4 2-3 16,7-1 8-16,-3 3-2 0,3-1 4 0,3 1-4 15,0-1 4-15,7 4-4 0,0 0 0 0,0 0-2 0,0 0-2 16,0 0-4-16,0 0-1 0,19-5 1 0,-7 2 5 15,2-1 3-15,7-1 3 0,2 0 0 0,1-1 2 0,2-2-2 16,7 3 2-16,-1-2 0 0,3 0 0 0,-1-2 0 16,-4 2-2-16,5-2 2 0,-4 0-2 0,2 3 1 15,-1 0 1-15,-8 3 0 0,-3-1 6 0,-4 3-9 16,-5-1 3-16,-5 2-4 0,0 0 4 0,-7 0 1 16,0 0-1-16,0 0 0 0,0 2-2 0,0-1-2 15,0 29 4-15,-5-18-2 0,0 0 5 0,0 4-3 0,0 0-2 16,-2 3 0-16,0-2-3 0,1 1 4 0,3-3-2 15,-1 1 3-15,4-2 1 0,0 3-5 0,2-1 4 16,2-2-3-16,3 2 4 0,1-6-1 0,1-1 0 16,1-2 0-16,1-2 5 0,3 0-3 0,3 1 1 0,1-6 0 15,1 0 4-15,0 0-2 0,-2-6 4 0,4 6-2 16,-2-3 5-16,-1-6-5 0,-1 2 3 0,-1-3-2 16,1-2 0-16,-3 3 0 0,2-5 0 0,-4 0 2 15,-5 0 5-15,2-2 2 0,-6 2-1 0,-3-1 2 16,2-3-2-16,-5-1-6 0,-4-2-3 0,-4-1 0 0,-1 1-7 15,-2 3-1-15,-2 3-5 0,-1 4 3 0,0 2-10 16,-4 2-2-16,1 4 1 0,0 1-1 0,-1 2 1 16,2 2 4-16,1 1 2 0,4-1 1 0,0 2 10 0,7-3-14 15,7-1 2-15,0 0-8 0,0 0-3 0,0 0 9 16,11 2 0-16,1-4 5 0,4-3 3 0,3-2 1 16,3-2-4-16,5 1 4 0,2-1 1 0,4-1 0 15,-1-4 1-15,1 3 0 0,0-1 1 0,-2 2-2 16,0-1 1-16,-1 1-2 0,-4 1 9 0,0-5-7 15,0 3 3-15,-10 3-3 0,-4 1 6 0,-5 2 3 0,-5-2 2 16,1 0 1-16,1 1 5 0,-4-1-4 0,0 7 2 16,0 0-3-16,0 0 1 0,0 0-6 0,0 0-3 15,0 0-1-15,0 0-5 0,0 0-4 0,0 0 2 0,0 0-2 16,0 0 1-16,0 0-1 0,0 0 5 0,0 0-3 16,2 14 10-16,1-3-6 0,-1 3 0 0,1 3 0 15,-1-1 0-15,0 3 4 0,5 2 0 0,-2 0 1 16,0 3-1-16,-3 1-5 0,-2 3 1 0,-3-1-1 15,3 1 4-15,0 0-1 0,0 0 0 0,7-2 1 16,-7-3 3-16,6-4-4 0,-2 4 3 0,-4-6-3 0,2-1 8 16,-2 1-30-16,0-5-25 0,1 2-2 0,3-1-67 0,1-5-49 15,2 1-23-15,7-9-15 0,0 0-78 16,0-4-190-16</inkml:trace>
  <inkml:trace contextRef="#ctx1" brushRef="#br0" timeOffset="114297.21">7191 9284 692 0,'7'-15'190'0,"-2"1"22"0,-3-2 1 0,-2 16 1 16,0 0-67-16,0 0-31 0,0 0-12 0,0 0 2 0,0 0-37 0,0 0-27 0,0 0-8 0,0 0-1 0,0 0-11 0,0 0-6 0,3 19-3 0,-1 0 1 16,0 4-5-16,-2 5-8 0,2-2 6 0,-2 0-5 15,0 2 8-15,0 2-6 0,1-4-2 16,-1 0 1-16,2 0-1 0,2 0 4 0,-3 4-2 0,3-4 2 15,-2 2 0 1,1-4-66-16,-1-3-33 0,-1 3-18 0,-1-3-132 0,0 2-275 0</inkml:trace>
  <inkml:trace contextRef="#ctx1" brushRef="#br0" timeOffset="115069.69">4291 11018 270 0,'-7'-12'40'0,"-1"3"116"0,-3-3 42 0,1 1-43 0,-1 3 3 0,-1-1-49 0,2 5-16 0,-4-4 3 0,0 1-2 0,-2-2-17 0,-3-1-1 0,1 4-7 0,1 1-23 0,-2 5-1 16,3-2-8-16,-1 2 5 0,-4 4-17 0,-2 1-15 15,-3 2 1-15,-2 4-6 0,0 4-6 0,1 6 3 16,-5 2-4-16,3 3 3 0,-1 7-9 0,7 4 1 16,1 1 1-16,6 2 1 0,0 0 5 0,1-3-7 0,6 3 2 15,6 0-5-15,3-2 10 0,5 1-1 0,3-6-2 16,5-2-1-16,2-1-11 0,4-8 22 0,2-6-5 15,2-2 11-15,7-7-2 0,6 0-7 0,6 0 5 16,2-7-5-16,-1 0 9 0,-3-7-2 0,-2-7 2 0,1-4-1 16,-3-1 6-16,-1 0 5 0,0-2 13 0,-4-5-4 15,1 2 25-15,-4-1-15 0,-4-1 3 0,-1 2-4 16,-4-2 0-16,-4-7-9 0,-6-2-4 0,0-4 1 16,-6-2-8-16,-3-3-11 0,6 0 2 0,-10 1-3 15,-1 3 8-15,0 8-9 0,-8 1 6 0,5 12-6 16,-5 3 6-16,1 2-16 0,4 9-3 0,-6 0-3 15,-4 0 5-15,3 5-8 0,-5 0 1 0,6 1-4 0,1 3 1 0,0 5 1 16,3-1 0-16,1 4-1 0,2 1-6 0,4 1 1 16,-1 3-1-16,4 2 2 0,4 2 5 15,3 2-1-15,3 1 5 0,6 1-4 0,0 1 7 0,-1 0 2 16,4 2-1-16,0-2 3 0,2 2 1 16,-1 0 1-16,0 1 4 0,1 1-2 0,-1-1 2 0,-1 3-2 15,0-8-2-15,-10 2 3 0,3-3 5 0,-7-6-3 16,0 8 3-16,0-3-4 0,-3 3 6 0,0 1-6 15,-6-3 6-15,1-2-6 0,-6-4 5 0,-3 0-4 0,0-1-4 16,-2 0-1-16,0 3-24 0,0-5-72 0,0 2-28 16,-3-3-12-16,3-2-76 0,2-1-192 0</inkml:trace>
  <inkml:trace contextRef="#ctx1" brushRef="#br0" timeOffset="115293.08">5101 11236 746 0,'9'0'118'0,"3"-2"73"0,0-3 10 0,6 3 9 0,-3-3-48 0,6 0-67 0,4-1-20 0,-5-1-4 0,5 0-26 0,-6 0-34 15,-2-1 6-15,-1 3-13 0,-5-1 11 0,2 1-12 16,1 2 2-16,-7-1-4 0,2 1 5 0,-9 3-10 15,0 0-20-15,2 0-1 0,0 0-86 0,-2 0-77 0,6 0-30 16,-19 8-13-16,2 3-56 0,-3 1-7 0</inkml:trace>
  <inkml:trace contextRef="#ctx1" brushRef="#br0" timeOffset="115434.28">5192 11407 165 0,'0'17'99'0,"0"0"75"0,3-4 16 0,2-5-24 0,2 1-19 0,2-2 9 15,-2-5-24-15,5-2-29 0,9 3 0 0,2-3-7 16,1-3-15-16,2 1-1 0,-1-7-11 0,-1-1 4 0,2 1-44 15,-2-5-16-15,1 0-6 0,-1-1 2 0,2 2-1 16,-5-6-153-16,2 2-53 0,0-1-38 0,-3-1-171 0</inkml:trace>
  <inkml:trace contextRef="#ctx1" brushRef="#br0" timeOffset="116755.36">6266 11032 751 0,'5'-7'118'0,"-5"0"77"0,4-3 16 0,-2 1 14 0,-4 0-1 0,-2 2-91 0,1 0-8 0,-2 2-22 16,-1 0-37-16,1 3-33 0,0 2-3 0,-4 0-7 16,2 0-7-16,-3 2-15 0,-1 1-1 15,3 2-4-15,1 2-3 0,-4 4-2 0,4-1 5 0,-3 4-4 16,-1 2 0-16,4 1-1 0,-3 4-4 0,8 4 3 15,-3 1 7-15,2-2-2 0,4 2 5 0,-1 0-4 16,6-5 7-16,2 2-3 0,-3-4 1 0,4-7-1 16,2 4 8-16,-1-7-8 0,4 3 4 0,-2-5-4 15,6-2 6-15,1-5 0 0,0-2 1 0,2 1 0 16,-4-6 4-16,4 3-2 0,-3-5 0 0,1 1 1 0,-2 3 3 16,-5-4-7-16,1-2 7 0,-3-3-6 0,-3-3 12 0,-2 1-6 15,0 2 2-15,-1-1-2 0,-1 1 6 0,-1-5-5 16,-2-6 1-16,-2 3-3 0,-1-5 0 15,-1 0-9-15,-3 0 0 0,0 5-2 0,-1 1-2 0,-3 5 0 16,1 2-3-16,-4 4 2 0,0 1 1 0,2 4-11 16,-4 0 6-16,0 1-7 0,3 1 4 0,-1 1-2 15,1 2 0-15,8 2 1 0,-4-2 10 0,9 3-12 16,2-3 3-16,2 0-8 0,1 0 7 0,0 0 1 16,7-3 5-16,4 3-2 0,3-4 5 0,7-3 3 15,0 2-3-15,1-2 3 0,0 0-6 0,1 2 1 0,-2 1 4 16,2-1-2-16,-3 3 0 0,-1-1 2 0,-1-1-2 0,-4 1 2 15,0-2 0-15,-3 3-1 0,-1-2 0 0,-4 4 0 16,-1 0 0-16,-5 0-2 0,-1 2 2 0,-4-2-1 16,0 0 3-16,0 0-2 0,0 2 2 0,0 0-1 15,14 24 6-15,-14-16-8 0,0 2 2 0,0 4-3 16,0-2 6-16,-2 5-4 0,-1-1 0 0,3 3-2 16,-6-1 2-16,5-2 0 0,1 1 2 0,-4-2-1 0,4 1-1 15,2-2 0-15,1-1-1 0,6-3 1 0,-2 1 0 16,2-5 0-16,-1-1 1 0,1 0-1 0,2-3 11 15,1-1-8-15,0-3 6 0,2 0-5 0,2-1 9 0,-2-3-6 16,-1-1 2-16,5-2-3 0,1 2 2 0,-7-4 0 16,6 0 0-16,-1 1 1 0,-8-5 0 0,3 1 6 15,0 0-1-15,-10-2 5 0,5-2 4 0,-5-1-14 16,-2-1 8-16,0-1-9 0,-7-2 7 0,-2 0-9 16,-3-1-4-16,1 3 1 0,-1 1-3 0,-4 3-5 15,1 2-3-15,-1 1 0 0,-1 3 2 0,3 2-6 16,-2 2 7-16,-1 2-6 0,3-1 9 0,5 4-2 15,-1 0 1-15,10 0 0 0,0 0 1 0,0 0-3 16,0 0-2-16,0 0 1 0,0 0-7 0,0 0 7 0,10-10 0 16,4 5 2-16,3-4 0 0,3 0 1 0,0 2 1 15,5 0 0-15,-1 2 3 0,6-2-3 0,1 0 2 16,2 4-2-16,0-4 2 0,-3 1-3 0,1 1 1 0,-5-5-2 16,-1 4 7-16,-3-4-3 0,-2 8 2 15,-5 2-2 1,-3 0 1-16,-1 2-1 0,-4-2-2 0,-2 0-1 0,-5 0 0 15,0 0-1-15,0 0 2 0,0 3-1 0,0-1 1 16,11 28-6-16,-13-20 2 0,0 4-2 0,0 4 9 0,1-1-4 16,-1 2 2-16,0 0-3 0,-1 1 15 0,1-3-18 15,0 2 10-15,2 0-12 0,2-1 12 0,0-3-4 16,1 1-1-16,2-4 1 0,2 1 3 0,2-5-2 16,1 1 2-16,-1-2-2 0,2 0 2 0,1-7 0 15,0 7 3-15,5-5 0 0,-1-2 3 0,1-2-1 16,1-5-2-16,-1 3 2 0,2-3 2 0,1 2-7 15,-1-3 5-15,0 1-5 0,-3-4 10 0,1 1-4 16,-5-1 3-16,-5-1-2 0,-2 2 8 0,-1-6 0 16,-2 0-2-16,3-1 1 0,-5-6-3 0,-2-1-7 15,-5 3 0-15,-5-4-3 0,0 4 0 0,-4 6-13 0,2-1 2 16,-3 6-5-16,-1-1 5 0,1 6-2 0,-2-5 2 16,3 4-1-16,-5 1 1 0,6 0 4 0,1 3 0 0,5 2 2 15,9 0 3-15,0 0-8 0,0 0-4 0,0 0-2 16,0 0-7-16,5 2 9 0,6-9 3 0,6 2 1 15,0-4 7-15,6-3-3 0,3 1 3 0,0 1-2 16,0-2 1-16,1 3 1 0,-1 0-1 0,-2-5 1 16,2 2-1-16,2 0 1 0,-2 1 0 0,-7 3 1 15,2 4 2-15,-5-4-3 0,-4-1 2 0,5 4-1 16,-6-2 4-16,-4 1-4 0,-7 6 0 0,0 0-1 16,0 0 6-16,0 0-6 0,0 0 4 0,0 0-5 0,0 0 0 0,0 0 7 15,0 0-5-15,0 0 9 0,0 0-4 0,0 4 4 16,2 19 1-16,6-17 0 0,-8 0 0 0,4 2 4 15,-2 3-2-15,3 5 3 0,2 1-4 0,0 0-2 16,0 4-2-16,-2-2 1 0,2 8-5 0,0-3 2 16,-2 4-2-16,2 5 2 0,-2-5-5 0,0-4 3 15,-1 6 0-15,-1-7 2 0,1 1-2 0,-2-1 0 16,-2-1 2-16,5-1-1 0,-3 0 2 0,1 0-7 0,2-2-21 16,-1 0 4-16,-1-1-61 0,3-4-57 15,-1 0-52-15,0-6-4 0,4-2-145 0</inkml:trace>
  <inkml:trace contextRef="#ctx1" brushRef="#br0" timeOffset="117087.9">8309 10554 708 0,'-14'-5'106'0,"14"5"115"0,0 0 81 0,0 0-142 0,0 0 28 0,-2 0-95 0,1 0-13 0,-33 7-19 0,26 4-27 0,-3-3-25 0,3 6-2 0,-5 4-5 0,1-1 6 0,4 4-7 15,-1 0 3-15,0 0-4 0,4 2 2 16,1 1 5-16,4 2 3 0,0-3-1 16,4-2 11-16,3-6-6 0,2-1 3 0,3-2-5 0,2 1-1 0,3-8 4 15,-3 0 5-15,0-3 0 0,3-2 8 0,-1-4 0 16,5-3-3-16,0 2 5 0,-5-5-2 0,8-1-8 16,-1 1 2-16,-6-6-3 0,4-3 5 0,-9-2 9 15,-1 4 2-15,2-3 2 0,-2 7 1 0,-1-7-6 0,-4-1 0 16,-5-3-2-16,-1-7-5 0,-5 3-14 0,2-4-1 15,-8 5-3-15,1 4-7 0,-2 7-3 16,-2 4-7-16,-4 3 2 0,-4 2-8 0,1 4-8 0,-9 3 5 0,-5 3-6 16,-5 6 12-16,-14 2-51 0,-2 1-37 0,-3 5-8 15,-3-3-128-15,-3 5-400 0</inkml:trace>
  <inkml:trace contextRef="#ctx0" brushRef="#br0" timeOffset="121143.27">13504 15658 0,'-101'13'0,"-77"5"0,-170 16 16,-118 23 15,52-9-31,105-18 16,70-3-16</inkml:trace>
  <inkml:trace contextRef="#ctx1" brushRef="#br0" timeOffset="120112.53">5629 12269 452 0,'-2'4'494'0,"2"-4"-190"0,0 0-235 0,0 0-10 0,0 0-1 0,0 0-13 0,0 0 0 0,16 6 2 0,-6-12 8 0,9-3-17 0,-3-2-5 0,3 1-1 0,2 1-14 0,0-5-8 0,2 4-4 0,1 1 1 0,-3-1 3 15,-4-1-9-15,2 1 4 0,-6-2-5 0,1 3 7 0,1 4-10 16,-3-1 5-16,1 6-6 0,-1-1 8 0,-4 1-19 16,-1 0-52-16,-3 0 7 0,-6 3-165 0,-1 4-204 15</inkml:trace>
  <inkml:trace contextRef="#ctx1" brushRef="#br0" timeOffset="120268.71">5756 12577 676 0,'0'0'101'0,"0"0"41"0,16 4 68 0,-8-4-160 16,6-4 44-16,0-1-16 0,4-3 4 0,2-1-11 16,1-3-20-16,2-1-26 0,5-1-2 0,-6-3-7 15,1-4-10-15,5 4-79 0,-9-2-57 0,9-1-8 16,-2 3-150-16</inkml:trace>
  <inkml:trace contextRef="#ctx1" brushRef="#br0" timeOffset="120800.02">7043 11884 1293 0,'0'0'46'0,"0"0"8"16,-2 0-16-16,-24 5 13 0,14 0-32 0,-6 2-13 16,-1-1 1-16,-2-3-4 0,-1 2 3 0,-6-3 0 15,2 2 0-15,3-3-1 0,0-1-5 0,8 0 9 16,-4 0 0-16,-1 0 5 0,1 0-4 0,2 0 5 0,1-1 2 16,1-1 2-16,-1 0 7 0,5-3-8 0,1 0 2 15,3-1-3-15,4-1-2 0,1 0-8 0,2-1-1 16,2-3-2-16,-1 3-2 0,8-3 1 15,5 1 0-15,5 1 2 0,0-2 9 0,0-1 0 0,-1 2 5 0,-3 1-4 16,10 0 1-16,1 8-9 0,2 1 2 0,-4 3-3 16,4 4 4-16,-2 5-6 0,-1 7 3 0,1 4-1 15,-7 2 12-15,0 4-10 0,-2 3 5 0,-6-1-6 16,-1 5 5-16,-3 5-1 0,-3-3 2 0,-6 2 0 16,-1-2 1-16,-10-3 7 0,-2 3-5 0,-6 1 6 0,-4 1-8 15,1 0-1-15,-6-5-1 0,1 1 1 0,-1-2-4 16,-3-5-1-16,0 4 1 0,0-5-1 0,-2-3 1 0,6-8-3 15,1 0 4-15,7-6-2 16,0-4 14-16,3-5-9 0,1-2 4 0,7-4-5 0,1-5 2 0,2-5-2 16,3 0-5-16,-1-8 2 0,3-3-9 15,2-4 0-15,6 3-2 0,-1 0 1 0,7 1-5 0,4 6 0 16,3 0 4-16,4 7-2 0,-1-4 9 0,1 7-4 16,1 6 2-16,4-3-2 0,2 6 5 0,-2 7-10 15,1-1 4-15,-3 6-5 0,6 2 7 0,2 0-1 16,3 3-1-16,-2 1 1 0,-2-3 1 0,-3 4-2 15,-4-3 5-15,2 3-4 0,-2-1 11 0,0-6-21 16,3-3-36-16,-1-4 3 0,4-5-120 0,2 0-188 0,0-7-149 16</inkml:trace>
  <inkml:trace contextRef="#ctx1" brushRef="#br0" timeOffset="121320.03">7886 8925 738 0,'-9'0'101'0,"4"-1"305"0,5 1-317 0,0 0 29 0,0 0-1 0,0 0 1 0,0 0-52 0,0 0-33 0,0 0 9 0,0 0-12 0,-4-2 25 0,18-3-13 15,0-1 0-15,7-1-5 0,0-1-16 0,5-5-2 16,2-2-8-16,0-1 5 0,0-1-9 0,0-2-4 0,0-1 4 15,-4 3-4-15,0 1 5 0,-5 2-3 0,-1 6-3 16,-2 2 1-16,-8 1-3 0,1 3-27 0,-6 2-53 16,-3 4 9-16,2 3-124 0,-5 3-67 0,-6 8-62 0,-7-1-9 15,1 6-182-15</inkml:trace>
  <inkml:trace contextRef="#ctx1" brushRef="#br0" timeOffset="121477.78">7935 9230 848 0,'1'-3'135'0,"5"-1"-49"0,1 4 39 16,5-5-11-16,0 0 50 0,2 1-43 0,1-10-12 0,5 2 1 0,-1 0-13 0,0-4-23 16,4 8-15-16,-2-5 1 0,-1 5-39 0,-2-3-16 15,-3 1 5-15,-2 1-7 16,-3 2 7-16,1 2-3 0,-1-4-1 0,4 4-1 0,-2-4-13 0,0-5-101 16,2 4-36-16,4-2-24 0,1-2-111 0,3 1-193 15</inkml:trace>
  <inkml:trace contextRef="#ctx1" brushRef="#br0" timeOffset="122029.8">8858 8401 1235 0,'-9'2'55'0,"-2"-2"-9"15,-1-2 33-15,2-5-20 0,-2 2 5 0,-2-1-10 16,1 3-3-16,3-2 14 0,3-1 1 0,0-2 4 16,4-8-17-16,3 6-17 0,0-4 0 0,5 3-2 0,2 3 4 15,5-6-5-15,0 1-2 0,4-1 1 16,5 4-4-16,0-4-6 0,1 2 4 0,1 0-4 0,1 1-1 16,2 2-13-16,2 3-5 0,-3 4 1 0,-1-2-1 15,-7 4-3-15,-4 2 5 0,-1 3-4 0,-3-1 0 0,1 6 4 16,-1 1-4-16,-4 1 5 0,-5 11 2 0,-2-3-3 15,-1 5 1-15,-6 6-1 16,2-3 4-16,-9 3-5 0,2-1 1 0,1 5-1 0,-1-4 4 0,3 1-11 16,1-1 6-16,3-5-8 0,-4 0 4 0,8-3 2 15,1 0-4-15,2-10 4 0,5 1 1 0,2-1-2 0,2-6 0 16,3-2 0-16,6-2-1 0,-1-3 4 0,6 0 0 16,-2-1 2-16,3-3-3 0,7-1-2 0,2 3 0 15,0-3-1-15,2 1 0 0,-2 4 1 16,-3-3 3-16,0 3-2 0,-6 0-1 0,0 2 0 0,-3 5 2 0,-3-2 0 15,-3 4 5-15,-4-4 1 0,-3 4 1 0,-2-3 1 16,-1 3 4-16,-2 0 2 0,-3 0 1 0,-1-1 1 16,-5 5 11-16,1-1-6 0,-2 2 3 15,-5 0-5-15,-4 1-2 0,-1 1-6 0,-4 0-3 0,-5 3 0 0,-2-2-3 16,-5 1-3-16,-4 1 0 0,1-2-2 0,-1 4 0 16,4-3 0-16,5-1 0 0,-1-3 0 0,-1 0-1 0,7-2-6 31,1-3-23-31,10-6 3 0,3 3-74 0,2-6-83 0,2-6-51 0,3-4-20 0,2-8-207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8T06:35:26.0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12064" units="cm"/>
          <inkml:channel name="Y" type="integer" max="754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2-08T06:36:01.388"/>
    </inkml:context>
  </inkml:definitions>
  <inkml:trace contextRef="#ctx0" brushRef="#br0">1735 886 121 0,'-2'-9'-4'0,"4"-1"-94"0,-2 1 125 0,5 0-12 0,-2 4 2 0,3 0-5 0,-5 1-5 0,3 2 12 0,-4 2-15 0,0 0 14 0,0 0-14 0,0 0-1 0,0 0 6 0,2 0-5 0,-1 0 2 0,1 0 17 0,0 0-7 0,0 0 11 0,-1-1 0 0,1-1-6 0,0 0 8 16,-1 2-10-16,1 0-7 0,2 0 3 0,48-15-10 15,-38 13 9-15,0-2-6 0,3 1 2 0,-1-2 2 16,1 1-1-16,1-5-8 0,1 2 5 0,2 4-5 16,0-6 5-16,1 9-1 0,-1-3-8 0,-2-1 4 0,2 1-5 15,-2-1-1-15,2 3 6 0,0-1-8 0,0 0 7 16,4 0-3-16,-6 2 1 0,3-5 6 0,-3 5-5 16,4-7-4-16,5 2 7 0,-5 1-4 0,3-1 6 15,-2 3-2-15,-5 1-1 0,6-1 3 0,-4-2-3 16,-4 3 3-16,-3-3 3 0,-4 1-5 0,-3 1 5 15,-1 0 2-15,-6 2 1 0,0 0 7 0,0 0-6 16,0 0-7-16,0 0 15 0,0 0-9 0,0 0 11 16,0 0-9-16,0 0-9 0,0 0 4 0,0 0-6 15,0 0 1-15,-20 11 4 0,8-10-6 0,2 1 5 0,-4 2 3 16,0 3-4-16,-2-4 4 0,-12 2-6 0,6-1-5 16,-1-6 2-16,-1 4 2 0,10 0 1 0,-11 1 3 0,-1 2-7 15,2 1 3-15,-2-5-3 0,7 12 4 0,-4-12-4 16,2 3-2-16,0 1 0 0,0-3-1 0,2 5 5 15,0-4-1-15,-2 1 2 0,2 1-7 0,-2-3 4 16,2 3-6-16,1 0 7 0,3-3 4 0,-1 0-5 16,2 1 7-16,4-3-8 0,-3 0-5 0,3 4 7 15,0-3-7-15,-1 1 8 0,2 0 2 0,1-2-7 16,1 0 7-16,2 0-8 0,-1 0-6 0,6 0 5 16,0 0-5-16,0 0 5 0,0 0-2 0,0 0-2 15,0 0 3-15,0 0-3 0,0 0 0 0,2 1 10 16,0-1-9-16,29 11 9 0,-17-11 3 0,3-4-8 0,3 1 9 15,2-2-12-15,3 3-1 0,-3-3 4 0,8 5-6 16,-4-5 6-16,0-1 4 0,2 5-7 0,-4-6 8 16,4 3-7-16,-2-1-6 0,1 5 12 0,-1 0-6 15,-2 0 9-15,2 2-3 0,-1-4 0 0,1-2 5 16,-4 3-5-16,8-6-4 0,0 1 7 0,-4 5-7 16,3-4 8-16,-4 5 3 0,-4-4-7 0,3 2 8 0,-3 2-8 15,-2-3 2-15,-5-2 3 0,-2 3-1 0,-3-2 3 16,-2 1 11-16,-2-1-9 0,0-1 5 0,-3 2-7 15,1 1-5-15,1 2 6 0,-4 0-8 0,0 0 7 16,0 0 1-16,0 0-1 0,0 0 5 0,0 0-6 0,0 0-3 16,0 0-3-16,0-2-1 0,0 0 1 15,0 1 10-15,0-1-11 0,0 0 11 0,0 0-11 0,-2 1 7 16,0-1 2-16,1 0-5 0,-1 2 5 0,0 0 3 16,0 0-9-16,1 0 7 0,-1 0-8 0,0 0 12 15,0 0-9-15,1 0-1 0,-1 0-1 0,0 0 11 0,1 0-13 16,-1 0 9-16,0 0-11 0,0 2 0 0,1 0 3 15,-1-1-7-15,-33 34 6 0,30-21 4 0,0 2-7 16,-2 1 10-16,3 3-10 0,-1-3-2 0,0 7 5 16,1-1-9-16,-1 3 9 0,1 0 0 0,-3 4-4 15,2 1 5-15,-2-3-3 0,-3 2 2 0,5-1 1 16,-4 3-2-16,0 1 1 0,0 2 0 0,-3 3 0 16,-2-1 3-16,0 1-3 0,-3-1 0 0,3-3-1 15,2-1-2-15,-6-3 3 0,12 3 8 0,-5-7-5 16,1 7 3-16,4-5-4 0,-1-2-4 0,-1-3 10 0,4 0-4 15,-3-2 8-15,-1 1-4 0,2-2-2 0,3-3 1 16,-1 2-1-16,4 0-2 0,-1-3 9 0,-8-6-3 16,7-3 7-16,-3-3 5 0,0 3-10 0,5-4 7 15,0-3-9-15,0 0 4 0,0 0 2 0,0 0-14 16,0 0 9-16,0 0-20 0,0 0-30 0,0 0-4 0,1-19-12 16,5 7-25-16,2-5-24 0,1-1-40 0</inkml:trace>
  <inkml:trace contextRef="#ctx0" brushRef="#br0" timeOffset="515.6">3119 306 294 0,'0'0'0'0,"0"0"0"0,0 0-12 0,0 0 10 0,0 1 2 0,0 1 7 0,0 0 13 0,0-1-6 0,-2 41 18 0,-1-31 1 0,-1 1 2 0,-2-3 0 0,0 1 15 0,-4 1-17 0,3-1 9 15,2 2-12-15,-2 0-6 0,-2 2-1 0,2 0-7 16,0 0 7-16,0 0-2 0,4 2-14 0,-4 0 5 15,-2 1-9-15,4 4-5 0,-1-2 1 0,1 2-4 16,2 2 5-16,-1 1 5 0,1 0-9 0,-2 1 4 16,-1 4-7-16,-1 3-2 0,-1 1 9 0,-3 3-3 15,3 8 4-15,-1 1 1 0,-3 4-7 0,-1 3 2 0,-2-3-5 16,1 5-3-16,0 4 10 0,2 1-8 0,-4 0 9 16,2 0 7-16,-2-3-9 0,-1 0 10 0,1 3-11 15,-1-5 3-15,-2 5 10 0,3-1-12 0,-5-1 12 16,4 4-1-16,-2-3-7 0,-1-4 11 0,3 0-12 15,-2-2-1-15,3-1 10 0,-1-2-13 0,1-2 11 16,0 0-7-16,1-2 4 0,1-2 7 0,-2 3-6 16,0-4-5-16,3 1 12 0,-1-1-4 0,5-5 9 0,-5-4 0 15,2-2 0-15,0-3 0 0,-1-5 0 16,6-1 7-16,0-4-7 0,-1-4 1 0,-3-2-1 0,6-5 6 16,3 1-36-16,2-2-6 0,0-5-16 0,0-1-52 0,0 0-3 15,7-1-32-15,0-8 14 0,0-3-68 0</inkml:trace>
  <inkml:trace contextRef="#ctx0" brushRef="#br0" timeOffset="1437.44">3346 1074 73 0,'0'-5'65'0,"1"-1"-34"0,3 6-22 0,1-1 8 0,0-6-13 0,0 7 7 0,2-4 11 0,0 4-6 0,2 2 6 0,0-2 4 0,-4-2 1 0,0 1 5 0,2-1 16 0,-3 0-3 0,1-1 4 0,-2-1-3 0,4 2-6 0,0 2-10 0,0-1-6 0,-1-1 1 0,1-2-10 15,3 3-11-15,2 1 2 0,0-2-5 0,2-3-3 16,0 1 4-16,-2 2-3 0,4-1 4 0,2 3 1 16,-1 0-4-16,-1-7 1 0,-1 5-2 15,-1-3-2-15,2 0 5 0,0 5-4 0,-1-7 6 0,-3 3 2 0,1 1 0 16,-6-4 6-16,0 7-5 0,-2-2-3 16,-2-3 7-16,2 8-5 0,2-3 8 0,-7 0 6 15,0 0 2-15,0 0-1 0,0 0 0 0,0 0-19 0,0 0 6 16,-24 0-8-16,12 0 5 0,-4 0-5 0,1 0 2 15,-3 0 4-15,4 0-2 0,-3 4-6 0,-2-2 2 16,-1-1-1-16,-4-1 3 0,3 4 2 0,0-4-5 16,2 5 2-16,0-1-3 0,-2-1-1 0,4 1 3 15,-4-3-4-15,3 6 4 0,4-2 0 0,-1-1-6 16,4 5 4-16,-1-4-5 0,2-2-5 0,3 1 7 16,-2-1-5-16,5 3 7 0,1-1 6 0,1-2-1 0,0 2 9 15,2-5-9-15,0 0-5 0,0 0 10 0,0 0-9 16,0 0 11-16,0 0-4 0,0 0-2 0,0 0 4 15,0 0-4-15,0 2-3 0,0 0 4 0,0 0-1 16,0-1 3-16,0 1 1 0,13 33-8 0,-13-21 0 16,-4 0-4-16,2 2 1 0,-3 1 4 0,0 0-1 15,0 6 2-15,-2-2 7 0,2 2-7 0,-1-4 4 0,-1 3-5 16,0-2-3-16,0-3 7 0,2 1-4 0,-3-5 7 16,4 1-1-16,2-1-6 0,2-5 9 0,2-1-7 15,0-2 4-15,-2-1 1 0,0-1-7 0,0-3 6 16,0 0 0-16,0 0 3 0,0 0 3 0,0 0-2 15,2 0-5-15,-1 0 8 0,1 0-5 0,0 0 7 16,0 0-11-16,38-13 1 0,-32 6-3 0,4-4 1 0,-1 4-12 16,-1 0 12-16,4-3-3 0,0 1 7 15,-2-1-2-15,4 1-10 0,0-2 5 0,-1 3-6 0,1 1 5 16,-2 0 6-16,-2 3-5 0,0 1 8 0,1 3-5 0,-3 0-8 16,1 3 2-16,-1 1-6 0,-1 4 0 0,-4 1 11 15,4 2-8-15,-4 1 9 0,2 0 2 0,2 2-9 16,-6-2 9-16,0 0-11 0,-3 2 6 0,4 0-1 15,-1 0-5-15,3-2 4 0,2 6 7 0,-6-3-3 16,0-1 8-16,-2 0-8 0,0 0-5 16,0-2 12-16,-2 1-8 0,2 4 12 0,-2-6 2 0,-1 1-7 15,-4-2 12-15,-2-3-12 0,-1 4 9 0,-1-1-2 16,3 1-7-16,-3-3 7 0,-1-3 5 0,-2 1-8 16,0-1 5-16,0 2-8 0,-2 3-1 0,1-3 3 15,-4-1 1-15,1-3 1 0,1-5 4 0,-1 2-7 0,3 0 2 16,-1-1-3-16,2 1-3 0,0-2 3 0,-3-3-5 15,3 1 3-15,0 2-24 0,2-1-37 0,1 1-24 16,1 0 0-16,-2-3-48 0,-2 5-67 0,0 0-51 16</inkml:trace>
  <inkml:trace contextRef="#ctx0" brushRef="#br0" timeOffset="1845.08">2130 2031 466 0,'0'0'10'0,"0"0"-46"0,0 0 35 0,0 0 6 0,2 0-8 0,26-4 8 0,-20 9 4 16,8-1-5-16,-6-1 13 0,1-1-11 0,3 0 3 0,-2-1 8 0,4-1-2 0,-1 2 8 0,4-2 20 0,-1 0-7 0,-2 0 4 0,8-2-6 0,0-1-13 0,-1-1 0 15,8 1-9-15,-5-2 6 0,8 0-5 0,4 1-13 16,2-1 2-16,3 0-5 0,3 1-13 0,1-1 16 0,3 0-6 16,-1 1 10-16,3-1 3 0,-1 0-11 0,-2-1 7 15,-1 1-9-15,1 0 4 0,9 0 4 0,2 1-4 16,1 1 5-16,-3-1 5 0,-11 3-6 0,-4-1 12 0,-6 0-10 15,-2 0 1-15,-2 1 7 0,-7 1-8 16,-5-2 10-16,-2 2-2 0,-1 0 5 0,-3 0 7 0,-3 2-3 16,2-2-1-16,-1 1-13 0,-3 1-39 0,2 0 11 15,-5 0-109-15</inkml:trace>
  <inkml:trace contextRef="#ctx0" brushRef="#br0" timeOffset="3112.09">10040 833 277 0,'-2'-15'44'0,"4"6"2"0,-4-1 32 0,1-1-40 0,1-1 33 0,1 7-14 0,-1-4-14 0,2 7 6 0,0-5-22 0,3 4-15 0,-1 3 0 0,-4 0-6 0,0 0-15 0,0 0 14 0,0 0-8 0,0 0 11 0,0 0-6 0,0 0 12 15,0 0 0-15,0 0 3 0,-7 22-6 0,1-16 0 16,1 6-3-16,-4 2 2 0,4 0-2 0,-4 8-8 15,-1-6 2-15,1 12-4 0,-3 3-10 0,-4 4 12 16,6 11-5-16,-7-5 8 0,-1 5-1 0,4 2-6 16,-1-1 7-16,2 11-8 0,1-4-2 0,-5 0 13 15,5-3-5-15,-8-3 9 0,5 6-6 0,-1-5 0 16,0 2 0-16,2-3 0 0,2-4-3 0,4 1 9 16,-1-5-2-16,5-5 5 0,-3-3-3 0,-1-8 2 0,3-1 5 15,-2-4-3-15,1-5-1 0,3 1 5 0,1-4 0 16,2-6 4-16,0-5 6 0,0 0-13 0,0 0 8 15,0 0-7-15,0 0 19 0,0 0-16 0,7-16 2 0,0 1-6 16,-7-4 8-16,9-4-6 0,-2-3 2 0,0-6-3 16,3-6-8-16,-5-2 3 0,4-7-9 0,1-2 8 15,-3-3-3-15,7-2-4 0,-3 3 5 16,3 1-5-16,1 5 5 0,-2-3-5 0,-3-2 2 0,4 1-2 16,-4 0 11-16,6 8-5 0,-4 2 4 0,-1-3-4 15,1 4 6-15,-2 1-12 0,4 1 2 0,-1 6-4 16,-3 2 3-16,-3 4-4 0,2 1 2 0,6 4-3 0,-6 3-4 15,0 4 0-15,1 4-3 0,-6-1 3 16,1 4 3-16,2 5 5 0,-7 0 1 0,0 0 0 0,0 0-8 16,0 0 0-16,0 0-6 0,14 7 4 0,-11 0-4 15,3 7-5-15,-5 3 4 0,1-3-7 0,1 7-7 16,3 5 11-16,1 2-6 0,1 7 9 0,-2 1 0 0,1-1 1 16,3-2 7-16,-6 6-3 0,4-1 11 0,-1-2-8 15,0 3 0-15,2 1-3 0,0-2 10 0,-2-1-4 16,1-2 6-16,1-1-6 0,-2-2-7 0,2-1 14 15,-2 1-5-15,-2-1 10 0,-2-3-11 0,3 0 8 16,-1-2-3-16,0-2 5 0,0 6 2 0,-1-6-1 16,1 2-2-16,-2-6 2 0,-1-5 10 0,0 1-7 15,-2-4 10-15,-2-1-10 0,2-3 2 0,-2-2-8 16,1 0-11-16,-1-2 2 0,-2-1-36 0,1 1-31 16,-2-4-22-16,-1-2-4 0,1 0-63 0,-2-5-81 15</inkml:trace>
  <inkml:trace contextRef="#ctx0" brushRef="#br0" timeOffset="3362.1">9786 1516 545 0,'-4'-15'89'0,"-6"1"-43"0,5 3 6 0,-2 8 7 0,7 3 6 0,0 0-37 0,0 0-5 0,0 0-10 0,0-2-13 0,1 0 6 0,1 1-8 0,0-1 6 0,36-19-9 15,-26 21 4-15,2-2 2 0,0-3-1 16,5 3-8-16,-5-3 10 0,2 2-5 0,5 1 7 0,-9 0-1 16,7-1-4-16,2 1 5 0,-10-2-6 0,6-1-2 15,-3 2 7-15,2-1-3 0,3 1 5 0,0 1 6 16,4-1-14-16,-4-3 7 0,0 3-9 0,0 1 5 0,2 2-27 16,2-2-75-16,-1 2 20 0,6-1-188 0</inkml:trace>
  <inkml:trace contextRef="#ctx0" brushRef="#br0" timeOffset="4637.27">16506 941 22 0,'6'-8'21'0,"4"3"9"0,-1-6 10 0,0 1-32 0,-1-1 11 0,1-3-18 0,3 2-1 0,-1 0 15 0,-1-2-5 0,-5 0 14 0,2 2 26 0,-5-4 14 0,1 2 9 0,-3 0-3 0,-1-1-4 0,-3 2 0 16,3 5-3-16,-1 1 4 0,-3 1-4 0,-2-1-33 16,-2 2 5-16,-3 0-15 0,1 2-11 0,-3 3-1 15,-1-2-6-15,-3 4 7 0,-3 1 5 0,2 6-10 16,-3-2 6-16,1 1-8 0,-2 3 1 0,-3-1 6 16,1 8-7-16,-2-4 8 0,-1 5-4 0,2 3 0 15,-2 5 5-15,-2 1-5 0,1 3-9 0,1 4 6 16,-2 1-5-16,-3 4 6 0,0 0-3 0,0-1-3 0,3-1 2 15,4 4-2-15,5 3 4 0,4-1-7 0,-1-1 0 16,4-1-4-16,4-2 6 0,0-5 2 0,8 0 1 16,4 0-1-16,1-2 0 0,6 0 2 0,3-2-4 0,0-4 3 31,6 0 1-31,2 0-2 0,8-3 7 0,-2 0-6 0,6-3 1 0,3-2 9 0,1-3-9 0,4-2 10 31,2-4-4-31,0-4-2 0,0-5 7 0,3-4-6 16,2-2 0-16,2-2 10 0,-1-4-9 0,1-3 12 0,3-3-2 15,-1-4-2-15,-2-5 10 0,-2 0-8 0,-4-6-1 0,3 3 12 16,-5-6-7-16,-1-5 11 0,-1 2-3 16,-11-6 1-16,-1 0 3 0,-4-1-3 0,-4-2-7 15,0-5 2-15,-3 1-9 0,-2 1 8 0,-2-1-2 0,-7 4-8 16,-1 0 7-16,-4 4-7 0,-2 2 1 16,-3 5-4-16,-4 1-4 0,1 5 1 0,-5 6 0 0,-1 0-7 15,-1 4 3-15,-4 5-4 0,-1-6-3 0,0 10-7 16,-5 3-1-16,-1-1-2 0,-2 4 6 0,-3 1-7 15,1 3 4-15,-3 4-6 0,0 4-1 0,2-2 1 16,-4 4 0-16,5-2 1 0,1 2-6 0,1 6 4 16,2 3-7-16,3 4 5 0,0 1-8 0,2 0 14 0,2 5-13 15,4-2 13-15,-1 5-2 0,5 2 2 0,5-3 11 16,0 1-9-16,3-1 7 0,5 1-10 0,1 0 0 16,6 1-3-16,-1-3 17 0,3 1-11 0,3 0 11 15,2 1-14-15,3 0 4 0,2 1 6 0,-1-4 0 16,3 0 3-16,1-4 1 0,-1-1-5 0,3 4 0 0,2 0-1 15,0 0 1-15,0 3 8 0,-2-4-3 0,-3-1 5 16,1 1-5-16,-3 0 3 0,2 2 2 0,-4-2-2 16,-2 4-3-16,1-1 10 0,-6-3-9 0,-5 0 11 15,-4-1 3-15,-1-4-3 0,0 1 7 0,-2 3-6 0,-4-4 14 16,-1 3-14-16,-4-3 3 0,-5 0-6 0,4-2 15 16,-6 2-17-16,-5 0 10 0,-1-2-13 0,-3 2-2 15,-1-2-7-15,-2-1-27 0,7 1 9 0,-5-2-66 16,5-1-98-16,2-2-52 0</inkml:trace>
  <inkml:trace contextRef="#ctx0" brushRef="#br0" timeOffset="6039.79">23067 1058 156 0,'-5'-22'28'0,"-1"1"-36"0,3-2-22 0,-1 2 50 0,3-3 3 0,1-1-12 0,1 3 7 0,1-6-11 0,2 2-8 0,-1-2 18 0,1 2-5 0,4 0 14 0,-2-1 11 0,-1 6 22 0,0 1 12 0,-3 6-1 0,3-2 2 0,-3 7-11 0,-2-3-9 15,2 3 6-15,-2 1-8 0,0 1-11 0,1 3 2 16,1-1-5-16,-2 5-8 0,0 0 4 0,0 0-12 15,0 0 8-15,0 0-17 0,0 0-15 0,0 0 7 16,0 0-9-16,3 19 0 0,-3-7 7 0,2 4-7 0,0 5 8 16,-2 2 2-16,0 1-4 0,2 0 4 15,-2 6-5-15,1 0 3 0,3 6 1 0,-2 1 1 16,1 3 0-16,2-2 11 0,1 2-15 0,1 2 5 0,0-5-8 16,-2 1 3-16,-2-5 7 0,2 2-6 0,2-2 7 15,0 2-1-15,-1-4-3 0,-3-1 11 0,1-2-9 16,-3-6 2-16,-1-2 13 0,2-5-5 0,-2-4 9 0,0-3-9 15,-2 3 8-15,2-6 0 0,-3-1 5 16,3-4 3-16,0 0 4 0,0 0-6 0,0 0 6 0,0 0-1 16,0 0-14-16,0 0 11 0,0-2-11 0,-16-23 6 0,14 10-5 15,1-3-2-15,-3-4 1 0,4-4-5 0,-2-9-3 16,2-4-3-16,0-2 3 0,-1-5 0 0,1 1-9 16,-2 0 4-16,2-4-5 0,0 2 0 0,0 1-6 15,0 1-1-15,0 7-1 0,-2 3 5 0,0 5-3 16,2 8 1-16,-1 1 0 0,1 0 5 0,0 0-3 15,-2 2 1-15,0 1-2 0,1 4-7 0,-1 4 3 16,2-2-3-16,0 5 3 0,2 2-4 16,-2 5-4-16,0 0-1 0,0 0-1 0,0 0-5 0,0 0 5 0,0 0-3 15,1 0 4-15,15 8 0 0,-11 8-10 0,0 0 9 16,2 5-11-16,0 3 12 0,4 6 1 0,-1-1 0 16,2 10 1-16,1-1 7 0,1 2-1 0,1 0 3 15,4 5-3-15,-3-1-2 0,0-4 9 0,-1 0 1 16,-1-7 5-16,5 0 10 0,-3-3-11 0,0-2 5 0,-4-2-7 15,4-2-2-15,1-3 9 0,-1-3-8 0,1-1 9 16,1-5 3-16,-6-3-4 0,0-2 9 0,0-4-7 16,2 1 6-16,-2-2-7 0,4-2 5 0,-2 0-3 15,-2-4 11-15,2-3-3 0,-4-1 3 0,3-5-2 0,-5 1 0 16,3-9 2-16,-2 0-6 0,3-5 6 0,0-3 3 16,-2-3-14-16,3-1 6 0,-5-4-11 0,4-1 3 0,-1-4-7 15,1-1 1-15,-1-1-3 0,1-3-3 0,0 7-1 16,0 5 0-16,2 4 0 0,-3 8 5 0,-1-5-10 15,-1 4 6-15,1 5-7 0,-1-4 11 0,0 7-6 16,-3 1-3-16,1-1 0 0,0 0-2 0,4 1 1 16,-4 1 3-16,3 2-2 0,1 1 0 0,-1 1-6 15,1 3-1-15,1 0 0 0,-2 2 10 0,-1 1 2 16,0 2-3-16,-2 1 3 0,0-1 1 0,0 4-4 0,0 3 4 16,-2 0-7-16,3 5-4 0,-1 3-6 15,2 4 2-15,0 2-3 16,-2 4 2-16,2 1 5 0,-4 2 0 0,3 6 2 0,-1-1 2 0,2 6 1 0,2-1 2 15,-4 6-1-15,3 5 14 0,-3 2-5 0,-4 2 1 16,4-3-3-16,-3-1-4 0,-4 0-1 0,3 0 0 0,-1 2 2 16,-2-5 3-16,7 5 1 0,-5-8 5 0,1-4-4 31,3-2-5-31,-5-4 15 0,5-1-9 0,-6-2 12 0,1-2 0 0,3-7-2 0,-4 2 12 0,1-7-6 16,-1-2 18-1,-3-3-11-15,3-6 7 0,3 2-6 0,-3-5 9 0,-3 0-40 16,0-1-25-16,-10-3-4 0,8-3-75 15,0-5-66-15,1-4-78 0,-1-8 5 0,-4-6-215 0</inkml:trace>
  <inkml:trace contextRef="#ctx0" brushRef="#br0" timeOffset="6620.37">8112 2372 212 0,'18'-19'-111'0,"-4"-2"51"0,3 5 63 0,-5-1 4 0,-3 3-4 0,-2 3-24 0</inkml:trace>
  <inkml:trace contextRef="#ctx0" brushRef="#br0" timeOffset="7805.28">8098 2107 1 0,'-22'-14'6'0,"-3"-1"5"0,-1-3-4 0,-2 4 4 16,-3-1 1-16,-2-1 11 0,0 2 12 0,0 2-5 15,0-2 7-15,-1 2-8 0,1-1-11 0,-5 1 6 0,3 3-13 16,2 1-11-16,-2 3 5 0,4 1-7 0,-4-1-4 16,-3 0 6-16,1 5-6 0,8-6 8 0,-3 3 19 15,3 1 22-15,1-1 11 0,2 3-2 0,1 0-5 16,4 0 10-16,4 1-7 0,1 1 10 15,4 0-12-15,3-2-17 0,2 2 1 0,1-2-4 0,6 0-2 0,0 0-11 16,0 0-2-16,0 0-1 0,0 0-7 0,0 0 4 16,0 0 2-16,17 14 0 0,-7-11-6 0,1 2 5 15,4 0-12-15,1 2 9 0,2 2 1 0,1-2-7 16,5 0 12-16,-1 2-10 0,5 1 9 0,5 1-3 16,-2-3 1-16,4-1 0 0,5 2 14 0,3-2-12 15,3 2 6-15,9 0-9 0,-2-1 0 0,2 1 1 0,3-2-1 16,-2-2 3-16,1 4 2 0,4 0-4 0,-2-1 2 15,4 3-3-15,0-3-3 0,1 1 8 0,2 3-9 16,4-1 9-16,0-2-1 0,-1 1-10 0,-1-1 11 0,2 3-11 16,-4-2 15-16,0 1-2 0,0 1-4 0,-5-5 3 15,7 5 1-15,0-3-3 0,2 0 3 0,7-1-4 16,-3-1-3-16,3 0-1 0,1 0 0 0,-1-2-1 16,-4-1-1-16,4 3 0 0,-4 0 2 0,7 0-1 15,4 0-2-15,-1 1 0 0,6-2 1 0,-5-3 1 16,-1 2 10-16,-4 1 1 0,1-1 3 0,2 0-2 0,-1 2-8 15,7-3 14-15,-1-1-6 0,0 2 9 16,1-1-19-16,0 1 6 0,-1 0-8 0,-4-1 7 0,4 1-9 0,-3-3 2 16,1 1-7-16,2-1 5 0,2 3 2 15,3-1-7-15,-4-1 9 0,2 1-9 0,-1-3 8 16,3 1 1-16,2 0 2 0,2 3 0 16,0-5 13-16,-2 0-14 0,0 0 5 0,-2 0-7 15,-1 0 9-15,1-5-4 0,2 0-7 0,2 1 4 0,5-1 2 0,-4 3-6 16,-3-1 7-16,4-1-8 0,-4 2-2 0,4-3 7 15,1 2 1-15,4-3 3 0,-1 0-3 0,1 2-8 0,2-1 1 16,-11 5-1-16,10-2 4 0,4-3-2 16,-2 1-5-16,9-1 3 0,-8-2 0 0,-1 0-3 0,-2 0 8 15,2 0-8-15,2 4 10 0,7 1-10 0,-1-3 2 16,-5 0-2-16,3 3 16 0,-3-5-5 0,3 2 4 0,-1 1-5 16,3-3 1-16,-1 0-5 0,-2 0-1 0,2 0-1 15,-1 0 3-15,3 2-3 0,2 2 1 0,-1-1-2 16,-1-1 3-16,4 0-6 0,-4-1 6 0,-1-1-5 15,3 0 9-15,2 2-10 0,-3 0 1 0,1 5-4 16,0 0-2-16,-2 0 14 0,-4-3-5 0,2-3 9 16,0-2-8-16,2-1-4 0,0 2 4 0,-1-2-4 0,-5 2 0 15,8-1 3-15,3 1 2 0,0 1 2 16,2 1 6-16,-5-2-7 0,-2-2-3 0,1 4 1 0,3-2-1 0,5 2-4 16,-6-2 7-16,4 2-6 0,-7 0 4 15,8 1-3-15,-1 1 1 0,-1-6 0 0,4 5 4 0,-5-1-5 16,2 0 0-16,0 1 0 0,-2-1 5 0,6 0-5 15,-1-2 0-15,-1 5-1 0,-4-3 3 0,2 0-1 16,-2 3 0-16,2-1 0 0,5-1-1 0,-7-1-2 16,4 5 1-16,-8-2 0 0,6 0 4 0,2 1-3 15,-4-3 0-15,5 2-1 0,-8 1 3 0,3-5-4 0,0 5 1 16,2-1-1-16,0 0 2 0,0 0-2 16,-3 1 1-16,-6-3-1 0,2 3 5 0,3-3-2 0,1 2-3 15,1 2 2-15,-4-3 6 0,-2 1-11 0,1 0 8 16,-7 1-8-16,3-3 9 0,1 1-6 0,-6-1 1 0,2 1-2 15,-6-1 9-15,5 1-8 0,-5 1 0 0,1 0-2 16,-2 0 3-16,-5-1 0 0,-4-2 2 0,1 1-2 16,-6-1 9-1,0 0-9-15,0 0 3 0,-2 3-4 0,4-2 2 0,2 1-2 0,-6-2 4 0,-2 1-3 16,-1 1 5-16,-7-3-7 0,2 3 7 0,-1-1-6 16,3-1 4-16,6 0-1 0,-3 2-5 0,-4-1 2 0,1 1 7 15,-6-3-7-15,-2 3 3 0,4 1-4 16,-5-1 1-16,3-1 0 0,-2 1 2 0,1-4 0 0,3 3 4 0,-2-1-3 15,-3 0 1-15,-4 1 0 0,-5 3-2 0,-6-3 2 16,-1 1-1-16,-5-3 2 0,0 6 4 0,-6-3-8 31,1-1 6-31,-2 4-5 0,-6-1 8 0,1-1 0 0,-6 2-3 0,-5 0 2 0,1-4-1 0,-1 3-2 32,-5-1 3-32,-2-2-3 0,-4 4 4 0,-4 0-3 0,-1 0 7 0,-5-1-5 15,2-3 9-15,-5 1-9 0,-2 3-9 0,0 0 0 0,0 0-26 0,-3-14-27 0,-6 2-19 16,-3 3-4-16,-4-5-59 15,-8 2-91-15,-4 1-99 16,-7 4-4-16,-24 0-343 0</inkml:trace>
  <inkml:trace contextRef="#ctx0" brushRef="#br0" timeOffset="21102.14">12748 7598 445 0,'21'-18'489'0,"7"2"-214"0,5 1-278 0</inkml:trace>
  <inkml:trace contextRef="#ctx0" brushRef="#br0" timeOffset="26355.65">13020 750 162 0,'-12'-14'28'0,"12"12"-38"0,0-1-24 0,5-1 47 0,0-1-5 0,-3-4-8 0,1 1 13 0,1 1-13 0,-1-2-2 0,4 0 6 0,0 0-7 0,-1-1 10 0,-5-4 6 0,4 0-2 0,-5 0 13 0,2-2-10 15,2 1 8-15,-1 3 6 0,2-4-10 0,-3-3 10 16,3 5 0-16,2 0-18 0,0-2 8 0,0 4-12 16,-2 0-5-16,1 0 8 0,-3 1-18 0,1 1 14 15,3 3-4-15,-2-2-1 0,0 4 9 0,0 1-9 16,-1-1 0-16,-4 5 3 0,0 0 9 0,0 0 0 0,0 0 26 15,0 0-7-15,0 0 2 0,0 0-5 0,0 0-16 16,0 0 10-16,-19 19-6 0,10-7 8 16,2 2-4-16,0 7-16 0,-2 2-1 0,1 3-3 0,-3 2-4 0,2 2 1 15,-3 1-5-15,4 2 4 0,4 4 9 16,-3 3-9-16,5 0 8 0,1 3-10 0,-6-3 1 0,3 0 9 16,1 1-4-16,-3-3 6 0,3 0-2 0,3-5-1 15,0-5 5-15,0-2-3 0,3-1 0 0,-1-8 6 16,3-3-10-16,-3-3 8 0,5-4-4 0,-2 1 7 15,2-4 7-15,0-4-4 0,-1-2-3 0,-1-5 3 16,-2 0-7-16,2-3 7 0,2-1 1 0,2-6-11 16,0-1 11-1,1-4-13-15,-3-5-3 0,0-2 13 0,0-4-11 0,-2 0 12 0,2-2-10 0,0-2 6 0,-1-3-1 16,-3 4 2-16,-1-1-11 0,0 0 8 0,1 9-7 16,-3 2 8-1,3 0-4-15,1 7-2 0,-4-2 4 0,2 2-5 0,-2 0 1 0,0 3 12 0,0 2-12 16,1 4 11-16,1-1-13 0,-2 4 0 0,4 2 4 15,-4 0-5-15,0 5-4 0,0 0 2 0,0 0-11 0,0 0 9 16,0 0-1-16,0 0-5 0,1 0 12 0,1 0-10 16,0 0-8-16,0 2 18 0,19 22-12 0,-18-14 13 15,1 1-8-15,-1-1 3 0,0-1 4 0,3 0-2 16,1 3-4-16,0-5 6 0,1 3-6 0,-1-3 6 16,2-1 1-16,0-1-2 0,-1-3 10 0,3 1-9 0,-2-3-4 15,1 0 10-15,-3 0-7 0,0-3 12 0,0-3 8 16,-2 1-11-16,2-2 8 0,-2-3-10 0,-1-1 2 15,-1-1-2-15,-1-5-4 0,0 1 5 0,0-1 9 0,-2-3-12 16,0-1 9-16,0 2-11 0,-2-2-6 0,2 6 10 16,0-4-12-16,0 1 13 15,-2-1-10-15,2 0 4 0,-2 1 1 0,2 1 0 0,0-1-9 0,2 3 4 32,0-1-4-32,-2-1 5 0,0 3 2 0,0 2-1 0,-2-1 4 15,2 5-5-15,-2-1-8 0,1 0 14 16,1 6-7-16,0 3 9 0,0 0-7 0,0 0 10 0,0 0-5 15,0 0 5-15,-2 0-19 0,0 0 5 0,0 1-10 16,-20 22 10-16,18-5 0 0,-1 2-3 0,2 5 4 16,-3 1-6-16,3 0 2 0,-1 2-4 0,1 0 3 15,1 3-4-15,-1 2 5 0,3 2 3 0,0 0 3 0,1 3-3 16,3-1-4-16,1 3 7 0,2 5-11 0,-3-3 11 16,4 9 0-16,-1 1-5 0,2 0 6 0,-2 13-6 15,0-1 5-15,0 4-3 0,0 2-3 16,0 3 0-16,1 0 5 0,-1 2-2 0,2 4 7 0,-2-3-5 15,-2 3 1-15,-1 6 0 0,-2 2 4 0,-1 4-1 16,1-1 3-16,-2 1-6 0,2 1 1 0,3 6-2 16,-2-1-3-16,4 4 13 0,-1 4-8 0,-1 0 12 15,2-1-2-15,2 1-3 0,3 1 4 0,-4 9-3 0,3 3-3 0,-4 8 1 16,-2 1-6-16,4 0 5 16,-2 0 1-16,0 13-6 0,-7-1 10 0,-2 2-9 0,-5 1 0 15,2 0 5-15,0-2-9 0,-4 6 8 0,2 1 0 0,-2-3-6 16,4-3 9-16,-2 2-7 0,4 0 9 0,-4 5 3 15,1-3-3-15,3-4 4 0,-1-2-3 0,1 6-2 16,-1-4 1-16,1 0-1 0,-1-1-2 0,-1-10-2 16,5 11 3-16,-2-3-2 0,1 0 2 0,-1 3-2 15,0-5 2-15,2 3 1 0,2 8 4 0,-2 2-7 16,2 3 0-16,-2 0 2 0,3 3 24 0,-3 10-21 0,0 1 12 16,-2-1-15-16,2-1 1 0,-1 0 7 15,1 0-9-15,0-4 10 0,0-3-4 0,1-9-9 0,1 3 7 0,-2-4-7 16,2-4 8-16,3-4-12 0,-1-6 2 15,3-3-3-15,0-1 6 0,-4-2-2 0,1-1 1 16,-1-9 0-16,2 1 10 0,-5 0-15 0,0 6 2 16,0-4-5-16,-3 1 12 0,1-10-8 0,0-6 5 0,-1-9-7 15,-1-6-10-15,3 3-52 0,-3-13-20 0,4-9-10 16,0-12-49-16,2-12-56 0,0-5-55 0</inkml:trace>
  <inkml:trace contextRef="#ctx0" brushRef="#br0" timeOffset="27521.08">20853 502 582 0,'-17'-12'16'0,"0"-2"-3"0,4 0-9 0,3 0-1 0,1 4 0 0,6-2 0 0,-2-2 9 0,1-2-8 0,4-3 1 0,-2-2-5 0,2-2-8 0,4 1 11 0,-1-4-4 0,2-4 6 16,2 0-4-16,0-6 3 0,0-3 7 0,2 5-6 15,0-3-1-15,1 2 5 0,-1 2-6 0,0-4 8 16,-1 3 11-16,1 4-6 0,0 0 12 0,-1 6-11 0,-2 0 13 16,-3 1-1-16,1 5-6 0,-3 5 4 0,3 4 5 15,-2 2-11-15,-1 2 3 0,-1 5-7 0,0 0-13 16,0 0-5-16,0 0 1 0,0 0-2 0,6 15 14 0,-5-2 9 15,3 4 1-15,-4 2 1 0,2 4-7 0,-2 3-6 16,1 5-2-16,-1 6 1 0,0 3 9 16,2 10-8-16,0 6 6 0,1 9-6 0,-1 4 2 0,-2 5 12 15,0 2-2-15,0 4 5 0,0 4-4 0,2 3-4 16,0 9-2-16,-2 5 1 0,0 5-9 0,-2 8 1 16,0 1-6-16,2 1 5 0,0 5 8 0,2 4-12 15,-2 4 9-15,-2 5-13 0,0 4-6 0,2-1 15 16,0 3-9-16,-1 6 13 0,-1 2-9 0,0 2 1 15,2 2 4-15,0-2-3 0,2-1-2 0,3 5 6 16,-1-3 2-16,1-6 2 0,3 0-5 0,1-1 4 0,3-1-7 16,-5-2 8-16,2-1-1 0,1-3-9 0,-3 1 10 15,4 1-8-15,-4 1 11 0,0-3 4 0,3 1-4 0,-1-6 6 16,3 8 0-16,0 1-8 0,-3-2 4 0,0 1-3 16,-2-11 11-16,0 3 1 0,-4-1 10 0,-3 1-4 15,4-1 18-15,-3-4-20 0,1 0 1 0,2 6-7 16,-4-1 0-16,-2 8-4 0,0-1 1 0,-3-5-1 15,1 4-1-15,3 8-4 0,-1-3 5 0,2 0-4 16,0-2 0-16,3-7-8 0,-1-1-4 0,3 1 2 16,2-4 2-16,4-2-6 0,1-3 1 0,2-10-1 0,0 2 0 15,0 0-3-15,0-2 2 0,0-4-1 0,3 1 3 16,6-3-4-16,1 3-2 0,-5 1 1 0,6 0-1 0,-4 6 3 16,-2-6 0-16,-2-3 1 0,-1 1 1 0,-8 4 0 15,-1 4-2-15,2 1 2 0,-5-1-5 16,3 1 3-16,-2-3-1 0,-2 1 2 0,-1 6 2 0,2 5-8 15,-3 1 2-15,3-6-4 0,-2-5 4 0,-4-1 1 16,0 2 1-16,-1 2 0 0,3 0-2 0,0-1-6 16,1-8-3-16,-1-2 1 0,2-4 3 0,-4-3-5 15,-3 1-1-15,3-11-2 0,-1-4-10 0,3-4-8 16,0-10 7-16,-4-9-7 0,-3-3 1 0,0-1 8 0,-3-4-10 16,-6-10 10-16,4-9-11 0,0-2-38 15,0-8-15-15,5-2-11 0,-7-9-49 0,0-7-120 0,3-5-65 16</inkml:trace>
  <inkml:trace contextRef="#ctx0" brushRef="#br0" timeOffset="33141.48">30724 2161 136 0,'4'-17'25'0,"-2"3"-13"0,-1-2-20 0,3 6 74 0,-4-3 22 15,0 1-4-15,0 5 14 0,-5-3-12 0,1 1 2 0,2 2 9 0,-3-2-1 0,-3 3 6 0,4-1-12 0,-1 3-27 0,5 4 5 0,0 0-9 0,0 0-2 0,0 0-25 0,0 0-10 0,0 0 3 0,0 0 5 0,0 0-5 0,-7 11 9 0,7 1-8 0,0 2 4 0,2 3-7 0,-2 4 3 0,5 5-4 0,-2 4-8 0,-1-1-6 16,3 8-2-16,-3 0 2 0,2 1-1 0,-1 7 3 16,0 2-10-16,1 5 8 0,1 4-6 0,-3-2 3 15,0 0 4-15,-1-5-3 0,1-7-3 0,-2-2 4 16,0-5 3-16,0-2 1 0,0-5 1 0,0-6-4 16,0-1-8-16,0-5 2 0,0-6-16 0,0-3-39 15,0-7-22-15,0 0-4 0,4-7-50 0,1-8-70 16,2-4-52-16</inkml:trace>
  <inkml:trace contextRef="#ctx0" brushRef="#br0" timeOffset="33488.75">30970 2491 301 0,'0'0'43'0,"0"0"75"0,0 0 67 0,0 1-123 15,0 1 70-15,0 0-36 0,0-1-3 0,0 1-13 16,-7 42-34-16,7-36 0 0,0 3-12 0,5-2 8 15,-3-2-13-15,3-2-3 0,-5-5 7 0,0 0-8 16,0 0-12-16,2 0 4 0,0 0-9 0,0 0 10 0,29-14 6 16,-22 3-11-16,-1-4 9 0,-6-4-10 15,3-1 4-15,-1 0-9 0,1 0 2 0,0-1-3 0,-1-1 2 16,-1 3-5-16,-1 1 3 0,0 3-2 0,-2 4 8 16,-2 2-12-16,0 1 4 0,2 8-4 0,0 0 4 0,0 0-8 15,0 0-2-15,0 0-3 0,-5 12-6 0,1 0 9 16,1 2-1-16,-2 5 5 0,-1 0 0 0,3 7-2 15,1 1-1-15,1 2 0 0,1-3 1 0,3-5 0 16,2-2 1-16,-1-6 1 0,4-1 3 0,-1-5-5 0,0-2 3 16,-7-5-6-16,0 0-1 0,2 0-4 0,22-5-14 15,-15-2 4-15,2-2-50 0,-6-7-42 0,2 2-29 16,-2 1-5-16,0-1-77 0</inkml:trace>
  <inkml:trace contextRef="#ctx0" brushRef="#br0" timeOffset="33914.66">31350 2083 878 0,'-7'-9'49'0,"-2"0"57"0,6 2 0 0,-3 2 19 0,6 5-23 16,0 0-46-16,0 0 0 0,0 0-13 0,0 0-9 0,0 0-10 15,0 0-6-15,0 0 4 0,0 18 9 0,7-4-19 16,5 1 7-16,4 10-11 0,0 1 3 0,1 9-7 16,1 1-2-16,1 8-1 0,2-2 2 0,-4 1-5 15,1 4 6-15,-3 0-5 0,1 2 4 0,0-4 6 16,-2-1-8-16,-1-8 8 0,0-1 2 0,-1-5-6 16,-2-6 5-16,1 1-7 0,-3-4 5 0,-1-6-4 0,4-1 4 15,-4-7-2-15,-2 0 5 0,-5-7-1 0,0 0 6 16,0 0-4-16,0 0 10 0,10-24-2 0,-6 5-6 0,-4-8 3 15,-2-7-10-15,0-10 3 0,-1-8-2 0,0-6 2 32,1-4-4-32,2 2-7 0,-2 5 5 0,2 4-4 0,0 9 1 0,0 2-1 0,4 9-7 0,-3 3 4 15,3 2 3-15,-3 5-1 0,3 2 5 0,-4-2-4 32,0 3 0-32,2 3 3 0,-2 1-4 0,3 3 2 0,-3 1-3 15,0 5-3-15,0 5 0 0,0 0-2 16,0 0-13-16,0 0-7 0,0 0-10 0,11 15 0 0,-1 3-49 15,-1 3-43-15,1 3-32 0,1 6-6 16,-4-1-95-16</inkml:trace>
  <inkml:trace contextRef="#ctx0" brushRef="#br0" timeOffset="34214.33">32067 2539 1122 0,'-3'-8'39'0,"-1"-3"69"0,1 9-20 16,-2 1 31-16,1 1-68 0,-3 3 0 0,4 1-8 16,-6-3 8-16,2 6-16 0,5 2-20 0,-3-4 0 15,5 4-5-15,-2 0 4 0,1-1-13 0,1-1 4 0,0 2-5 16,0-2 4-16,0 0-3 0,0-2 2 0,0-1-3 16,6-1-10-16,-2-3 10 0,-1 2-2 0,-3-2 5 15,0 0 3-15,0 0-2 0,18-7 3 0,-9 2 0 16,-1-2 6-16,1-2-10 0,-4-5 5 0,-1 0-6 15,1 0 12-15,-5-1-6 0,0-1 7 0,-4 4-6 0,3 0 3 16,-5 5-7-16,-1 0-7 0,2 5 2 0,0 5-6 16,2 3-9-16,-1 9 4 0,-3-3-6 0,-2 6 5 15,1 6-46-15,-4 1-52 0,5 6-1 0,-2-1-175 0</inkml:trace>
  <inkml:trace contextRef="#ctx1" brushRef="#br0">15698 9464 0,'0'0'0,"0"0"0,0 0 0,56 22 0</inkml:trace>
  <inkml:trace contextRef="#ctx0" brushRef="#br0" timeOffset="35656.47">9037 3296 104 0,'16'5'21'0,"3"-5"-69"0,3 0-28 0,-2 0 76 0,6 0 5 0,0 1 3 0,-2-1 5 0,-1 0-3 0,-2-3-6 0,-2 0-3 0,-2 1-6 0,-3 0 4 0,-5-5 6 0,-2 2-3 0,0-2 7 0,-9-7-6 0,4 3-5 0,-2-2 7 0,0 6-16 15,0-2 11-15,-5-3-31 0</inkml:trace>
  <inkml:trace contextRef="#ctx0" brushRef="#br0" timeOffset="37139.53">9117 2971 109 0,'-9'-5'105'0,"1"-2"-17"0,-5-1-22 0,5 8 10 0,-3-2-31 0,4 0-5 16,-3 2 9-16,1 0-7 0,0 0 0 0,1 0-2 0,3 2-3 15,-4 0 4-15,2 1 0 0,-2 2-23 0,2 2 0 16,2 5-8-16,-2-1-10 0,2 5 2 0,0 1-2 15,-4 4 3-15,5 5 11 0,1 2-14 0,-1 0 7 0,3 3-9 16,1 4-1-16,-2 2 6 0,5 1-8 16,4-3 7-16,-1-2 4 0,2-5-4 0,1 1 11 0,-2-6-11 15,7-4-5-15,2-5 16 0,-1-2-4 0,4-3 12 16,-5-6 5-16,4-1-5 0,1-2 4 0,0-7-2 16,9-1 1-16,-2-6-1 0,-3-4-7 0,3-4 5 15,-4-3 5-15,3-6-11 0,4-2 6 0,-4-4-8 16,-1-5 8-16,-6-1-10 0,-1-1 5 0,-1 6-6 15,-9-2 8-15,-2 3 2 0,-3-1 8 0,-4 1-4 16,-5-1 3-16,-2 1-5 0,-3 2-3 0,-4 6 1 0,2 1-9 0,-6 9 0 16,0 5-4-16,-2 5 2 0,-4 6-3 15,3 1-14-15,-1 5-3 0,-3 4-3 0,0 6 11 0,-6 2-9 16,-1 4 7-16,5 2-8 0,-3 2 5 0,6 3-3 16,0 0-5-16,0 4 1 15,7-1 1-15,2-1 0 0,4 7 3 0,5-5-5 0,4 5-10 0,4 6 10 16,7-2-6-16,4 1 8 0,3 2 11 0,8-13-1 15,4 3 4-15,7-6-4 0,4-5 2 0,-2-7 5 0,7-6-3 16,1-4 3-16,6-6 3 0,8-5-4 0,-1-5 6 16,0-5-8-16,-2-1-1 0,-2-6 6 15,-3-4 5-15,0 0 1 0,-4-3-1 0,-7-1-3 0,-1-1-4 0,-6 5 4 16,-1-3-3-16,-4 5 6 0,-5 1-3 0,-6 3 5 16,-4 1 6-16,-1 2-2 0,-3-1 4 0,-7 7-5 15,0-1-14-15,-7 5 4 0,2 4-5 0,-2 1 4 16,0 4-1-16,0 4-5 0,-7 3-1 0,-3 3-4 15,-2 2-4-15,-2 6 0 0,3 1 3 0,3 2-1 16,2 5 2-16,3 0-2 0,0 4-4 0,4 6 4 16,1 1 11-16,0-1-12 0,3 1 8 0,2-6-12 15,4 3 11-15,3-3 2 0,0-7 1 0,0 2 0 16,3-5-5-16,4-3 9 0,2-3-4 0,4-4 7 0,1-2 3 16,2-2-5-16,0-6 3 0,-2-1-2 0,-2-3 5 15,7-6 4-15,2 0-3 0,-2-6 3 0,5-1 1 0,-5-5-9 16,2-3 8-16,0 1-9 0,-4-7 0 0,-3 1 9 15,-3-6 0-15,-4-2 4 0,-2-1 2 0,-5 0-4 16,-4-4-1-16,-1 2 0 0,-4 0-3 0,-5 5-4 16,0 5 1-16,-5 6 0 0,0 3 7 0,-4 2-17 15,-3 3 2-15,2 7-6 0,-6 2 4 0,-1 4-8 16,-1 3 1-16,-8 2-3 0,7 3 7 0,-2 4-9 16,-1-1 5-16,6 8-6 0,-3 0 5 0,0 3-7 0,8 2-4 15,3 1 1-15,-1 1 3 0,7 3-9 0,-1 0 8 16,8 2-10-16,6 2 7 0,6-2 10 0,7 3-3 15,6-3 6-15,1-2 1 0,8-1 0 0,1-8 6 0,7 0-2 16,5-4 8-16,6-8-7 0,-1-5-4 0,3-5 1 16,-3-6 5-16,2-1 1 0,1-4 4 15,-5-6-5-15,-1-1-3 0,-7-5 1 0,-1 2 0 0,-6 5 1 16,0-5 6-16,-7 5-2 0,-7-5 7 0,-1 3-5 16,-10-1 6-16,-3 1-6 0,-3 4 2 0,-2 0-2 31,-2 7 8-31,-3-1-14 0,4 6 0 0,-8 4-4 0,-2 1-2 0,-1 7-1 0,-2 2-3 0,0 6 1 31,0 2-5-31,-1 3-1 0,-1 4 1 0,4 6-2 0,0 2 6 16,3 1-6-16,-2 1 2 0,8-3-2 0,0 8 17 0,3-4-11 15,0 0 10-15,3 0-11 0,6-2 4 16,-4-3 8-16,4-2-3 0,3-5 5 0,-2-3 5 0,8-4-7 16,-1-4 4-16,-1-3-6 0,1-2 0 0,-1-3 10 15,5-2-4-15,-4-5 7 0,6-2-1 0,-1-3-5 16,5-3 3-16,-3-4-3 0,6-2 0 0,-3 1-4 15,1-4-1-15,0-3 1 0,-7-4 8 0,-2-4-3 16,-3-2 13-16,-6-2-9 0,1 4 7 0,-9-4 5 16,-2 1-15-16,-2-3 14 0,-5 5-13 0,-2 7-6 15,0 5 5-15,-3 8-5 0,-2 2 3 0,-3-1-6 0,-4 5 4 16,0 1-4-16,-2 3-1 0,-8 4-1 0,7 0-9 16,-2 6 4-16,-4-1-9 0,7 5 8 0,-5 1-3 15,2 3 4-15,2-2-10 0,3 7-3 0,0 4 3 16,5 5-4-16,3 3 5 0,6 9-6 0,3-2 6 0,2-3-5 15,8 7 10-15,2-4 1 0,3-5 0 0,8 6 0 16,4-8 1-16,1-7 9 0,7 3-4 0,4-13 6 16,5-2 5-16,7-7-13 0,4-3 10 0,1-2-11 15,-2-7 5-15,3-5 4 0,-3-2-2 0,-3-7 4 16,0 0 2-16,-5-4-6 0,-2 1 7 0,-5-6-5 16,-2 4 1-16,-7-2 14 0,-7-5-11 0,-3 2 13 0,-2 0 1 15,-9-1-13-15,2 4 8 0,-3 4-11 0,-4 1-5 16,0 11 12-16,0 0-3 0,0 1 6 0,0 6-12 0,-7 0-3 15,0 5-7-15,0 3 3 0,-2 4-12 0,-3 6-1 16,1 4 1-16,-1 4 0 0,0 3 14 0,3 4-9 16,1 2 5-16,2 1-8 0,1 4 0 0,5 2 7 15,4-3 1-15,-1 5 1 0,7-4 3 0,4-2-2 16,0 2 4-16,4-9 0 0,4 2 14 0,1-9-13 16,1-5 5-16,6-2-6 0,0-3 12 15,3-4-2-15,-4-5 6 0,4 0-3 0,4-7 11 0,-2-5 0 0,0 0-2 16,-2-8 1-16,-4-1-5 0,-1-3-4 0,0 0 4 15,-2-4-3-15,-1-4-3 0,-5-2 8 0,-4-3 0 0,-5-7 4 16,-6 1 3-16,-2-8-6 0,-3 3 1 0,-7 4-2 16,0 4-5-16,-1 9-3 0,-5 6-4 0,1 9 2 15,0 8 4-15,-5 3-14 16,1 5 0-16,-8 1-6 0,-2 10-4 0,-8 1-7 0,1 7 5 0,-5 5-7 16,-4 4 0-16,2 7 4 0,0 5 1 0,7 4 0 15,5 1-7-15,7 2-185 0</inkml:trace>
  <inkml:trace contextRef="#ctx0" brushRef="#br0" timeOffset="58238.21">16115 2848 332 0,'3'-11'193'0,"1"4"-72"0,1-3-89 0,-5-1-1 0,2 3 32 0,3-5-26 0,-2 3 14 0,-1-2-16 0,-2 0 12 0,0 1 1 0,-2-1-10 16,2 2 9-16,-3-3 1 0,-2 1 1 0,3 0 11 16,-2 0-8-16,-3 1-8 0,6 3-5 0,-3 1-8 15,-3 3 4-15,2 1-11 0,-2 1-12 0,0 2-1 16,-2 2-4-16,2 3-11 0,-3 2 6 0,-2 2 0 15,-4 1 6-15,0 2 1 0,-1 2-9 0,3 5 3 16,-2 0-4-16,-1 4-1 0,-2 3 1 0,0 4-8 16,6 3 7-16,5 2-2 0,-1 3-2 0,-1-1 3 15,-1-4-5-15,6 3-6 0,1 3 3 0,6-1-4 0,5 9 5 16,-2-3 10-16,4-2 0 0,7-1 5 0,-4-8-5 16,7-3 5-16,4-7-3 0,3-2 3 0,3-7-2 15,5-2 11-15,-1-9-7 0,3 1 5 0,1-8-6 16,1-4 5-16,2-3 2 0,0-5-3 0,2-6 4 15,-2-4 4-15,-3-11 1 0,-1-3 1 0,-3-4-3 0,0 1-3 16,-3 1 4-16,-7-2 5 0,-2 1 0 0,-8-2 14 16,-4-1-10-16,3 1 2 0,-6-2-4 0,-5-2 1 15,3 4-8-15,-9 0-3 0,5 3-1 0,-6 7-3 16,-6 5-2-16,3 6-4 0,-8 8 1 0,1 2-3 0,-3 9-6 16,-2 2 1-16,-3 3-4 0,-4 1-2 0,-2 8 0 15,-4 1-3-15,-3 4 3 0,-1 6-5 0,3 4-7 16,0 4 0-16,2 5-3 0,-2 2 3 0,6 5-1 15,-1 0 2-15,11 3-3 0,3 3-3 0,6-6 3 16,6-4 3-16,6-2 0 0,5-5 14 0,12 3-7 16,2-8 6-16,7-3-6 0,8 0 12 0,1-11-1 15,5 1 4-15,6-10-3 0,0-1 3 0,0-3-1 16,5-6-1-16,-6-6 1 0,5-1 6 0,-3-10 3 16,-4-2-1-16,4 2 2 0,-6-2-1 0,2-2-6 0,-1 1 6 15,-9-3-5-15,-2-1 8 0,-5-2 6 0,-6 0 0 16,-1-3 4-16,-7-2 6 0,-2 3-15 0,-3 3 2 0,0 2-5 15,-2 3-7-15,-2 4 0 0,-2 8-6 0,1 1 3 16,-1 4-1-16,-3 5 10 0,0 7 1 0,0 0 0 16,0 0-16-16,0 0 9 0,0 0-11 0,0 0 12 15,9 16-6-15,-5-6-1 0,-1 7 2 0,4-1-3 16,2 5-10-16,0 7 10 0,3 0-1 0,2 3 3 16,1 2 0-16,-1 2 0 0,2 5 1 0,0 0 0 15,-2 2 1-15,-1 3-2 0,3-1-4 0,-2 1 2 16,0 2 7-16,-5-1-2 0,-1 1 6 0,1 3-5 0,-2-1 10 15,-2 2-7-15,-3-1 5 0,0-1-6 0,0-2 4 16,-2-5 5-16,-4 0-2 0,-1-4 4 0,0-5 2 16,1-5-13-16,1-7-6 0,-3-7-3 0,3-2-29 15,1-7-36-15,-1-5-4 0,1-5-12 0,0-7-16 16,2-6-20-16,4-4-28 0,1-8 0 0,4-7-84 16</inkml:trace>
  <inkml:trace contextRef="#ctx0" brushRef="#br0" timeOffset="58519.49">17511 2872 343 0,'2'-21'44'0,"5"0"39"0,-2 0 11 0,-1 2 28 0,4 2-3 0,-8 1 9 0,7 4-39 0,-1-2 13 0,-3 4-11 0,1-3 12 0,-3 5-23 0,1-1-30 0,-2 2-2 16,2 3-8-16,0-1-10 0,-1-2-10 0,-1 2 4 15,0 3-4-15,0 2-2 0,0 0 1 0,0 0-3 16,0 0 6-16,0 0 1 0,0 0-18 0,9 14 3 15,0-2-7-15,-6 2 8 0,6 4-11 0,1 4 6 0,1 5-5 16,-1 0 8-16,-3 1-7 0,2 5 0 16,-2 2 0-16,3 0 1 0,-3 2-1 0,4 3 0 0,-6-4 0 15,-1-1 10-15,1 4-6 0,-2-5 5 0,2 5-5 16,1 4 4-16,-3-4 1 0,1 1 1 0,1-2 1 16,-2-5 3-16,3-1-17 0,1-5-21 0,-2 0 0 15,2-1-60-15,1-5-50 0,1-4-24 0,0-5-11 16,0-3-78-16</inkml:trace>
  <inkml:trace contextRef="#ctx0" brushRef="#br0" timeOffset="58800.67">18164 2776 1469 0,'0'-7'9'0,"-1"0"27"15,-1 0 13-15,0 0 3 0,2 7 9 0,0 0 1 16,0 0-10-16,0 0 9 0,0 0-25 0,0 0-11 16,0 0-2-16,0 0 1 0,0 0 10 0,0 0-26 15,0 0 6-15,0 2-12 0,11 23 4 0,-10-13-2 0,5 2-1 16,-1 7 1-16,0 1-4 0,0 6-4 0,2 5 1 16,0 4-2-16,4 3-2 0,3 5 0 0,-2 0-1 15,-3 13 2-15,-1 5 3 0,4 5 5 0,-1 1 1 16,-1-1 4-16,-1-5 10 0,-5-5-7 0,2-4 4 0,-4-9-5 15,2-3-5-15,1-6-128 0,0-3-89 0,6-3-20 16,-1 1-292-16</inkml:trace>
  <inkml:trace contextRef="#ctx0" brushRef="#br0" timeOffset="61754.03">23720 2675 420 0,'-7'-10'412'0,"-2"-1"-151"0,1 4-197 0,-1-1-6 0,2 8-13 0,-2-4-19 0,1 2-4 0,-3 1 0 0,-3 1 10 0,0 3-13 0,0 1 5 0,-8 3-8 0,2 0 3 0,-2 3-9 16,-1 2 0-16,4 0-1 0,-5 4 3 0,-1 0-6 15,-1 3 5-15,0 5-5 0,-2 1-9 0,6 3 7 16,2 3-9-16,5-1 10 0,1 3-1 16,0 0-15-16,3 2 8 0,3 1-12 0,1 1 4 0,5 1 8 15,0 0 2-15,4 4 1 0,5-5 5 0,0-2-5 16,5-13 0-16,4 3 0 0,-1-8-3 0,8-3 13 15,0-2-7-15,3-5 12 0,3-1 0 0,5-6-12 16,0-4 8-16,3-6-10 0,0-4 7 0,3-4 4 16,1-1-2-16,-1-5 6 0,-1-8 11 0,-6 4-10 15,-4-5 9-15,-4 0-8 0,1 4 9 0,-7-6-2 16,-2-2 4-16,-4 2-1 0,-5-1 10 0,-6-4-13 16,-2 0 2-16,-7-4-6 0,-5-3-9 0,-4 5-19 0,-1 0-1 15,-6 4-6-15,-1 8 1 0,-1 6-6 0,-2 5 0 16,-3 7-1-16,0 1 5 0,-4 6-3 0,0 3-2 15,0 2 0-15,-1 5 2 0,0 2-11 0,2 9 5 0,5 2-7 16,-2 1 5-16,4 10 1 0,0 1-4 0,4 3 3 16,6 2 6-16,9-2 2 0,3-2 6 0,6 1-4 15,3-6-6-15,6-5 13 0,10 0-9 0,0-6 12 16,10-1 5-16,7-3-1 0,-1-6 2 0,12-5-1 16,1-5 0-16,1-2-1 0,4-5 2 0,1-2-1 15,-5-4 7-15,-1-4 0 0,-1-1 7 0,-6-3-7 0,-3 0 6 16,-5-1-4-16,-2 1 3 0,-6 0-2 0,-3 0 9 15,-5 0-5-15,-5 2 6 0,-7-1-3 0,0-3 15 16,-2 6-13-16,-1-6-2 0,3 3-3 0,-7 6 2 16,-4-2-9-16,2 9 1 0,1 7-3 0,1 5 4 0,0 0-8 15,0-2 11-15,0 0-9 0,-2 1 19 0,0-1-17 16,0 2 0-16,2 0-4 0,0 0-3 0,0 2 9 16,-8 22 0-16,11-7 3 0,2 3-8 0,4 6-3 15,-4 3-4-15,8 4 2 0,-5 4 0 0,6 1 0 16,-3 2-5-16,-1 4 3 0,2 0-1 0,0 1 9 15,2-3 4-15,-7-2-1 0,6 2-4 0,-6-4 3 16,1-5-2-16,4 0 5 0,-3-3 7 0,2 1-2 16,-3 2 5-16,-3-3-5 0,1-2 6 0,-5-6-6 15,5 3 6-15,-3-4-4 0,-3-4 9 0,2-3-38 0,-2-7-19 16,2-2-8-16,-2-5-66 0,0 0-23 0,0 0-63 16,17-10 16-16,-8-6-138 0</inkml:trace>
  <inkml:trace contextRef="#ctx0" brushRef="#br0" timeOffset="62395.38">24751 2768 498 0,'0'-13'98'0,"0"1"60"0,-2 2-9 0,2 1 23 0,0 4-60 0,-2 0-21 0,1 1-8 0,1 4 3 0,0 0-17 0,0 0-18 0,0 0-4 0,-2 0-1 0,0 0-4 15,1 0-9-15,-1 0-4 0,0 2 0 0,-36 22-7 16,29-15-20-16,2 3 3 0,-3 2-7 0,3 0-1 15,-2 3 0-15,0 4-8 0,2 4 5 0,4 3-2 16,-1 1-3-16,3 3 7 0,1-1-6 0,0-1 5 16,1 1-2-16,3-3 5 0,-1 1-2 0,2-1 14 15,1-3-10-15,1-1 7 0,3-1-7 0,-1-2 14 0,3-4-4 16,0-3-3-16,-1-5 2 0,3-4 0 0,0-2-2 16,3 1 1-16,0-6-1 0,3-1 1 0,-1-8-2 15,2-1 7-15,-2-5-3 0,2-1 7 0,0-4-2 16,-4-3-1-16,4 1 2 0,-4-4 3 0,-3-3 6 15,0-3 5-15,-3-4 0 0,-8-2-6 0,-1-4-3 16,0 1-8-16,-2-1 8 16,-2 1-2-16,-2 8-18 0,-1 5 4 0,-5 8-7 0,1 1-1 0,-5 7-1 0,-5 0 1 15,-2 5-1-15,-3 4 0 0,-3 0-5 0,3 5-4 16,-6 0 1-16,-1 0-7 0,3 10-3 0,-3 1 6 16,0 4-5-16,3 4 3 0,3 2 2 0,6 2-6 15,5 0 5-15,2-2 1 0,7-1-2 0,3 0 5 0,6-5-5 16,4 3 2-16,8-8-4 0,5-1-3 0,5-6 2 15,4-1 3-15,8-4 5 0,2-5 5 0,9-3-2 16,-2-4 6-16,7-7 8 0,1 0-3 0,-1-5 5 16,7 0-8-16,-3-2 6 0,-2-2-1 0,-4 1 4 15,-7-3-4-15,-5 5 3 0,-3-3-2 0,-9 0 4 16,-1-3 12-16,-6 4-5 0,-3-1 10 0,-4 2-8 16,-4 5 1-16,-5 3-9 0,1 0 1 0,-5 8-2 15,-1 2 7-15,0 4-1 0,0 1 5 0,0 5-2 0,0 0 3 16,-1 0-4-16,-1 0-4 0,0 0 2 0,0 0-8 0,-26 11-4 15,23-1 0-15,0 2-1 0,2 6-2 16,3 1 0-16,-2 5-2 0,4 6 2 0,1 5 0 0,1 1 4 16,1 8 2-16,0 1-1 0,2 2 2 0,-2 2-5 15,0-2 2-15,-1-2-2 0,-1 3 4 0,1-5 3 16,-1-3-1-16,1-2 2 0,-1-3-4 0,3-7 3 16,-1 2 6-16,-4-4-3 0,3-2 4 0,-2 4-5 15,-2 2 2-15,5-2 1 0,-2 1 7 0,-3 3-63 16,4-6-47-16,-6 0-11 0,4 2-171 0</inkml:trace>
  <inkml:trace contextRef="#ctx0" brushRef="#br0" timeOffset="66288.34">7461 4587 277 0,'-9'-7'56'0,"2"3"-20"0,0-5-32 0,2 1 4 0,0 1-8 0,0-4 0 0,5 11 5 0,0 0-4 0,0-1-2 0,0-1 4 0,0 0 1 0,-2 0 2 0,0 1 5 0,0-1-5 16,-19-40 2-16,18 28-2 0,1 5 5 0,2 4 7 16,0-4-4-16,2 3 6 0,-2-3 7 0,0 2-12 15,2 2 8-15,1-2-10 0,6 1-3 0,-2-2 7 16,2-3-5-16,3 1 6 0,3-1-9 16,8 1-9-16,0-4 3 0,6-2-4 0,-1-1-8 0,5-1 12 15,0 1-8-15,-1-4 11 0,1 4 6 0,-5-1-15 16,1 1 9-16,-1 5-12 0,0-2-3 0,-5 5 15 15,-1-1-2-15,-1 3 10 0,-2 1 23 0,0 1-17 16,2 2 11-16,6-1-15 0,-1 4-10 0,1-3 1 16,3 1-11-16,3 0 10 0,4 0-5 0,1-1-1 15,2-1 4-15,4-1-4 0,1-2-2 0,5 2 1 0,3 0 0 16,4 1 3-16,1 1 25 0,-3 1 16 0,5 2 5 16,-1 0-1-16,0 0-8 0,0 0-3 0,2 0-7 15,2 2 6-15,-2 1 1 0,5-1-17 0,5 2 10 16,6-1-13-16,5 0 6 0,3 1-9 0,1-4-2 15,-3 2-1-15,-1-2 2 0,9 0-3 0,-1 0 4 0,9-4-4 16,6-1-4-16,-2 0 3 0,1 0-4 0,-1 1 5 16,-2-3 7-16,0-2 8 0,3 1 5 0,4-3 0 15,4 1-2-15,-1 5-12 0,-4-4 2 0,-3-2-5 16,1 4 9-16,6-1-13 0,-1-3 0 0,1 6-3 16,2-4-2-16,-5 1 5 0,0 4-2 0,-1-5 2 15,4 1-7-15,6-3-1 0,-1 3 1 0,3-1 0 0,-6-3-3 16,0 3 6-16,-1 2-5 0,3-4 6 15,5 8-1-15,0-6-6 0,-3 2 2 0,-4 6-3 0,-3-6 10 16,8 3-7-16,0 4 4 0,6-7-5 0,3 4 4 0,-8-1 0 16,3-1-1-16,1 5 0 0,1-2 1 0,3-3 11 15,-3-2 3-15,-1-7 2 0,3 9-8 0,4 3-8 16,-3-1-1-16,6 4 0 0,-6-2-3 0,-2-5 9 16,2 6-12-16,-3-3 11 0,1-1-7 0,3 3 1 15,-8-1 4-15,-4 2-2 0,3-2 2 0,3 4 4 16,-2 1 0-16,4 1 0 0,-1-2 1 0,-1 1-5 15,2-3 4-15,-1 5-4 0,1-1-3 0,5-2-2 16,-4 1 2-16,2 4 0 0,-3 2 4 0,5-2-7 16,3 1 0-16,-3-2-2 0,4-1 0 0,-6 4 11 0,-4-2-2 15,10 5 7-15,1-2 1 0,-2 4-8 0,1 2 4 16,-6-6-5-16,3 4-5 0,3-3 5 0,-1-3-1 16,0 1 5-16,-3-2-7 0,-2-2 1 0,4-1-2 15,1-2 3-15,6 8-5 0,-2-7 6 0,-6 4-5 16,-2-3 8-16,0-2-8 0,5 1-2 0,-1 2 3 15,-1-1-1-15,-6 1 10 0,1-1-11 0,-1-1 4 16,2 2-5-16,2-5 8 0,0 2-5 0,-7 3 2 0,3-3-1 16,6 3 2-16,-4-1-1 0,5-4-3 0,-3 3 0 15,-7-3 0-15,10 4 2 0,-1-3 1 0,1 1-1 16,2-2-4-16,-1 2 5 0,-8 1 0 0,2 1 3 16,2 1 0-16,0-3-10 0,0 3 4 0,-7 0-4 15,-4-1 11-15,2 3-5 0,2-2 0 0,-2-2-1 0,4 3 1 16,-5-3 0-16,-6 4 1 0,2 0-2 0,-2-2-2 15,5 1 3-15,1-3-2 0,-8 1 2 0,-1-1-2 16,-7-1 2-16,-4 1 1 0,4 1 3 0,-6-3 2 16,-1 1-7-16,-2-2 6 0,-10 0-5 0,-2 0 6 0,-9 0 19 15,-9 0-8-15,-3 0 12 0,-3-2-11 0,-4 2-12 16,-1 0 4-16,-4-1-5 0,-5-1 6 16,-4 0-7-16,-7 1 3 0,-2-1-3 0,-3-2 8 0,-5 1-9 15,-1 1 2-15,-9-3-4 0,-1 1-3 0,-7-4-34 16,-3-1-25-16,-2 2-4 0,-7-4-83 0,-7 1-215 15</inkml:trace>
  <inkml:trace contextRef="#ctx1" brushRef="#br0" timeOffset="32634.7">17561 10409 0,'0'0'0,"-65"-44"0,4-3 16</inkml:trace>
  <inkml:trace contextRef="#ctx0" brushRef="#br0" timeOffset="68930.36">9394 4615 118 0,'2'-20'22'0,"3"8"11"0,0-4-9 0,-5 3 89 0,0-1 35 0,2 0-26 0,-2 1 1 0,-2 3-7 0,2 1-19 0,0 9-18 0,0 0-15 0,0 0 5 0,0-1-29 0,0 1-20 0,0 0-1 16,-2 0-5-16,-18-2-6 0,11 7-2 15,0 4 3-15,-3-1-2 0,0 6 1 0,0 4-6 0,-2 3-2 16,1 3-2-16,5 2-9 0,-1 6 10 0,2-1-5 16,0 2 7-16,4 5 1 0,-1-3 2 0,2 5 4 15,6 0-2-15,5-5 10 0,-1 2-12 0,4-6 2 16,1-1-5-16,1-2 7 0,0-4-4 0,1-3 5 0,4-4-5 16,-1-3-1-16,3-5 10 0,1-2-9 0,-1-2 10 15,4-1-3-15,-3-8 3 0,3-1 10 0,-1-7-7 16,-1-6 0-16,-1 3 4 0,-1-4-6 0,2-2 7 15,-2-2-13-15,-4-3 9 0,-1-2-2 0,-4-3 6 16,-3 1-3-16,-4-7 2 0,-3-1-1 0,-2-4 1 16,-4-6 1-16,-1 2-10 0,-4 1 5 0,-1 1-7 15,-2 8 2-15,-4 4-12 0,0 5-2 0,1 6-1 0,-1 5 7 16,-2 7-11-16,-1 2 3 0,2 6-9 0,-6-1-5 16,1 4 9-16,-1 3-6 0,-3 3 7 0,3 3-3 15,1 5-6-15,1 3 3 0,2 5-4 0,1 8 3 0,4-3-2 16,0 9 5-16,7 4-2 0,4 2 14 0,3 5-5 15,3-4 1-15,3 2-2 0,6-5-2 0,0-6-102 16,5-1-36-16,6-7-23 0,1-3-91 0</inkml:trace>
  <inkml:trace contextRef="#ctx0" brushRef="#br0" timeOffset="69305.35">10117 4533 753 0,'-9'-2'73'0,"-1"-2"52"0,-1 1 14 0,1 1-23 0,-1 2-14 0,1 5-4 0,-1 1-58 0,1 1-19 0,-1 3 2 0,1 6-6 0,0-2-1 0,1 8-6 0,0-1-2 0,2 2-1 16,-2 8-3-16,2 1-9 0,6 9-5 0,-3 0 1 16,3-3 10-16,4 0-2 0,4-1 8 0,0-2-7 15,3-2 10-15,3-5-8 0,-1-7 3 0,7-1-3 16,2-2 12-16,0-8-5 0,1 1 3 0,-1-6-4 15,2-2 3-15,-2-3 0 0,-2-3 5 0,0-7-3 16,0-4 10-16,0-4-6 0,1 1-2 0,-3-4 0 16,-1-2 4-16,-6-5-5 0,1-1 8 0,-6-4-6 15,0-4 11-15,-3-3-12 0,-2-4 3 0,-5-3-5 16,-2 2 5-16,-2 0-14 0,-2 3 3 0,3 12-4 0,-3 1 2 16,-1 13-7-16,0 4-3 0,-4 3-1 0,2 7-5 0,-3 1 1 15,-2 1-4-15,-2 7 3 0,-7 0-4 0,0 3 4 16,-2 7-1-16,-1 4 2 0,3 4-4 15,2 1-15-15,2 2-22 0,10 7 1 0,3 1-73 0,11 4-70 16,4 2-55-16,12-5-6 0,4-3-147 0</inkml:trace>
  <inkml:trace contextRef="#ctx0" brushRef="#br0" timeOffset="69680.35">10801 4512 417 0,'-2'-16'437'0,"-3"0"-251"0,-5 2-75 16,-2 4 7-16,-2 3 7 0,3 4-53 0,-1 3-15 16,0-2-3-16,1 4-10 0,-4-1-13 0,1 4-1 15,3 4-5-15,-4 0-22 0,1 8-3 0,5 1-3 0,0 6 2 16,-1 6-2-16,5 3-4 0,-2 7 3 0,1 0-4 16,8 4 1-16,2-1 7 0,4 2-3 15,5-3 5-15,-3-2 6 0,9-7-6 0,-1-3 7 0,1-4-8 16,0-5 7-16,5-3-6 0,1-5 3 0,2-4-2 15,0-4 3-15,-3-5-2 0,2 0-4 0,-5-3 2 16,2-4 3-16,-2-3-4 0,-4-4 2 0,2-2-3 16,-5-5 4-16,-2 0 5 0,-3-7 4 0,-4 4-2 0,0-6-3 15,-3-3 10-15,2-2-4 0,-4-10 7 0,-4-2-4 16,-3-9-5-16,0 4 3 0,-1 1-3 0,-3 4 6 0,-1 14-19 16,-2 4 3-16,-2 9-7 0,1 8 6 0,-3 2-11 15,-1 8 2-15,-4 0-5 0,2 6 8 0,-5 4-17 16,-3 5 9-16,1 4-10 0,-3 4 11 15,-3 5-1-15,7 7 1 0,2 4-2 0,10-1-26 0,8 6-109 16,3 4-74-16,6 4-10 0,7 4-199 0</inkml:trace>
  <inkml:trace contextRef="#ctx0" brushRef="#br0" timeOffset="70008.49">11696 4416 974 0,'0'-24'156'0,"0"4"-121"0,0 3 49 16,-1 5-19-16,-5 0 89 0,1 6-84 0,-4 1-10 0,1 2-17 16,-3 3-12-16,-1 0-12 0,-4 3 2 15,2 6-5-15,1 5-8 0,-3 3-5 0,-2 6-3 0,-1 12 1 16,2-1-3-16,-1 10-5 0,6 3-4 0,2 2 3 16,-4 3 6-16,10 2 1 0,3 0 7 0,-1-2-5 15,11-3 3-15,6-5 2 0,3-6 0 0,8-5 1 16,-4-7-1-16,3-6-1 0,3-3-3 0,-2-7 3 15,2-3 9-15,-2-7-6 0,0-1 9 0,2-6-9 16,-2-4 6-16,-2-1 3 0,1-5-2 0,-6-4 2 16,0-2-1-16,-2-3 4 0,-1-4 3 0,-5-5 0 0,-3-5 11 15,-1-1-5-15,0-8 7 0,-5-5-4 0,-2 1 3 16,-4-6-20-16,-4 9-3 0,3 8-2 0,-6 5-2 0,-3 9-9 16,-3 4 1-16,-8 7-4 0,3 3 1 0,-8 3-8 15,-1 4 1-15,-4 4-3 0,-3 3-5 0,1 3-22 16,-3 4-40-16,-5 4 6 0,3 3-119 0,-2 1-187 15</inkml:trace>
  <inkml:trace contextRef="#ctx0" brushRef="#br0" timeOffset="70805.35">16085 4221 442 0,'4'-14'65'0,"1"3"116"0,-2-1 57 0,1 5-117 0,-4 0 8 0,0 7-58 0,0 0 0 0,0 0-16 0,0 0-16 0,0 0-15 16,0 0-8-16,0 0 4 0,0 0 8 0,0 2-2 0,8 21 8 15,-9-8-8-15,2 6-1 0,3 0-14 0,-4 5-1 16,3 4-1-16,-1 5 4 0,-2 3 2 0,2 0 2 16,0 2-1-16,1 2-1 0,-1 4-4 0,-2-3 4 15,0 6-3-15,0-4 3 0,0-3-4 0,-2 2 1 16,2-10 0-16,0 3 3 0,0-7 0 0,0-2 0 15,-3-6 2-15,1-3 4 0,2-1-9 0,5-4-9 0,-3-4 0 16,3-1-36-16,-3-4-59 0,-2-3-28 0,7-2-13 16,0-4-95-16,3-3-243 0</inkml:trace>
  <inkml:trace contextRef="#ctx0" brushRef="#br0" timeOffset="71070.97">16628 4282 938 0,'6'-5'178'0,"-6"5"5"0,0 0-20 0,0 0 18 0,0 0-57 15,0 0-68-15,0 0-7 0,5-6-11 0,-7 12 1 0,0 0-11 16,1 3-6-16,8 5-1 0,-7 0-12 0,0 5-10 16,1 2 4-16,-1 5-4 0,2 4 7 0,0-2-4 15,0 3-1-15,3 1 0 0,-2-1 5 0,-1 4-4 16,-2-2 3-16,2 5-2 0,1 2 1 0,1-5 4 15,-1 3-1-15,-3-6 4 0,2-1 4 0,-2-1-2 16,2-6-5-16,-1-1-1 0,1-2-28 0,0-4-65 16,1-3-37-16,1-2-10 0,-2-5-100 0,8-2-175 15</inkml:trace>
  <inkml:trace contextRef="#ctx0" brushRef="#br0" timeOffset="71336.49">17245 4271 1150 0,'7'-10'85'0,"0"3"81"0,-2-2-23 0,4 7 33 16,-6 1-92-16,-3 1-34 0,0 0-12 0,0 0 1 16,0 0-14-16,0 0-10 0,0 0 3 0,0 1-5 15,2 27 8-15,-2-12-7 0,2 3-2 0,1 7 0 0,-1 6-2 16,0 1-9-16,-2 0 8 0,1-2-7 15,1 1 13-15,0 4-4 0,1-6-1 0,-6 3-1 0,3-2-3 16,0 1 3-16,0 1-2 0,5-5 3 0,0 3 4 16,-3-8-5-16,2-1 6 0,-4-1-4 0,0-3 5 15,3-1-42-15,1-3-28 0,1 0-6 0,0-5-94 0,-2 1-218 16</inkml:trace>
  <inkml:trace contextRef="#ctx0" brushRef="#br0" timeOffset="71945.88">17966 4808 737 0,'0'0'95'0,"0"0"112"15,0 0-34-15,-2 0-50 0,0 0 6 0,1 3-22 16,-1-1-22-16,-2 0-4 0,-51 21-7 0,55-23 4 16,-2 0-22-16,0 1-5 0,0 1-5 0,1 0 3 15,-1 0-14-15,0-1-13 0,1 1-1 0,-1 0-3 0,2 0 3 16,0-1 0-16,3 15 1 0,9-14 0 0,2-1-6 15,4-1-8-15,1 0-2 0,7 0 0 0,-2 0 7 16,6-1-7-16,-2-1 5 0,5-3-6 0,0 3 1 16,0-3-2-16,6 0 3 0,-6 1-2 0,3 1 4 0,3-1-9 15,-1 1 4-15,0-1-4 0,2-3 6 0,0 4-5 16,-3-4 1-16,-4 3 0 0,-2-1 7 0,-3 1-9 16,-5 4 6-16,-2-1-5 0,-7 1 7 0,0 0-2 15,-6-2 1-15,-8 2 0 0,0 0 5 0,0 0-2 16,0 0-3-16,0 0 1 0,0 0-8 0,0 0-3 15,-24-9 4-15,8 6-2 0,2 3 2 0,-3 0-3 16,-1 0-2-16,-2 2 1 0,-3-2 7 0,-2 1-5 16,-1 1 1-16,-2 1-3 0,-3-1 3 0,-2-2-2 15,-4 0 2-15,3 0 0 0,-3 0-1 0,2 0 1 0,2 0-1 16,0 0 1-16,0-2 3 0,5 2-3 0,0 0 0 16,2 0 0-16,9 0 1 0,1-3-3 0,4 3 0 15,3 0-1-15,2 0 3 0,5 0-5 0,-1 0 1 16,3 0-1-16,0 0 0 0,0 0-4 0,2 0 0 15,24-9-2-15,-11 8-1 0,5-1 3 0,4-3 2 0,-1-1-1 16,10 3 4-16,3-1 2 0,1-1 0 0,6-2 2 16,-6 0 7-16,3 2-8 0,4 0-26 0,-6-2 2 15,5 2-96-15,-2-4-150 0,-1 2-137 0</inkml:trace>
  <inkml:trace contextRef="#ctx0" brushRef="#br0" timeOffset="72946.53">30655 4351 382 0,'0'0'317'0,"0"0"-70"0,0 0-73 0,0 0-17 0,0 0-41 0,0 0-51 0,0-1-18 0,0 1 0 0,0 0-21 0,0 0-3 0,2 0 2 0,-1 0 0 0,12 22 6 0,-12-6 3 15,-1 1-9-15,2 4 9 0,-2 2-10 0,2-2-9 16,-1 5 5-16,3 9-5 0,-2 0 7 16,-1 0-9-16,1-1 2 0,0 5-3 0,0-1 0 15,-1 2 0-15,-1-3-2 0,-3-6 3 0,1-1-4 0,0-4 1 16,1-2 0-16,1-3 1 0,1-3 3 0,1-3-2 16,-2-1-1-16,2-3 0 0,1-3 1 0,1-1 3 15,-1-1 2-15,3-3 0 0,1-1 4 0,3-2-10 16,4 0 5-16,3 0-6 0,3-4 4 0,0 3-12 15,1-5 2-15,4 3-4 0,-1-2 0 0,0 1 1 16,3 2-3-16,-1 1 2 0,-2-1 4 0,4 0-14 0,-2 0-15 16,-5-1-2-16,2 0-52 0,-4 1-42 0,-4-2-39 15,-1 1-4-15,2 1-122 0</inkml:trace>
  <inkml:trace contextRef="#ctx0" brushRef="#br0" timeOffset="73274.67">31390 4674 1072 0,'0'0'52'0,"0"0"97"16,0 0-72-16,-2 0-22 0,-21 10 17 16,16-1-26-16,-1-2-21 0,1-2 7 0,2 4-5 0,1-2 5 0,1 2-12 15,-1-4 3-15,2 0-1 0,2-5 2 0,0 0-17 0,0 0 12 16,0 0 0-16,0 0 6 0,0 0 10 0,0 0-9 15,2 0-2-15,21-7-1 0,-16 0-5 0,0-2-14 16,0-1 5-16,1 1-7 0,1 0 11 0,-4-1-6 16,2 7 2-16,-5-6-1 0,0-2 8 0,1 6-10 15,-3-5 3-15,0 4-5 0,0 6 2 0,0 0-10 16,0 0-1-16,0 0-3 0,0 0 4 0,-22 4-3 16,13 5 1-16,-3 5-2 0,1 3 4 0,-4-3-2 15,1 7 4-15,1-5-2 0,1 1 4 0,5 2 4 16,-1-5-10-16,2 0 3 0,3-2-40 0,3-3-62 15,2-2-27-15,5-4-15 0,3 3-93 0,2-6-190 0</inkml:trace>
  <inkml:trace contextRef="#ctx0" brushRef="#br0" timeOffset="73727.75">32027 4466 1288 0,'7'-10'76'0,"-3"-4"69"0,-1 2-26 0,-1 0 33 16,-4 3-89-16,2 2-6 0,0 2-8 0,-5-2 4 16,3 0-21-16,-3 3-14 0,-2-1-2 0,-2 3-3 0,1 1-9 15,-3-3-1-15,-1 4-6 0,-2 4 3 0,-2-1 0 16,-3 6-7-16,-2 1 6 0,0 2-6 0,-5 4 2 16,4 3 0-16,-3 0-3 0,-1 4 2 0,9 0 2 15,-1-4 1-15,3-2 5 0,6-1-2 0,-3 0-1 0,8 5-3 16,4-6 2-16,4-4-1 0,4-1 4 0,5-3-3 15,-1 0-2-15,7 5 0 0,4-3 4 0,-3-7 0 16,10 3 0-16,-4-5-3 0,4-2-9 0,6 4 15 16,-1 0-7-16,4 3 10 0,-5 5-9 0,-2-4-3 15,-6 4 4-15,-4-1-4 0,-2 0 2 0,-5 1 0 16,-3 4 1-16,-3 2-1 0,-2-1 4 0,-3 1 1 16,-1 1-1-16,-3-3 2 0,-3 0 0 0,-1 0 10 15,-1-2 2-15,-4 1 3 0,1-1 5 0,-3 0 1 16,-3-2 1-16,-2 3 0 0,-1-5 5 0,0-1-11 0,-8-1 4 15,1-1-6-15,1 0 2 0,-3 0-1 0,2 1-3 16,-1-3 2-16,-1-1-6 0,0-1-3 0,3 1-1 16,-3-2 1-16,9 0 1 0,1 0-2 0,2-3 4 15,6-2-4-15,-3-1-10 0,4 1-42 0,-2 0-18 0,8-4-7 16,1 0-50-16,5 1-107 0,0-5-112 0</inkml:trace>
  <inkml:trace contextRef="#ctx0" brushRef="#br0" timeOffset="74934.03">30150 5747 605 0,'3'-10'112'0,"4"-3"207"0,0 0-144 0,2-3-16 0,0 0-3 0,-2 2-8 0,1 0-66 0,-2 2-30 0,0 3-21 0,0 1 5 0,-1 4-31 0,2 4 0 0,-4 0 1 16,-3 5 0-16,2 2 0 0,-4 2 0 0,-1 3 2 0,3 4 0 16,-7 3 1-16,0 7-6 0,-5 6-1 0,-2 6-2 15,0 4 1-15,0 1 4 0,0 6-1 16,4 0 3-16,-4 3 6 0,0 0-8 0,-2-1 5 0,-3-2-7 15,1-2 8-15,3 0-1 0,-1-7 1 0,7 0 0 16,-1-10 6-16,3-6-6 0,2-3 5 0,-4-7-4 16,7-4 5-16,2-1-2 0,0-9-2 0,0 0 2 15,0 0 11-15,0 0-3 0,13-17 4 0,-7 4-6 16,1-6-6-16,0-2-3 0,0-7-3 0,0-5 2 16,2 0-3-16,-4-5-1 0,2-4 3 0,2 2-2 15,-2-7 1-15,3-5-3 0,3-1-4 0,1-2 2 0,-1 2 0 0,5 8-9 16,-4 7 1-16,1 6-4 0,-2 6-2 0,-1 9 7 15,0 3 2-15,-5 3 1 0,0 3 5 0,-2 3-9 16,2-1 0-16,-7 5-2 0,0 1 0 0,0 0 4 16,2 0-4-16,22 7 3 0,-17-1-1 0,2 7-11 15,0 1 5-15,1 10-6 0,-1 2 7 0,1 2 4 16,1 5 2-16,-8-1 0 0,8 1 4 0,1 1 0 16,-3 0-2-16,8 0 1 0,-1 0 0 0,-2 0 0 15,-6-2 6-15,6-3-5 0,-3 4 4 0,-1-6 2 16,4 0-2-16,-2 0 3 0,2-8-10 0,-2 3-40 15,1-1-13-15,-1-5-8 0,-5-6-35 0,0 4-75 0,-2-7-49 16,-3 0-15-16,-2-7-170 0</inkml:trace>
  <inkml:trace contextRef="#ctx0" brushRef="#br0" timeOffset="75105.89">29990 6225 1241 0,'0'0'150'0,"0"0"-21"0,0 0-3 0,0 0-10 0,7-9-50 0,3 4-8 0,6-1 0 0,3-1-4 0,5 0-13 0,2 2-29 0,0 0 0 0,-1 1-7 15,3 1 1-15,-2-4-14 0,2 0-16 0,5 0-1 0,2-2-45 16,6 2-79-16,6 4-56 0,4-4-14 0,3 2-186 16</inkml:trace>
  <inkml:trace contextRef="#ctx0" brushRef="#br0" timeOffset="75324.63">30799 6160 776 0,'-7'-2'92'0,"2"2"88"0,5 0-5 0,0 0-43 15,0 0-2-15,0 0-15 0,0 0-32 0,19-14-2 16,-1 13-5-16,4-6 1 0,3 0-25 0,1 1-34 0,0 0 0 15,2 4-9-15,-5-3-1 0,1 3-25 0,0-3-15 16,-8 1-3-16,5 2-32 0,-5-1-21 0,-3 1-29 16,5 2 1-16,-4 2-85 0,-5 7-101 0,-2-2-23 15</inkml:trace>
  <inkml:trace contextRef="#ctx0" brushRef="#br0" timeOffset="75449.67">30918 6360 380 0,'7'0'99'0,"0"0"231"15,5 0-201-15,4-3-44 0,1-2-7 0,13-2-15 16,-4-2-55-16,0-1 15 0,3-1-15 0,-6 1 14 16,7-3-18-16,-1 7-73 0,-3-5-64 0,6 4-8 15,-10-2-206-15</inkml:trace>
  <inkml:trace contextRef="#ctx0" brushRef="#br0" timeOffset="75902.75">31783 5784 1233 0,'0'0'96'0,"-5"-11"23"0,-2 10 49 0,7 1-83 15,0 0-2-15,0 0-28 0,0 0-32 0,-19 10-9 16,10 0-3-16,-1 3 1 0,-1-1-5 0,-3 3-7 16,1 5 3-16,4 4-3 0,-5 0 5 0,5 6-3 15,-3 0 0-15,0 1 1 0,1 4 2 0,4-5-4 16,-1 4 3-16,-3-2-3 0,3-4 6 0,1-2 1 15,1-4 0-15,3-1 1 0,-1-3 8 0,1-4-12 0,3-2 6 16,0-2-7-16,0-3 12 0,0-7-10 0,0 0 2 16,0 0-6-16,0 0-6 0,2 0-9 0,15-12-3 15,-8-2 0-15,1 0 8 0,-1-8 1 0,-2-5 10 16,2 3-5-16,-1-4 5 0,4 2 0 0,-5-4-2 16,4-3 4-16,-4-3 10 0,0-3-5 0,5-1 3 0,-2-5-3 15,3-2 2-15,2 2-5 0,-1 3 4 0,-2 3-2 16,1 10 9-16,-1 6-4 0,-3 2 8 0,-2 7-4 15,1 7 5-15,-4-1-15 0,1 6 0 0,0 0-4 16,-3 2-4-16,1 4-2 0,-3 3-5 0,7 5 1 16,-3 4-2-16,5 8-3 0,-4 2 2 0,-3 2-3 15,10 7 8-15,0 0 2 0,5-1 2 0,4 1-1 16,-7 0 6-16,2-2-3 0,-6-1 3 0,4-1-2 16,-3-3 7-16,4-4-4 0,3 2 0 0,-6-3-3 15,4-2-6-15,-2 2-30 0,-2-6-7 0,-4 0-7 0,3 3-15 16,-4-8-71-16,0 2-43 0,-5-5-16 0,-2-8-147 0</inkml:trace>
  <inkml:trace contextRef="#ctx0" brushRef="#br0" timeOffset="76074.63">31585 6078 637 0,'-4'2'87'0,"4"-2"179"0,0 0 144 0,0 0-322 0,0 0 53 0,2 0-63 0,21-11-3 0,-11 8-15 0,7-1-6 0,2-4-13 0,5-1-7 16,4 2 0-16,-1-3-24 0,6 3-8 0,-5 1-14 16,-2-2 2-16,1-3-39 0,1 1-68 0,3-4-62 15,9 7-5-15,-2-2-186 0</inkml:trace>
  <inkml:trace contextRef="#ctx0" brushRef="#br0" timeOffset="76262.13">32250 6007 1016 0,'-3'1'107'0,"3"-1"178"16,0 0-120-16,0 0-47 0,0 0 5 0,0 0-24 0,0 0-30 15,14-8-27-15,-2 3-5 0,0-2-8 0,7 5-24 16,-1-5-6-16,2 5 1 0,1 0-2 0,-2-5 0 16,4 2-27-16,-2-2-1 0,5-2-10 0,0 3-11 0,7-1-59 15,-3-2-36-15,0 2-11 0,-3 0-119 0,1 0-149 16</inkml:trace>
  <inkml:trace contextRef="#ctx0" brushRef="#br0" timeOffset="76918.37">32854 5711 480 0,'-1'-6'64'0,"-1"3"224"16,0-4 124-16,-1 2-249 0,3 5 47 0,0 0-74 15,0 0-11-15,0 0-13 0,0 0-29 0,0 0-41 0,0 0-5 16,0 0-9-16,0 0-8 0,-12 12-7 0,10-2 2 15,-2 6-4-15,1 3-6 0,-1 4-7 0,3 1 1 16,1 6-3-16,-2-1 6 0,2 1-2 0,-2 5 2 16,-1-4-1-16,4 1 6 0,-1-5-4 0,2 0 3 15,3-3-2-15,-1 0 5 0,-1-3-1 0,-1 2 1 0,0-7 0 16,0-1 3-16,-1-2-1 0,1-3 5 0,0-3-2 16,-2-7 7-16,0 0 1 0,0 0-2 0,0 0 3 15,0 0-14-15,0 0-12 0,1-11-3 0,-2-2-2 16,1 2 0-16,0-6 0 0,0-2 1 0,0-6 1 15,0 1 6-15,1-2 0 0,1-1 0 0,0-2-1 16,-2-8 0-16,2-5-2 0,-1-1 3 0,5-2-3 16,1-1 2-16,-2 3 1 0,2 8-2 0,0 5 2 0,-5 2-4 15,1 9 2-15,-1 2 3 0,-2 3-1 0,2 3 3 16,-2-1-2-16,1 5-1 0,-1 7 1 0,0 0 3 16,0 0-8-16,0 0-1 0,0 0-3 0,0 0 1 0,11 0-10 15,-6 12 8-15,2 6-9 0,-2 4 7 0,0 8 6 16,2 1-2-16,0 1 4 0,2 1 2 0,0-3 1 15,-1 1 0-15,5 2 0 0,-1-3 0 0,0-2 0 16,0-4 6-16,0-3-3 0,-1 1 4 0,1-2-3 16,-2-1 1-16,-1-5 1 0,0-4 3 0,-2-1 2 15,0-4 1-15,-2-1 1 0,0-3 4 0,-5-1 3 16,0 0 1-16,0 0 1 0,2 0 0 0,14-19-5 16,-13 7-1-16,-1-5-1 0,1-1 1 0,1-1-4 0,1-4 3 15,-1-5-3-15,-1-3 5 0,6-6-13 0,-1-1 1 16,1-4-3-16,5 1 2 0,0-1-6 0,3 3-2 15,-1 8-1-15,2 5 1 0,1 5-3 0,-11-2 5 16,5 9-5-16,-1 0 5 0,-4 7-5 0,5 0-1 0,-6-1 0 16,-2 6 3-16,-3-1-8 0,1 3 3 0,-3 0-5 15,0 0 5-15,9 10-5 0,-7 4 2 0,-6 9-2 16,4 6 4-16,0 3 3 0,-2 1 1 0,2 0 1 16,0 2 6-16,0 1 0 0,-7 1 2 0,9-1-1 15,-4 3-1-15,1-4 2 0,9-2 3 0,-6-4 1 16,2-1 6-16,4 0-12 0,-6-7-10 0,1 0-3 0,3-2-42 15,-1-3-73-15,-2 1-50 0,10-1-11 0,-12-4-157 16</inkml:trace>
  <inkml:trace contextRef="#ctx0" brushRef="#br0" timeOffset="96485.72">9699 5522 459 0,'0'-12'66'0,"0"2"57"0,0 3 103 0,0 7-168 0,0 0 99 0,0 0-64 0,0 0-19 0,0 0-6 0,0 0-21 0,0 0-22 0,0 0 4 0,0 0-12 0,0 0-12 0,0 0 6 0,7 5-4 0,-6 5 6 15,-2 4 7-15,1 2-5 0,1 1 4 0,-1 4-5 16,6 2 3-16,-3 3-13 0,1 2-2 15,-1 2-3-15,4 1 0 0,-2-1 3 0,1 3 3 0,1-2-1 16,-7-1-7-16,5-1 11 0,-5-3-6 0,0 1 10 16,-4-5-3-16,1-1 2 0,3 5 5 0,-4-5-5 15,6 4-1-15,-5-10-8 0,-1-3-26 0,2 1 7 16,-1-5-79-16,-1 3-105 0,1-2-67 0,3-9-16 0,0 0-180 16</inkml:trace>
  <inkml:trace contextRef="#ctx0" brushRef="#br0" timeOffset="96867.45">10294 5585 835 0,'0'0'96'0,"0"0"65"16,0 0-21-16,0 0 35 0,0 0-62 0,0 0-61 0,-1 0-11 15,-1 0-9-15,-24-2-13 0,17 11-4 0,-1-4 1 0,1 0-1 16,-2 1-2-16,1 1-8 0,0 1 2 0,-3 6-2 15,5 0 8-15,1 2-14 0,-2 3 9 0,2 2-8 16,0 0 4-16,4 5-4 0,1 2-9 16,2 0 5-16,0 0-2 0,5-2 2 0,0-2 4 0,6-3-3 15,-1-2 3-15,4-1-2 0,2-4 1 0,3-4 1 16,2-1 11-16,0 0-6 0,1-4 3 0,3 0-4 16,-1-5 2-16,-1-5 0 0,-1 0 1 0,1-6-1 0,1-3 4 15,-1 0 1-15,0-5 2 0,-1 0 0 16,-8 1 3-16,2-1-5 0,-6-2 5 0,-4 0-2 0,1-1 15 0,-7-1-6 15,1-1 8-15,-4-4-7 0,-6 0 4 0,-3-3-12 16,-2 3-7-16,-2 3 1 0,1 6-4 0,-4 7-13 16,-8 3-2-16,3 4-5 0,1 3-8 0,-4 6 1 31,0 6-9-31,-2 1 2 0,1 4-35 0,4 5-32 0,3-1-22 0,5 0-2 0,6 0-49 0,8 0-157 16</inkml:trace>
  <inkml:trace contextRef="#ctx0" brushRef="#br0" timeOffset="97149.85">11024 5561 681 0,'-2'-9'109'0,"2"-1"50"0,-3-4 13 0,-1 5 31 15,3 0-22-15,1 9-78 0,0 0-17 0,0 0-8 0,0 0-16 31,0 0-37-31,0 0-3 0,-6 5-10 0,5 2-9 16,-1 2 0-16,2 3 2 0,-2 4-1 0,2 7-1 16,0 3-3-16,0 2 2 0,2 3 0 0,0 0 9 15,-1 1-9-15,1 1 2 0,2 0-4 0,-4-2 2 16,1 1 2-16,1-3 4 0,-2 1 0 0,0-6 4 0,2-1-2 16,-2-2-5-16,2-5 5 0,-1 3-1 0,1-9-43 15,0-1-19-15,-2-9-11 0,0 0-59 0,0 0-113 16,2 0-110-16</inkml:trace>
  <inkml:trace contextRef="#ctx0" brushRef="#br0" timeOffset="97388.02">11487 5510 969 0,'-10'-9'155'0,"13"4"2"0,-3-2 8 0,7 4 27 16,-3 1-35-16,-4 2-58 0,0 0-17 0,0 0-2 15,0 0-13-15,0 0-18 0,0 0-5 0,0 0-2 16,0 0-12-16,0 0-18 0,0 0 2 0,0 0-8 16,17 12-3-16,-8 4-3 0,0 0-2 0,1 3 0 15,-1 0 3-15,-2 2-3 0,-2 3 2 0,0 1-3 0,2 1 12 16,2 2-9-16,-4-1 7 0,0 0-6 16,-1 1 7-16,-2-4 3 0,-4 0 2 0,2-1 0 0,0-6 2 0,-2 1-1 15,2-3-4-15,-3-1 1 0,1 0-19 16,4-3-55-16,-2-2-31 0,0-4-9 0,0-5-89 0,0 0-218 15</inkml:trace>
  <inkml:trace contextRef="#ctx0" brushRef="#br0" timeOffset="98085.35">16289 5413 318 0,'0'-9'156'0,"2"0"11"0,-1 6 38 0,-1 3-19 0,0 0-25 0,0 0-41 0,0 0-12 0,0 0 3 0,0 0-8 0,0 0-42 0,0 0-9 0,0 0-8 0,0 0-23 0,0 0 1 16,0 0-2-16,7 1 3 0,-7 5-4 0,-2 6-10 16,-1 5 1-16,0 2-4 0,-1 4 0 0,-1 7-10 15,1-2-2-15,3-1-2 0,-3 8 5 0,4-2 2 16,0 2 0-16,0 2-1 0,2-2-7 0,1 0 12 0,-1-2 3 15,0-4 3-15,0 1 3 0,1-7-3 0,-1-1 1 16,1-3-2-16,1-3-13 0,-1-6-82 0,2-3-36 16,2-1-11-16,6-1-85 0,-1-5-230 0</inkml:trace>
  <inkml:trace contextRef="#ctx0" brushRef="#br0" timeOffset="98323.01">16874 5416 1081 0,'0'0'157'0,"0"0"-12"0,0 0-16 0,0 0 3 0,-11 21-61 0,11-11-9 32,0 6-5-32,0 0 2 0,0-2-12 0,0 7-30 0,0-4-2 0,0 6-9 0,0-1-6 0,-1 3-2 15,-1-3 4 1,-1 3-2-16,3-1 11 0,0 1-9 15,-4-3 1-15,4 1-3 0,-2 0 3 0,2-1 2 0,0-3 3 16,4 1 0-16,-4-3-1 0,0 2 6 0,0-3-7 16,0-1 4-16,-2-2-32 0,-1-5-100 0,4 5-56 15,5-6-17-15,0 0-183 0</inkml:trace>
  <inkml:trace contextRef="#ctx0" brushRef="#br0" timeOffset="98576.7">17332 5479 728 0,'0'0'112'0,"0"0"298"0,0 0-274 16,0 0-9-16,0 0 2 0,0 0-12 0,0 0-62 0,0 0 2 16,0 0-7-16,0 0 7 0,14 12-10 0,-12 2-15 15,3 0-3-15,0 5-2 0,-5 4-16 0,2 5-7 16,-2-1 0-16,-2 5-1 0,0-4 1 0,2 1-2 15,0-1-1-15,6 0 0 0,-5 0 1 0,1-2 6 16,0 0 2-16,-2-3 1 0,-2 0 2 0,0-3-67 0,-3-2-35 16,5-1-15-16,-2 1-125 0,-3-3-368 0</inkml:trace>
  <inkml:trace contextRef="#ctx0" brushRef="#br0" timeOffset="99158.58">17903 5956 585 0,'-9'0'88'0,"4"0"18"16,-3-2 77-16,2 2-117 0,6 0 91 0,0 0-76 15,0 0-2-15,-1 0-22 0,-1 0-10 0,0 2 0 16,0-2-3-16,1 4 3 0,-1-3-16 0,2 1 15 0,0 0 0 16,0-2 7-16,0 2-3 0,16 12-15 0,-1-13-2 15,6 3-2-15,0-4-9 0,3 3-9 0,1-3-2 16,3 0 0-16,3 0 3 0,2 0-12 15,4 0 3-15,-2 0-5 0,-2-1 12 0,1-5-3 16,-2 1 2-16,-3 0-3 0,1 3-2 0,-4 2-1 0,-2-3 4 0,-3-1-3 16,-1 1 8-16,-7-1-3 0,-4 1 3 0,-9 3 1 15,0 0 19-15,0 0-7 0,0 0-2 16,0 0-1-16,0 0-12 0,-22-12-6 0,8 8 2 0,-6-3-4 16,-2 2 2-16,-6 0-5 0,-7-1-2 0,-3 1 1 15,-4 0 0-15,-3 0 0 0,8 3 1 0,-3 0-1 16,2 2 0-16,-2 0-6 0,0 0 3 0,1 2-3 15,5 1 8-15,4 3-5 0,2-1-1 0,4 2-2 0,1 0 1 0,7-2-1 16,4 4 3-16,5-6-3 0,2 4-2 0,5-2-9 16,0-3 0-16,5 2-1 0,4-4 8 0,3 3 11 15,4 1 2-15,12-3 2 0,1-1-3 0,10-1-2 16,4-3 3-16,2-3-2 0,4 0 5 0,9 0-3 16,-3-1 0-16,-4-3 0 0,6 4-1 0,-13-2 1 15,-2 4 4-15,-2 0-1 0,-11 0 11 0,-3 1-18 16,-5-1-35-16,-5-4 1 0,0 4-157 0,-8 2-425 15</inkml:trace>
  <inkml:trace contextRef="#ctx1" brushRef="#br0" timeOffset="70876.48">18105 11951 0,'0'0'0</inkml:trace>
  <inkml:trace contextRef="#ctx0" brushRef="#br0" timeOffset="106999.88">9728 6601 275 0,'0'0'44'0,"0"0"-2"0,0 0 72 0,0 0-17 0,0 0-3 16,0 0-5-16,0 0-25 0,0 0 25 0,0 0-13 0,0 0 17 0,0 0-36 0,0 0-7 0,0-2 11 0,0 0-4 0,0 1 21 0,0-1-2 0,0 0-6 0,0 2 5 16,0-2-12-16,0 1-15 0,0-1 2 0,0 0-5 15,0 2-3-15,2 0-10 0,-2 0 1 0,0 0-1 16,0 0-6-16,2 0-10 0,-2 0-3 0,0 0 0 0,2 0 4 16,-1 0-13-16,1 0 5 0,0 0-6 0,12 9 9 15,-13 0-13-15,1 1 4 0,0 6-5 0,-2-1 13 16,3 1-12-16,-1 2 1 0,2 1-4 0,-4-5 6 15,0 7-5-15,1-2 2 0,-1 5-4 0,4-1 5 16,3 5 4-16,-5-4 1 0,-2-1 3 0,7 1-1 16,-9-5-5-16,2 0 4 0,9 4-3 0,-13-4 11 0,4 4-15 15,2-6-11-15,-6-3-2 0,6 0-34 0,-5-3-28 16,3 1-18-16,1-5-5 0,1-5-48 0,-2-2-101 16,0 0-56-16,0 0-20 0,2 0-144 0</inkml:trace>
  <inkml:trace contextRef="#ctx0" brushRef="#br0" timeOffset="107421.81">10366 6564 882 0,'0'-3'104'0,"0"3"72"0,0 0-23 0,0 0 28 16,0 0-102-16,0 0-6 0,0 0-10 15,0 0 7-15,0 0-25 0,0 0-26 0,0 0 1 0,0 0-8 16,0 0 3-16,0 0-3 0,0 2 2 0,-18 20-1 16,13-13 6-16,0 3-11 0,-2 2-4 0,3 0-1 15,-1 3 3-15,3 1-5 0,-1 3 4 0,0-2-5 16,1 5-2-16,2-1 2 0,-2-2-2 0,2-2 3 16,0-2-5-16,5 4 4 0,0 2 2 0,4-7 0 15,2-1 1-15,-1-8-3 0,2-1-2 0,2 1 0 0,0-6 8 16,4-1-6-16,-3 0 10 0,3-5-10 15,-1 0 14-15,2-2-9 0,2-4 0 0,2-1-1 0,1-3 0 0,-3-1 3 16,-2-2 1-16,-8 1 1 0,3-4 4 0,-2 0-5 16,-2 2 3-16,8-4-2 0,-13 2 15 0,2-1-5 15,-7-4 0-15,0-2-2 0,-2 0 2 0,-5 0-12 16,2 7 7-16,-6 0-9 0,-1 6-3 0,2 2 1 16,-1 5-7-16,-4 2 5 0,-3 3-5 0,-1 1-6 15,-7 7 0-15,3 6-1 0,-5 1 2 0,1 4-5 16,-1 1-2-16,2 1-2 0,5 1-16 0,2 2-42 15,3-4-15-15,9 1-9 0,2-1-40 0,5-3-88 0,5 0-93 16</inkml:trace>
  <inkml:trace contextRef="#ctx0" brushRef="#br0" timeOffset="107734.26">10986 6557 1098 0,'0'-8'143'15,"0"-5"23"-15,2 5-20 0,-1-3 15 0,1 3-72 0,0 2-18 0,-1 3-2 0,-1 3-3 0,0 0-11 0,0 0-22 0,0 0-4 0,0 0-4 0,0 0-10 0,0 0-11 0,4 5 3 0,-4 6-6 0,2 4-1 0,-1 4 0 16,1 1-4-16,2 4 4 0,-1 0-2 0,1 4 2 15,-1 4 2-15,-3-5 2 0,2 7-1 16,0-5 1-16,-2 4 2 0,-2-3 0 0,0-2 4 16,-1 1-2-16,-1-2 1 0,1 2-1 0,1-4-3 0,2-5-49 15,0-4-13-15,2-2-13 0,3-3-41 0,-2-4-45 16,3-2-28-16,1-4-11 0,0-2-101 0</inkml:trace>
  <inkml:trace contextRef="#ctx0" brushRef="#br0" timeOffset="107984.31">11475 6407 1046 0,'9'-5'112'16,"-6"0"52"-16,-1 0 45 0,-2 5-50 0,0 0-10 16,0 0-11-16,0 0-45 0,0 0-17 15,0 0-8-15,0 0 1 0,0 0-20 0,0 0-15 0,0 0-5 0,9 17-2 16,-7-5-17-16,1 4-2 0,-3 7-4 0,0 1 2 15,0 8 0-15,-2 1-6 0,2-2 2 16,2 2-3-16,-4 0 4 0,6-3 2 0,-4-1-1 0,0 3 1 16,8-4 0-16,-4-2-1 0,5 0 4 0,-8-9-4 15,3 4 0-15,3 2-99 0,0-2-57 0,8 2-19 16,3-1-191-16</inkml:trace>
  <inkml:trace contextRef="#ctx0" brushRef="#br0" timeOffset="108562.93">16517 6465 278 0,'0'0'43'0,"0"0"78"0,0 0 47 0,0 0-17 0,0 0 67 0,0 0-67 0,0 0-3 0,-2 0-13 0,2 0-9 0,0 0-42 0,0 0-3 0,0 0-10 0,0 0-17 0,0 0-13 0,0 0 0 0,0 0-2 15,0 0-1-15,0 2-8 0,0 26-5 0,0-16 1 0,0 2-12 16,0 1-14-16,0 5 2 0,4 2-5 16,-4 1 6-16,0 3-2 0,-2-2-1 0,0 3 0 0,-1-5 2 15,3 1 0-15,-2 3 2 0,-2-2-2 0,4 4 0 0,-1-2 3 16,1-3 0-16,0-2 3 0,-4-5 5 15,4-1-36-15,-1 1-16 0,1-2-9 0,0-4-55 0,0-10-91 16,0 0-46-16,0 0-21 0,0 0-155 0</inkml:trace>
  <inkml:trace contextRef="#ctx0" brushRef="#br0" timeOffset="108844.18">16984 6463 966 0,'0'-7'265'0,"0"0"-93"0,1 2-21 15,-1 5 5-15,0 0 4 0,0 0-75 0,0 0-18 16,0 0-8-16,0 0-22 0,0 0-3 0,0 0-8 0,0 0 4 16,0 0-14-16,0 0 2 0,-1 18 3 0,-1-10-1 15,0 6-3-15,2 2-10 0,-2 3-7 0,1 2 3 16,-1 2-2-16,0 1-4 0,-1-3 5 0,3 3-4 15,-2-1 7-15,2 0-3 0,0-1 1 0,-3 3 0 16,1-8 9-16,-3 0-4 0,1 3 0 0,1-3-4 0,-1 2-18 16,4-3-62-16,0-4-23 0,2-1-11 15,3 4-62-15,2-8-127 0,2 2-136 0</inkml:trace>
  <inkml:trace contextRef="#ctx0" brushRef="#br0" timeOffset="109094.34">17344 6425 1367 0,'4'-2'114'0,"-4"2"67"16,0 0-26-16,0 0 31 0,0 0-99 0,0 0-16 16,0 0-11-16,0 0 3 0,0 0-27 0,0 0-18 0,0 0-4 15,12 16-2-15,-12-4-9 0,-2 2-4 0,2 7 0 16,-2 2-1-16,4 1 1 0,0 2 9 0,1 0-4 15,-3 0 6-15,2 0-4 0,-4-3-6 0,1 0 4 16,1 5-4-16,-6-4 9 0,6 2-1 0,2-1 1 0,-2-6-1 16,0 0 1-16,-3 2-38 0,-1-4-20 0,9-1-9 15,-3-6-67-15,2 1-69 0,-1 1-77 0,-1-5-7 16,7 5-280-16</inkml:trace>
  <inkml:trace contextRef="#ctx0" brushRef="#br0" timeOffset="109484.89">17893 6524 1311 0,'1'-12'45'0,"5"2"84"0,-3 1-1 0,-3 9 27 0,0 0-43 15,0 0-45-15,0 0-22 0,0 0 2 0,0 0-34 0,0 0-13 16,0 0 2-16,-12 2-4 0,7 8 8 15,-2 4-1-15,2 2 2 0,-1 3-2 0,1 2-2 0,2 3-4 16,-1 1-1-16,-1 1 0 0,0 0 9 0,0-4-4 16,-1 3 3-16,-1-1-3 0,4 1 0 0,3-1 1 15,0-5-1-15,2-5 1 0,5-2 1 0,0-3-5 0,3 3 3 16,4-5-3-16,2 2 7 0,1-2-3 0,4-7 1 16,3-4 0-16,1-1 7 0,-3-4-8 0,6 1 6 15,-2-1-5-15,0-7 9 0,1 6-5 0,2-7 2 0,-3-3-2 16,-1 5 12-16,-3-5 21 0,-3 0 4 0,-6-3 5 15,4-7-7-15,-3 2-17 0,-5 1 1 16,-4-3-4-16,-5 2 0 0,-4 4-10 0,-6 4-6 0,1 5 0 16,-5 1-6-16,-12 3-8 0,0 3-2 15,-7 4-3-15,-5 1-1 0,-2 3-8 0,-4 0-28 0,-1 5 3 16,-2-2-96-16,0 4-170 0,-2-3-220 0</inkml:trace>
  <inkml:trace contextRef="#ctx0" brushRef="#br0" timeOffset="110703.69">6456 7551 350 0,'-12'-9'244'0,"3"-2"-51"0,2 4-66 0,7 7-4 0,0 0-47 0,0 0-31 0,0-1 10 0,14-25-12 0,-2 19 9 0,4 0-8 0,5-2-6 0,3 5 3 0,6-3-7 0,6-1-19 16,3 4-1-16,4-6-5 0,4 3-4 0,6 2-2 0,-3-2-1 0,16 1 2 0,4 3 8 0,8 1 0 15,8-3 4-15,-1 1-3 0,0 3-3 0,4-3 15 16,5 2-5-16,5 2 9 0,6 0 1 0,8 0-10 16,-1 0 4-16,6 0-5 0,0 0 2 0,4 0-9 15,5 0 0-15,4-3-2 0,1-1 1 0,2 3-1 16,4 1 1-16,5-4-1 0,8 4 2 0,3-3-11 0,2 3 3 15,-1-2-4-15,4 0 0 0,6 2 0 0,-3-1 0 16,5-1 0-16,2 2 6 0,-1-4-6 0,1 3 6 16,1-3-5-16,-8 1 5 0,11-4 9 0,2 0-3 15,1-4 8-15,9 2 5 0,0-1-15 0,-1-4 1 16,8 4-6-16,-2-3-2 0,3 6 1 0,0-1 1 0,1 3-1 16,-3-4 0-16,1 4-2 0,-1-1-2 0,-1 3 1 15,0-1 2-15,3 3-3 0,-5-3 5 0,0-1-5 16,6 5 3-16,-10 0-3 0,1 0 0 15,-1 0 1-15,-2 2 13 0,6-1-10 0,-2-1 7 0,-1 0-8 16,1 0 14-16,4 0-10 0,1 0 1 0,3-1-3 16,2-3 4-16,3-1-3 0,-2 0-2 0,-2-2 0 15,3 3 6-15,1 1-10 0,-2-1 5 0,3 1-6 16,-5-1 9-16,-2-1-1 0,-1 2 1 0,-4-1-1 0,2 2 4 16,1 1-6-16,-2 1 3 0,-3-4-3 0,-5 2 5 15,2-1-7-15,-4-1 2 0,2 3-2 0,0-3 6 0,1-1-9 16,-1 3 3-16,-2-6-3 0,-1 1 11 0,6-2-10 15,-3 2 4-15,-1 0-5 0,-4-2 2 0,0 1-1 16,-4 1 5-16,0-2-4 0,-4 2 4 0,-8-2-6 16,-2 4 3-16,-1-4-2 0,-2 4 6 0,-7 5-7 15,-5-7 1-15,1 2-1 0,-6 0 1 0,-2-4 1 16,-4 5-1-16,-6 3 2 0,-3-5 1 0,1 6-1 16,-4-5-4-16,-7-2 2 0,-1 7 1 0,-6 0-4 15,-5 0 6-15,2 0-4 0,-6 0 9 0,-1 4-9 0,-4 1 7 16,-11-2-7-16,-5 3 8 0,-4-3-2 15,-6 2-2-15,-4 1 0 0,-6 2 1 0,2-4-2 0,-6 1 3 16,-7-3-2-16,-3-1 2 0,-7 3-3 0,-6-2-6 16,-1-2 0-16,-3 0-30 0,-8-2-44 0,-1 0-22 15,-11-5-7-15,4 2-68 0,-11-4-329 0</inkml:trace>
  <inkml:trace contextRef="#ctx0" brushRef="#br0" timeOffset="125351.4">30164 6759 752 0,'-2'-12'89'16,"2"4"318"-16,3 4-408 0,1 2 4 0,-4 2 3 0,0 0 1 0,0 0 4 0,12-8 12 0,-5 9 2 0,7 1 5 0,-2 0 17 0,2 0 2 0,5-2 1 0,7 3-1 15,9-3-22-15,14 2 8 0,7-2-5 0,-1 0 8 0,17 0-10 0,6-2-12 0,4 0-4 0,12-1 1 0,-2 1 0 0,16-1 2 0,2-1-2 0,12 1 2 0,3-1-6 0,-1-1-6 0,1 0 2 0,10-2-2 0,6 2 6 16,10-1-7-16,1-1 7 0,-3 4-6 0,6-2 5 0,2-2-3 0,0 0-5 16,-2 1 4-16,-12 1 1 0,1 5-3 0,-4-2 1 15,-6 2-2-15,-9 6 2 0,-20-1-3 0,-11 5 1 0,-12 1-1 16,-11-1 3-16,-10 1-7 0,-12-3 7 0,-15-1-6 15,-6 0 8-15,-5 0-3 0,-4 2-1 16,-8-2 1-16,-3-2 5 0,-4 2-12 0,-3-3 7 16,-4-1-7-16,-4 1 13 0,-2-1-6 0,-6 1 0 0,-8-1-1 15,-10 1 0-15,-9-1-3 0,-10-3 0 0,-9 0-1 16,-5 0 4-16,-11 0-2 0,-3 4 1 0,-16-4-2 16,-5-4-4-16,-10 1 6 0,-4 3-1 0,0-4 1 0,-5 4 0 15,-2-3-2-15,-4 1 2 0,-4 2-1 0,-1-5 6 16,8 5-5-16,2 0 0 0,5-2-2 15,-1 4-1-15,2 5-7 0,-5-6 1 0,5 5-2 0,7 1 12 16,7 1-6-16,7 3 1 0,3-3-4 0,3-1 8 0,2-1 3 16,6 4 3-16,10 4-3 0,1-3-2 0,10 1-1 15,6-7 1-15,8-2-1 0,8 4 3 0,8-3-2 16,6-4 1-16,6 0-1 0,6 0 8 0,11 0 6 16,0 0-2-16,0 0 1 0,0 0-10 0,13-9-3 15,2-5-2-15,10 7 1 0,6-1 0 0,11-3-7 16,6-1 7-16,13-4-7 0,11 1 10 0,13-3-6 15,9 4 2-15,9-5-2 0,3-2 0 0,6 2 4 0,3-2-1 16,5-2 3-16,7 8 0 0,2-6-4 0,-4 0 1 16,-6 0-1-16,-10 0 4 0,-8 2 1 15,-3 5-3-15,-2 0 3 0,-2 0 4 0,-9 0-4 0,-8 0 3 16,-13 0-3-16,-8 2 4 0,-7 2-2 0,-8-1 1 16,-6 1-2-16,-7 1 4 0,-5 0-7 0,-4 2 4 0,-5 2-6 15,-2 2 8-15,-12 3-1 0,0 0-4 0,0 0 2 16,0 0-7-16,0 0-9 0,0 0 3 15,-21-7-4-15,7 7 5 0,-8 0-2 0,1 0-15 16,-2 1 4-16,-3-1-50 0,-2 2-51 0,0-2-35 0,-1 0-8 16,2 4-116-16</inkml:trace>
  <inkml:trace contextRef="#ctx0" brushRef="#br0" timeOffset="150592.6">30671 8047 278 0,'3'-9'58'0,"2"1"28"0,-1-3 54 0,-1 1-12 16,2 1-16-16,2 0-8 0,-1 2-12 0,-3-3 12 0,2 1-5 0,2 4-18 0,-2-2-4 0,2 0-5 0,-3-2-25 0,1 4 7 0,0 0-1 0,-1 0 6 0,-1 3-10 0,3-2-11 0,-3 1 0 0,-3 3-1 0,0 0-4 0,0 0-10 0,0 0-2 0,0 0 1 0,0 0-4 15,2 0-3-15,0 0 0 0,-1 3 1 0,1-1-1 0,12 26 0 16,-11-17-3-16,-1 4 5 0,0 1-4 15,0 3-5-15,-1 0 2 0,-1 4-2 0,2 1-1 16,-2 4-8-16,2 0 0 0,-2 0-3 16,0-4 4-16,0 2 2 0,0 1 0 0,0-5 3 0,2 1 0 15,-2-4-4-15,0 4 4 0,1-2-3 0,1-4 5 16,0 2-5-16,0-3 4 0,-1-6-3 0,1 6 11 0,0-7-7 16,0-1 2-16,1 3-3 0,1-6 5 0,-1 0-4 15,-3-5 3-15,0 0-3 0,0 0 3 0,2 0 1 16,0 2-4-16,29 12 3 0,-21-14-1 0,2 0-8 15,2-3 7-15,0-3-7 0,4 5 10 0,-3-3-11 16,1 1-1-16,-2-1-3 0,2 2-1 0,1-1-50 0,-1-1-16 16,1 1-12-16,1-4-47 0,-3 3-72 0,-1-3-65 15,0 1-6-15,-2 4-191 0</inkml:trace>
  <inkml:trace contextRef="#ctx0" brushRef="#br0" timeOffset="151061.32">31480 8124 565 0,'-8'-12'78'0,"8"-6"162"0,0 1 134 0,1-4-285 16,-1 3 72-16,-3 3-59 0,-1 3-6 0,3 1-13 16,-5 2-26-16,-1 1-8 0,1-1-7 0,-3 2 3 0,2 0-14 15,0 2-12-15,-2 0-6 0,0-1 0 0,1 5-11 16,-4-3-1-16,-1 2-1 0,1 2 0 0,-2-1-3 0,-3 1-3 15,3 5 0-15,-4-2-2 0,1 6-3 0,0 1 0 16,-3 3 2-16,0-1-2 16,-5 2 5-16,4 2 0 0,2 1-2 0,0 2 3 0,5-1 4 0,-2-1-4 15,2 0 7-15,1-3-4 0,6-1 6 0,1-1-6 16,-1-2-1-16,7 2-2 0,0-1 5 16,4-2-2-16,3 1-1 0,0-1 0 0,3-1 6 0,1-2-6 15,3-1 6-15,7 0-6 0,1-1 9 0,6-1-6 16,2-1 2-16,3-2-2 0,0 0-5 0,0 0 6 15,0 0-3-15,-7 0 5 0,4 0 0 0,-6 10-8 16,-1-5 3-16,-2 6-4 0,-6-2 12 0,-4-1-7 0,-3 3 4 16,-2 1-3-16,-3-2 5 0,-1-1 1 15,0 2 5-15,-2-8 0 0,-2 9 12 0,-3-3 2 0,-1 3-2 16,-1-5 3-16,-3 2-3 0,-2-2-3 16,-6-5 4-16,-2 6-2 0,-1-4 5 0,-4-1-14 0,1 3 1 0,-6-5-4 15,-3 4 5-15,-5-1-12 0,1-1-1 0,-5-3-1 16,2 0 5-16,6 0-12 0,-1 0-13 0,7 0-6 15,-2-3-76-15,2-2-130 0,1 0-122 16,7-2-7-16,1 1-365 0</inkml:trace>
  <inkml:trace contextRef="#ctx1" brushRef="#br0" timeOffset="116532.9">15624 14160 0,'0'0'0,"-66"26"0,14 0 15,-9 9-15,18-14 16,17-7-16</inkml:trace>
  <inkml:trace contextRef="#ctx0" brushRef="#br0" timeOffset="153031.29">9741 7733 336 0,'0'0'207'0,"0"0"-27"0,0-1-31 0,0-1-8 0,-2 0-41 0,-19-38-41 0,16 35-1 0,-1-6-9 15,0 6-4-15,2 2 8 0,-3-6-3 0,-3 7 7 0,1-6 3 0,-2 8-20 0,-1-4 9 0,5 1-13 0,-3 3 5 0,-1 0-15 0,3 0-8 0,-3 5 1 0,1-2-6 0,-2 6-13 0,-2 0 8 0,-2 6-9 0,0 6 1 0,-1-1-2 0,1 6-10 16,1-2 6-16,-1 2-4 0,0 2 8 16,4 0 0-16,3 0 1 0,-1-6-4 0,6 3-2 0,-1-2 3 15,5-3-3-15,0 0 7 0,5-5-2 0,2-1 2 16,4-2-2-16,-3-3-6 0,6 0 14 0,2-4-4 16,2-1 10-16,2-3-3 0,0-1-5 0,2 0 3 15,1-1-3-15,-4-5 6 0,2-2 3 16,2-3 2-16,-3-1 0 0,3-2-3 0,1-2 11 0,-1-3 0 15,-2 2 5-15,2-2 7 0,-8-4 5 0,-1 4 4 0,-3-6 0 16,-3 1-3-16,-1-4-15 0,-1 2-3 16,-5 0-2-16,-1-2-2 0,-3 5-8 0,-6 4-1 0,0 5-2 15,1 4-1-15,-4-1-7 0,-1 6 0 0,-1 0-4 16,-3 1-6-16,-2 1 0 0,0 3 0 0,-4 0 1 16,4 9-1-16,0 6-4 0,0-4 1 0,-1 6-1 15,5-5 5-15,1 2-35 0,0 4-23 0,5-1-4 16,2 2-70-16,7-3-69 0,5 0-35 0,6-1-18 15,3-2-124-15</inkml:trace>
  <inkml:trace contextRef="#ctx0" brushRef="#br0" timeOffset="153343.74">10378 7624 694 0,'0'-16'110'0,"0"6"56"0,0 1 3 0,0 4 28 0,0-6-36 0,0 9-59 16,0 2-10-16,0 0-7 0,0 0-5 0,0 0-25 0,0 0 0 15,0 0-9-15,0 0-6 0,0 0-15 0,0 0 0 16,2 0-5-16,-1 0-5 0,1 2 1 0,14 19 0 16,-13-9 0-16,1 4-2 0,-1-4-8 0,1 4-1 15,-2 6-1-15,1-1-4 0,-1 7 1 0,0 0-2 16,1-3 0-16,-3 4-2 0,0-4 4 0,2 2 2 15,1 5 1-15,-3-6-2 0,4 2 6 0,-4-4-3 0,-2-1 4 16,0 0-5-16,-1-3 2 0,1 1 5 0,-1-3-3 16,3-1 4-16,0-5-21 0,1 1-15 0,1-3-2 15,-2-3-44-15,5-2-59 0,0-1-34 0,-1-4-10 16,6-4-103-16,3-4-238 0</inkml:trace>
  <inkml:trace contextRef="#ctx0" brushRef="#br0" timeOffset="153703.1">10932 7683 682 0,'0'-9'129'0,"0"9"41"15,0 0-9-15,0 0 16 0,0-2-60 0,0 1-22 16,0-1-13-16,0 0 5 0,0 1-16 0,0-1-11 15,0 2 1-15,0-2-3 0,0 2-9 0,0 0-9 16,0-2-2-16,0 1-1 0,0 1-7 0,2 0-9 16,-2 0-1-16,1 0-1 0,-1 0-1 0,2 0-9 0,0 0 2 15,-1 1-4-15,15 25 2 0,-14-15-4 0,0 3-3 16,-1 0 1-16,3 1 0 0,-1 1-3 0,-1 2 3 16,2 1-3-16,-3-2 1 0,1 4-1 15,-2 2 2-15,2-2-1 0,-2-2 0 0,0-2 2 16,0 2-2-16,-4-1 2 0,3 1 3 0,-1 0-3 0,-2 0 4 0,4-1-3 15,0-3 4-15,0 1-30 0,0-2-15 16,0-2-6-16,0 2-50 0,4-3-34 0,1-4-32 16,0-2-3-16,1 0-83 0,-1-1-255 0</inkml:trace>
  <inkml:trace contextRef="#ctx0" brushRef="#br0" timeOffset="154406.26">11506 7707 368 0,'2'-12'58'0,"-4"-5"101"0,1 5 18 0,-1-2 4 0,2 7-25 0,0-2-28 0,0-2-16 16,0 6 7-16,0 5-19 0,0 0-19 0,0 0 10 0,0 0-9 0,0 0 8 0,0 0-26 0,0 0-5 0,0 0-5 0,0 0-17 0,0 0-4 0,0 0-3 0,3 7 2 0,-4-2-4 0,1 8-15 0,-4 1 1 15,4 6-5-15,0 8 4 0,-5 0-1 0,3 4-2 0,-3-5 1 0,5 3-4 0,2 0-1 0,-4-1 3 0,2 1-2 0,-2 1 2 0,-3-1-5 0,5 0-1 16,0-3-1-16,-2 0 6 0,6-1-3 0,-1-2 4 16,-4-1-3-16,6-2 2 0,-2-7-1 0,-1 1-7 15,10-3 3-15,-7-1-25 0,-3-2-38 16,3-4-22-16,2-5-7 0,2 0-71 0,3-2-176 0,-1-5-166 15</inkml:trace>
  <inkml:trace contextRef="#ctx0" brushRef="#br0" timeOffset="155375.17">16459 7514 332 0,'2'-5'74'0,"3"-4"27"0,-1 2 63 0,-2-2-34 0,-1 2-2 0,-1 2-7 0,-1-2-22 0,1 7-7 0,0 0-4 0,0 0 5 0,0 0 2 0,0 0-17 0,0-2 3 0,0 1-7 0,0 1-10 0,0 0-15 0,0 0-6 0,0 0 0 0,0 0-16 0,0 0-4 0,0 0-4 16,0 0 1-16,0 0-5 0,0 0-6 0,0 1 1 0,1 20-2 16,-1-8-3-16,4 0-3 0,-2 1 0 0,-1 2 1 15,3-2 7-15,-2 3-10 0,-1 3 5 0,-1 4-7 16,2-3 6-16,0 3-1 0,1 2-2 0,3-3 1 15,-5 3 2-15,1-1-4 0,-2 1 2 0,0-5-2 16,0 3 8-16,2-3-6 0,-2-2 6 0,0 2-5 16,0-5 3-16,0 1 4 0,3 1-4 0,-1-6 4 15,-2-2-4-15,0-1 2 0,0-2 3 0,2 0 0 16,-1 0 3-16,1-2-6 0,-2-5-16 0,0 0 3 0,0 0-45 16,0 0-28-16,0 0-11 0,0 0-7 0,0 0-40 0,0 0-114 15,0 0-102-15</inkml:trace>
  <inkml:trace contextRef="#ctx0" brushRef="#br0" timeOffset="155843.82">16982 7530 471 0,'0'-7'169'0,"0"7"-14"0,0 0-8 0,0 0 2 0,0 0-46 0,0-2-6 0,0 0-8 16,0 0 7-16,0 1-15 0,0-1-11 0,0 0-3 0,0 0 2 0,0 2-6 0,0 0-19 0,0 0-1 0,0 0-4 0,0 0-3 0,0 0 3 0,0 0-6 0,0 2 5 0,12 21-12 0,-10-11-10 0,-2 0 1 0,0 6-4 16,0-1-4-16,-2 2 2 0,0 6-3 0,2-4 4 0,-1 3 1 15,1 0-10-15,-2-1 5 0,2 5-5 0,-2-5 7 16,2 1-7-16,-2-1-2 0,-1-3 0 0,3 1 1 15,0 2 4-15,0-2 3 0,2 0-2 0,-2-4 0 0,0-1 3 16,-2-4-5-16,2 2 6 0,2 0-10 0,-1-3-43 16,6-3-8-16,-5-1-15 0,3-2-33 0,2-3-95 15,2-2-58-15,1 0-16 0,3-5-162 0</inkml:trace>
  <inkml:trace contextRef="#ctx0" brushRef="#br0" timeOffset="156250.14">17355 7669 508 0,'-13'-3'70'0,"10"-4"196"0,1 1 118 16,2-2-237-16,0 1 43 0,0 7-81 0,0 0-8 0,0 0-19 16,0 0-30-16,0 0-26 0,0 0-8 0,-19-4-2 15,9 9-4-15,3 4-10 0,3-4-1 0,-1 6-1 16,1 1-5-16,-1 4-5 0,-2 5 4 0,2 1-4 15,-2 6 15-15,4 2-14 0,-3-4 5 0,3 2-8 16,3-2 13-16,-2-3-3 0,4-1 2 0,1 1-4 16,1-4 4-16,5-2 4 0,-4 1-1 0,5-6 2 0,-1 2-1 15,3-5-3-15,2-1 7 0,-4-1-5 16,4-3-2-16,9-2 13 0,-4-2-6 0,7-6 9 16,-3-1-2-16,-7-1 0 0,8-3 2 0,-1-1 0 15,-4-4 7-15,0 1 1 0,-5-3 12 0,-5-4-5 16,5-1 23-16,-7-1-16 0,-4-4-3 0,2-11-2 0,-8 5-12 0,-1 0-7 15,-1 0-1-15,-2 14 0 0,2-1-2 16,-9 4-11-16,-2 3-1 0,-5 2-2 0,0 3-1 0,1 11-7 16,0 0 0-16,-6 3-2 0,-2-2-1 0,1 1-4 15,2 1-4-15,3 4-4 0,-1 1-37 0,-1 6-95 16,3 0-57-16,3-1-15 0,9 10-193 0</inkml:trace>
  <inkml:trace contextRef="#ctx0" brushRef="#br0" timeOffset="156781.42">18016 8120 981 0,'-5'-3'104'0,"0"-4"56"0,0 3 0 0,0 1-47 0,1-1-17 15,4 4-1-15,0 0-34 0,0 0-16 0,0 0 1 0,-2 0-4 0,1 0 1 0,1 0-7 0,0 0 2 0,-2 0-3 0,2 0-5 0,0 0-8 0,0 0 0 0,0 0-3 0,10-3-5 0,6 3-7 0,1 0 1 0,6 0-2 0,1 0 7 0,1-2-6 16,1 0 4-16,-5 2-4 0,5-1 6 0,2 1-3 0,0 0-3 0,-1 0 1 0,0-2-1 0,-1 2-4 16,-5-2 5-16,3 2-4 0,-8-2 5 0,-4 1 1 15,-2-1 2-15,-4 0-1 0,-3 2 2 16,-3 0 3-16,0 0 0 0,0 0 0 0,0 0-10 0,0 0-12 16,0 0-3-16,0 0-1 0,-23-17-5 0,6 13-2 15,-7-1-8-15,-3 2 5 0,-2 1-5 0,-4-2 6 16,0 3 8-16,-2 1-3 0,2-2 10 0,1 0-1 15,1 2 1-15,0 0 0 0,5 2 4 0,-1 0-2 16,5 1 2-16,1-1-1 0,5 1 2 0,2-1-4 0,2-2-5 16,7 2 1-16,5-2 1 0,0 0-7 0,0 0 4 0,0 0-4 15,0 0 10-15,19 10 9 0,-7-8 2 16,4 2 4-16,1-1 0 0,3-1 2 0,0 1 3 16,7-1-1-16,-5-2 1 0,6 0-7 0,5 2-3 15,-2-2 1-15,6-2 4 0,-4 2-7 0,-2-4 4 0,1-2-5 16,1 0 9-16,0-1-42 0,0 0-34 0,0-1-8 15,-5 1-138-15,0-4-370 0</inkml:trace>
  <inkml:trace contextRef="#ctx0" brushRef="#br0" timeOffset="159842.76">30319 9122 622 0,'-2'-28'88'0,"2"2"113"0,3-3 110 0,1 2-256 15,-2 3 61-15,-1 5-39 0,3-2 9 0,-4 2-18 0,3 3 2 0,1 6-32 0,-1-1 9 0,-1 4-13 0,-2 7 17 0,0 0-11 0,0 0-5 0,0 0 0 0,0 0-11 0,0 0-4 0,0 11-6 0,-7 3 3 0,2 0-11 0,1 8-9 0,-1 6 1 0,-5 3-4 0,-1 8 2 0,1 1 4 0,-6-2 1 0,2 8 1 0,0-3 4 0,2-3-6 16,2-2 3-16,3-1-3 0,0-4 15 0,-5-1-8 0,5-5 5 16,-2-6-6-16,-2 2 5 0,6-7 4 0,-5-2-3 15,5-2 4-15,1-5 2 0,1-4 0 16,3-3 7-16,0 0-3 0,0 0 6 0,0 0-17 0,-2-22 0 15,4 2-3-15,1 3 8 0,-3-9-14 16,2 0 8-16,3-7-8 0,-2-2 10 0,3-7-6 0,4-3 2 16,-3-1-2-16,2-1 0 0,5 5-6 0,-4 4-3 0,2 5 1 15,1 5-6-15,1 6 5 0,1 6 0 0,-1 0 2 16,-3 2 5-16,-3 4-6 0,-1 1 2 0,2 7-4 16,3-1 1-16,2 3-1 0,-2 2-3 0,-1-1 2 15,-3 8-7-15,-2 3-3 0,2 4 0 0,6 7-1 16,-1 3 5-16,0 2 1 0,1 3 2 0,-5 6 0 15,2-6 5-15,-1 2 1 0,2 5 1 0,-3-3 1 0,1 2 6 16,1-2 1-16,-6-6 2 0,4-1-2 0,-4-2-4 16,0-5-25-16,2-2-21 0,-3-3-4 0,3-2-66 0,-2-2-100 15,-3-1-65-15,-2-4-16 0,0-2-213 0</inkml:trace>
  <inkml:trace contextRef="#ctx0" brushRef="#br0" timeOffset="160047.91">30164 9337 587 0,'-11'-2'117'0,"4"-3"374"0,6 1-369 0,1 4-16 0,0 0 16 15,0 0-22 1,0 0-31-16,0 0-8 0,0 0-2 0,17-16 2 0,-1 16-4 0,5 0-27 0,1-3-2 16,8 3-6-16,-1-4-13 0,4-3-5 0,6 4-2 0,-4 1 1 15,6-3-3-15,1-4-37 0,2 6-28 0,-4-4-6 16,2 0-97-16,-2 5-166 0</inkml:trace>
  <inkml:trace contextRef="#ctx0" brushRef="#br0" timeOffset="160221.98">30738 9380 1123 0,'0'0'117'16,"0"0"51"-16,2 0-48 0,23-9 48 0,-12 8-93 0,3-3-35 15,3-3-5-15,0 4-8 0,2-4-19 0,0 0-3 16,0 3-2-16,0-1 2 0,-2 2-1 0,-1-1-10 16,-4-1-30-16,0 3 5 0,-4 2-88 0,-5-2-53 15,-5 2-20-15,0 0-10 0,9 13-20 0,-14-5-4 16,-6-1 12-16</inkml:trace>
  <inkml:trace contextRef="#ctx0" brushRef="#br0" timeOffset="160347.43">30904 9394 66 0,'-11'10'10'0,"1"1"89"15,-4-2 22-15,4-1 5 0,1 3 32 0,0-4-2 16,4 1-7-16,3-1 9 0,0-1-19 0,2-1-20 0,4 2-2 15,1-4-4-15,6-1-16 0,1 0-38 0,0-2-3 0,5-4-9 16,3 1-14-16,-1-2-14 0,5-2-4 0,1-4-1 16,-1 1-3-16,5-4-82 0,-2 2-32 0,2-2-24 15,-1-2-133-15</inkml:trace>
  <inkml:trace contextRef="#ctx0" brushRef="#br0" timeOffset="160775.01">31515 9002 996 0,'2'-9'155'0,"0"1"20"0,1 1 63 0,-1 3-78 0,-2 4 35 16,0 0-72-16,0 0-21 0,0 0-6 0,0 0-41 0,0 0-24 15,0 0 1-15,-4 19-7 0,-1-3-5 0,-2 3-14 16,0 4-4-16,-3 6-1 0,-2 3-2 0,-1 3-5 16,1 6 4-16,-3-4-3 0,-1 1 8 0,0 4 0 15,1-5 0-15,-1 1-1 0,0-7 2 0,2 1-2 16,0-4 2-16,6-4-2 0,-3-1 5 0,2-6-4 15,1-1 1-15,1-6-2 0,3-3-4 0,4-7-17 0,0 0-3 16,0 0-4-16,7 0-3 0,2-8 5 0,1-5 7 16,6-4-1-16,-2-4 14 0,3-3 2 15,-3-3 2-15,-1-6 2 0,0-1 9 0,0-10-3 0,-1-1-1 16,2-8 0-16,-2-1-3 0,-2 4 6 0,3-2-3 0,-5 6 3 16,3 10-7-16,-3 4 8 0,-2 1-5 0,1 10 6 15,-2 0-4-15,-3 9-4 0,1 1 5 0,-1 5-5 16,0 0 5-16,-2 6-1 0,0 0 0 0,0 0-2 15,0 0-6-15,12 6-6 0,-9 7-1 0,4 3 0 16,-2 7 2 0,2 1-2-16,2 6-4 0,-2 1 3 0,4 9 5 15,-3 0-2-15,-1-3 8 0,2 1-5 0,0-6 13 16,-2-3-11-16,1-3 5 0,-1 2-5 0,0-3 9 0,0-3 0 0,0-1-9 0,4-7 1 0,-3 2-28 16,1-7-43-1,0 1-15-15,-4-3-9 0,0-4-43 0,0 1-110 16,1-4-101-16,-3 0-7 0,-3 0-288 0</inkml:trace>
  <inkml:trace contextRef="#ctx0" brushRef="#br0" timeOffset="160933.89">31395 9303 646 0,'-10'-5'103'0,"4"9"61"0,-1-4 10 0,7 0 11 0,0 0-34 0,0 0-58 0,0 0-11 0,2 0-7 0,22 8-15 0,-6-8-10 0,3-7-2 0,5 4-1 15,0-4-12-15,2-2-23 0,3-1 0 0,1 5-6 16,-3-4 1-16,-1-2-39 0,3 3-23 0,-3-8-9 16,4 6-85-16,1-1-120 0,3-3-118 0</inkml:trace>
  <inkml:trace contextRef="#ctx0" brushRef="#br0" timeOffset="161138.72">31916 9181 1075 0,'3'4'226'0,"4"-4"-61"16,-7 0-30-16,0 0 9 0,18-4-40 0,-4 3-25 16,5-5-5-16,7 6 1 0,0-3 3 0,4-4-34 15,1 4-2-15,0-4-9 0,-1 0-20 0,-6 1-3 16,-1-1 0-16,-2 0 1 0,-4 2 5 0,-1-2-12 16,-2-3-16-16,1 5 1 0,-4-2-46 0,-1 1-40 0,-3 5-21 15,-5-8-10-15,-2 4-71 0,-2-2-125 16,-1 0-94-16</inkml:trace>
  <inkml:trace contextRef="#ctx0" brushRef="#br0" timeOffset="161326.67">32167 8915 502 0,'-4'0'70'0,"4"0"239"0,0 0 77 0,0 0-166 16,0 0-30-16,0 0-59 0,-2 0-10 0,1 0-6 16,-1 0-14-16,0 0-26 0,0 2 1 0,1-1-8 0,-27 29-11 15,26-16-24-15,-2 5-6 0,1 4-3 0,-2-1-16 16,1 5-5-16,-1-1-2 0,-2 2 1 15,5 3-1-15,1 4 0 0,-3-4 1 0,4 2-1 0,0-3 4 16,0-4-5-16,0 0-7 0,4-2-2 0,-1-1-40 0,4-5-48 16,4 1-36-16,-3-7-6 0,4-2-108 0,4 1-216 15</inkml:trace>
  <inkml:trace contextRef="#ctx0" brushRef="#br0" timeOffset="161897.93">32548 8976 1335 0,'-5'0'150'0,"-2"3"35"0,1-1-32 16,5 5 30-16,-3 2-83 0,-3-2-34 0,6 3-4 15,-5 6-7-15,-1 1-21 0,6 11-18 0,-8-2-2 0,4 6-4 16,-2-4-1-16,1 1-3 0,1 6 2 16,4-2-2-16,1-2 0 0,0-1-5 0,0-4 3 15,-2-3-1-15,2-2 10 0,2 0-8 0,-2-6 5 0,3-1-4 16,-1-3 8-16,-1-3 2 0,-1-1 1 0,0-1 1 15,0-6-1-15,0 0 11 0,0 0-8 0,0 0 7 16,2-21-16-16,-2 9-3 0,2-2 0 0,0-4-2 16,3-4 0-16,-5-5-3 0,0-4 4 0,5 0-2 15,-3-6 7-15,5-6-9 0,5-3 1 0,-5 3-3 0,7 6 5 16,-4 4-6-16,-4 5-1 0,2 5-3 16,-6 3-1-16,3 4 3 0,2 4-3 0,-7 3 3 0,0 9-3 0,0 0-5 15,0 0 0-15,0 0-4 0,0 0-2 0,0 0 3 16,12 17-3-16,-5 3 2 0,-5 2-2 0,-2 6 3 15,-2 3 2-15,-1 3 1 0,3 0 8 0,0 0-1 16,3-3 3-16,4 2-2 0,-1 0 6 0,1 0-1 16,0-3 3-16,1-4-4 0,-3-7 2 0,2-1 0 15,4-5 3-15,-8-2-1 0,6-4 2 0,0-4 3 16,-7-3-1-16,11-3 3 0,-2-2-2 0,-1-6-1 0,10 1-1 16,-7-6 1-16,3-1-3 0,-2-8 1 0,-2-3-3 15,0-1 2-15,2-4 0 0,0 0 1 0,4 1 1 0,-4-6-2 16,1-4-1-16,3-3-3 0,-1-2 1 15,-1 5-2-15,3 7-5 0,-5 9 0 0,2 5-4 16,-2 7 3-16,-2 4-9 0,0 3 10 0,0 5-3 0,-3 2 5 16,0 2-3-16,-2 5-5 0,-4 1-1 0,-1 8 0 15,-2 3 1-15,-2 6-3 0,-1 1 7 0,-1 3-5 16,-1 1 12-16,1 1-5 0,3 2 3 0,-3-3-4 0,2 0 3 16,2 1-22-16,0-1-29 0,4-4 2 15,-1-4-77-15,3-2-113 0,1-3-92 0,-1 2-18 0,1 0-311 16</inkml:trace>
  <inkml:trace contextRef="#ctx0" brushRef="#br0" timeOffset="174241.52">9249 8150 104 0,'68'33'21'0</inkml:trace>
  <inkml:trace contextRef="#ctx0" brushRef="#br0" timeOffset="175507.52">9767 8819 329 0,'5'-28'187'0,"-2"0"-54"15,-1 4-77-15,0-1 2 0,1 6-10 0,-3 2 14 0,7-1 14 16,-1 1-3-16,-5 0 18 0,-1 3-6 0,0-2-2 16,-3 2 0-16,1 4-6 0,4 3-14 0,-2-2 3 15,0 0-5-15,0 2-7 0,0 2-6 0,0 5-1 16,0 0 0-16,0 0-9 0,0 0-4 0,0 0-5 0,0 0 5 16,0 0-5-16,0 0-9 0,0 0 3 15,9 14-5-15,-9-5 5 0,5 5-14 0,0-2 0 0,4 3-4 16,-2 6 2-16,-2 0-7 0,-2 4 5 0,1-1-5 15,3-1 4-15,0 5-4 0,-5-2 0 0,6 3 0 16,-3 1 6-16,-5 0-2 0,9-1 1 0,-9-1-2 16,4 0 4-16,3-4-3 0,-4-1 3 0,2 3-2 15,-5-7 4-15,0 2 2 0,-3-5-4 0,5 1 3 16,5-1-3-16,-6-4-16 0,6 0-13 0,2-8-3 16,-7-2-41-16,1-1-24 0,6-2-22 0,-6-3-3 0,13-5-62 15,3 1-162-15</inkml:trace>
  <inkml:trace contextRef="#ctx0" brushRef="#br0" timeOffset="175773.21">10470 8556 418 0,'0'-5'109'0,"0"-2"184"0,-1 0-115 0,1 7-8 0,0 0-13 0,0 0 5 0,0 0-50 0,0 0-24 0,-2 0 0 0,0 0-8 0,2 0-18 0,-2 0-8 0,2 0-7 0,-1 0 5 0,-13 14 0 0,15-2-19 0,-1 0 10 0,2 0-13 0,-4 4 4 0,2 1-11 0,0 3-8 16,0 0 3-16,0 3-9 0,0 0-3 0,-1 3-3 15,1 0 1-15,0 4-4 0,1 1 3 0,-1-3-1 16,2 2 3-16,-2-3 1 0,2 1 1 0,0-2 3 0,-2-3-1 16,0 0 5-16,1-6-9 0,-1 1-14 0,4-1-1 15,-2-3-50-15,-2-2-49 0,1-3-41 0,1 3-3 16,0-7-96-16,0-1-196 0</inkml:trace>
  <inkml:trace contextRef="#ctx0" brushRef="#br0" timeOffset="176148.2">10892 8709 1150 0,'-7'-3'76'0,"-2"-1"-15"0,2 3 70 0,-2 1-30 15,4 0-12-15,-2 1-2 0,0 5-38 0,0-5-2 16,-3 3-1-16,3 3-1 0,0 0-12 0,0 1-14 16,-2 10-1-16,0-1-2 0,-4 4-7 0,6 4-8 15,0-1-1-15,0-1-1 0,5 4 11 0,-2-4-13 16,3-2 6-16,4 0-8 0,-1-5 5 0,1 3-2 16,1-5-1-16,1 0 1 0,4 0 5 0,3-6-4 15,2-1 5-15,3-7-4 0,3 6 3 0,-1-5-1 16,0-1-2-16,-2 0 3 0,4-3 13 0,0-6-12 15,2-1 7-15,-2-4-6 0,-1-2 11 0,-2-1-9 0,-2-1 6 16,-3 2-3-16,0-1 18 0,-5 0 6 0,1-1 7 16,-5-3-1-16,-4-3 4 0,-2 3-16 0,-5-2-5 15,0 2-1-15,-2 6-9 0,0 1-8 0,-1 7-2 0,-6 0-3 16,1 7-10-16,-3 0 0 0,-3 2-1 16,0 3 3-16,1 2 5 0,0 1-10 0,3 5-18 15,5-1 3-15,-2-2-55 0,5-1-49 0,4 3-31 0,1-3-10 16,4 0-94-16,7-2-180 0</inkml:trace>
  <inkml:trace contextRef="#ctx0" brushRef="#br0" timeOffset="176538.84">11496 8702 573 0,'7'-1'83'15,"-9"-1"152"-15,2-3 94 0,-5 1-170 0,-2-3 50 0,2 2-63 16,-2 0-2-16,0 1-16 0,7-1-23 0,-7 3-32 15,7 2-16-15,0 0 0 0,0 0-36 0,0 0-16 16,0 0-3-16,-2 0-2 0,0 0-4 0,-31 14-3 16,25-5 2-16,-6 1-1 0,3 4 1 0,3 2-3 15,-1 1 2-15,4 1-1 0,-4 1 7 0,5 4-5 16,1-2-1-16,3 1-3 0,5-4 2 0,2 4 3 16,0-3 4-16,-3-3-1 0,3 0 2 0,-2-4-1 15,7-3-4-15,9 3 3 0,0-9 4 0,3-1-5 0,-3 0 3 16,-2-4-4-16,4-3 3 0,3-2 5 15,0-2-3-15,0-3 4 0,-3 2-1 0,0-4-2 0,-4-2 7 16,-2 0-5-16,1-1 5 0,-6 1 3 0,-2-1-1 16,-3-1 4-16,-2 1 9 0,-3-2-2 0,-2 0 2 15,-3-2-2-15,-6 1-3 0,0 0-6 0,-3 2-3 0,-4-1 0 16,-1 5-3-16,-2 5-13 0,-4 2-1 0,-3 7-4 16,0 2 0-16,-9 9 2 0,-3-1 0 0,-1 4 1 15,1 0 4-15,5 2-9 0,3 1-21 0,8-1 2 16,-1-1-73-16,6 1-63 0,6-2-57 0,4 0-8 15,7-2-203-15</inkml:trace>
  <inkml:trace contextRef="#ctx0" brushRef="#br0" timeOffset="177742.4">16550 8617 248 0,'0'-7'-18'0,"2"-2"69"0,-6 1 104 0,4-1-8 0,-1 4-17 0,1 1-25 0,0-1 4 0,1 0-6 0,-1-1-9 0,0 1-7 0,-1-2-9 0,-3 2 6 0,4-2-12 0,0 0-11 0,-2 2 4 0,1 3-5 0,1 2 2 0,0 0-14 15,0 0-7-15,0 0-1 0,0 0-22 0,-7 14-10 16,3-2 3-16,4-1-4 0,-2 4 7 0,2 3-10 15,0 4-1-15,2 1-3 0,-2 5 7 0,0-2-3 16,0 2 3-16,-2 0-3 0,1 3-4 0,1 1 3 16,-2-5 1-16,2 0 2 0,2-1 6 0,-1-4-5 15,-1 1 3-15,0-2-3 0,-1-4 5 0,1-1-3 0,0-2-5 16,0-4 1-16,1 1-21 0,-1-4-44 0,0 0-21 16,0-7-8-16,0 0-58 0,0 0-117 0,0 0-87 15</inkml:trace>
  <inkml:trace contextRef="#ctx0" brushRef="#br0" timeOffset="178008.11">16904 8676 512 0,'1'-9'81'0,"1"4"62"0,0-2 6 0,-2 0 27 15,-2 2-10-15,2 5-45 0,0 0-4 0,0 0-7 0,0 0-13 16,0 0-16-16,0 0-9 0,0 0 0 0,0 0-29 15,0 0-25-15,0 0 0 0,0 0-8 0,0 0 3 16,-2 7-8-16,4 9 2 0,3-1-3 0,-5 5-3 16,0 2 4-16,0 1-3 0,0 3 3 0,0 0 0 15,0 2-6-15,0 0-1 0,-1 0-1 0,1-4 13 16,-2-1-2-16,2-4 7 0,0 2-6 0,0-2 6 16,0-2-16-16,0 1-17 0,3-4-2 0,-1-4-60 0,5 1-76 15,-4 1-60-15,3-10-8 0,1 5-189 0</inkml:trace>
  <inkml:trace contextRef="#ctx0" brushRef="#br0" timeOffset="178367.51">17306 8688 984 0,'-4'-3'164'0,"1"1"12"0,3 2-16 16,0 0 12-16,0 0-62 0,0 0-30 0,0 0-6 0,-2 0-5 15,0 0-36-15,1 0-20 0,-25 12-5 0,15-1-1 16,2 1-2-16,2 2-7 0,-1 3-1 0,2 4-2 16,3 2 0-16,-2 0 2 0,1-1 2 0,4-3 0 15,0 1 0-15,2-3-4 0,2 0 1 0,1-1-1 16,2-4 5-16,1 0 1 0,6-1 2 0,-1-1 1 16,0-3 4-16,0 0-3 0,1-1-2 0,1-5 1 15,1 1 3-15,1-4 0 0,3-1 0 0,-1-4 1 16,-2-2 3-16,4 0-2 0,-9-1 5 0,4-4-3 0,1 4 8 15,-3-6 13-15,0 0 5 0,0 0 1 16,-3-4 3-16,-10-5-9 0,1 1-2 0,0-6 0 0,-4 1-5 0,-1 1-7 16,-1 2 0-16,-13 6-3 0,3 5-9 0,0 4-12 15,-5 4-1-15,3 2-2 0,0 3 1 0,-8 2 1 16,-2 2-6-16,3 5 5 0,-10 0-2 0,7 3-5 16,-2 1-10-16,4-1-1 0,4 3-47 0,7-1-45 15,4 0-40-15,4 2-4 0,3-4-114 0,4 4-274 16</inkml:trace>
  <inkml:trace contextRef="#ctx0" brushRef="#br0" timeOffset="178945.52">18018 8990 554 0,'-16'0'85'0,"4"0"49"0,2 0 68 0,-1 0-84 0,1 0 68 0,3 0-64 0,0 2-6 0,-2-2-11 0,4 0-10 0,5 0-6 0,0 0-5 0,0 0 2 15,0 0-25-15,0 0-16 0,0 0-6 0,0 0 1 0,0 0-9 0,2 0-18 0,22 3-3 0,-10-6-3 0,7 1 2 0,0 0-6 0,5-1 6 0,0-1-6 0,-1 2 3 16,1-1-3-16,-2-1 2 0,6 3-1 15,-4-3 12-15,2-1-5 0,-4 1-2 0,-3-1 1 16,5 3-2-16,0-1-4 0,-5 3 4 0,-5 0-4 0,-4 0 6 16,-5-2 3-16,0-3 3 0,-2 5 2 0,-5 0 13 15,0 0-2-15,0 0-5 0,0 0 1 0,-24-10-14 0,8 6-13 16,-3-1 2-16,-5 1-5 0,-3 4 3 0,-4 2-3 16,-4 0 0-16,-3 3 0 0,3-5 6 0,-5 5-5 15,5 2 4-15,0-2-5 0,1 2 5 0,6 0-2 16,-2 0 0-16,6 2-1 0,1 0 4 0,4 0-1 15,7-4-1-15,-1-4-1 0,8 1-3 0,2 2-11 0,-1-3 2 16,6 3-4-16,2-1 9 0,1 3 11 16,2-5 4-16,5 5 1 0,4-5 7 0,8-1-12 15,6 4 4-15,4-4-6 0,8-7 6 0,9 0-5 0,-1-2 4 16,11 0-2-16,-3 6 10 0,-4-4-3 16,-4 2 0-16,-10-2 1 0,0 0-4 0,-8-2 1 0,-3 2-1 15,-3 2 2-15,-7 1 0 0,-3 3-1 0,-4-3 2 0,-3 4-1 16,-9 0 10-16,0 0 11 0,0 0-3 15,0 0 4-15,-9-8-18 0,-1 6-28 0,-6 2-11 0,-8 0-5 16,-1 3-25-16,-1 1-49 0,2 1-40 0,5 2-11 16,3-4-149-16</inkml:trace>
  <inkml:trace contextRef="#ctx0" brushRef="#br0" timeOffset="182155.09">16547 9472 306 0,'0'-7'128'0,"1"0"-7"0,1 1 16 0,-2-3-13 0,2 2 24 0,0 0-45 0,-1 0 1 0,1 0-10 0,1 0 0 0,1 3-5 0,-4 4-3 0,0 0 3 0,0 0-3 0,0-1-19 0,0-1 4 0,0 2-8 0,0 0-1 0,0 0-30 16,0 0 1-16,0 0-10 0,0 0-4 0,0 0-8 15,0 0 1-15,9 12-1 0,-11 0-1 0,-2 4-6 16,1 1 2-16,-6 8-2 0,1 1-3 0,2 4 2 16,3 3-1-16,3 2 4 0,-4-1 11 0,1 5-17 15,-6-4 5-15,-1-1-7 0,4 1 10 0,-2-3-6 16,3-1 3-16,1-1-4 0,-1-2 5 0,1-1-2 16,3 1 1-16,-1-7 0 0,0 0 4 0,2-3-3 15,0-5-6-15,2 3 0 0,-2-9-26 0,0-2-50 16,0-5-34-16,0 0-5 0,0 0-98 0,2 0-108 15,17-1-116-15</inkml:trace>
  <inkml:trace contextRef="#ctx0" brushRef="#br0" timeOffset="182451.92">16891 9584 536 0,'2'-2'516'0,"3"-3"-276"0,2 0-64 0,0 1-9 16,2-1-3-16,-4 3-51 0,0-1-21 0,2-1 1 0,-1 1-33 16,1-2-18-16,-2 3-5 0,0 0-1 0,2 2-5 15,-4 2-20-15,3 0 2 0,-1-1-7 0,-2 5 3 16,3 1-5-16,-3 3-3 0,1 2 2 0,-3 2 3 0,3 4-1 16,-2 1 3-16,-1 0-2 0,3 0 0 0,-4 5-8 15,0-1 3-15,0 2-2 0,-5-3 4 16,1 3 3-16,1 1-3 0,-3-4 4 0,-1 3-3 0,2-4 1 15,-2-4 1-15,2 0-1 0,0 3-1 0,0-5-12 16,3 6-17-16,0-3 1 0,2-4-48 0,0-2-61 16,2-7-43-16,3 0-7 0,2-1-114 0,2-1-188 15</inkml:trace>
  <inkml:trace contextRef="#ctx0" brushRef="#br0" timeOffset="182858.21">17360 9661 884 0,'17'-6'141'0,"-13"1"-23"0,-4 0 22 0,-11-2 10 15,6 0 14-15,3 5-59 0,2 2-8 0,0 0-9 16,0 0-19-16,0 0-12 0,-1 0-5 0,-1 0 0 16,0 0-20-16,-31 16-13 0,19-7-4 0,4-1 0 15,-3 5-1-15,0 0-12 0,2 3 1 0,4 2-3 16,-3-1 4-16,1 2 0 0,0 2-1 0,1 0-1 15,4 5-2-15,1-7 0 0,3 4 0 0,0-4 2 16,0-5 2-16,5 5-4 0,2-5 4 0,5-3-4 16,0-3 6-16,2-4-5 0,2 3 3 0,-1-4-3 0,5-3 9 15,4-1-8-15,-1-5 8 0,4 1-6 16,1-5 9-16,2-1-8 0,-4-1 2 0,-2-5-3 0,-1-4 6 0,-2 5 2 16,-2 2-2-16,0-3 3 0,-1-1 3 0,-8-1 0 15,-6-5 1-15,-1 1 0 0,-3 2 4 16,0-3-6-16,-2-1 0 0,-6 3-3 0,-1 1-7 15,-2 5-4-15,1 0-4 0,0 8 1 0,-4 1-3 0,-4 3-4 16,1 4 1-16,1 2-2 0,-6 1-1 0,2 6 0 16,-4 0 0-16,-2 0-1 0,5 3-4 0,0 0-51 15,4-2-20-15,6 1-13 0,2 1-61 0,8-2-121 16,-3-1-89-16,11 2-11 0,2-1-215 0</inkml:trace>
  <inkml:trace contextRef="#ctx0" brushRef="#br0" timeOffset="183233.25">18062 9577 1220 0,'-6'-9'151'0,"3"2"4"0,3 7-7 0,0 0 5 0,0 0-41 0,0 0-45 0,0-1-6 0,0 1-10 0,0 0-24 0,0 0-18 0,-2 0-1 0,2 0-4 0,-2 0 3 0,-18 10-5 0,14 2 0 0,1 2-2 0,-2 4-1 16,0 1-2-16,2 2-4 0,2 1 3 0,1 3 3 0,0 1-3 15,2 2 4-15,0-6-4 0,4 3 4 16,2-6 0-16,5 0 0 0,3-1 1 0,-2-3-1 16,5-4 3-16,3 1 3 0,-5-5 1 0,4-4 1 0,6-1 0 15,-1-5 2-15,8-4-1 0,-3 1 8 0,-1-4 0 16,2-2 1-16,-1 1 1 0,4-6-1 0,-3 1 13 15,-2-1-5-15,-4-4 7 0,-5 0-10 0,-1-2 14 16,-6 1 0-16,-3-3 4 0,-2-1-8 0,-6-2-11 16,-1-1-2-16,-5 1-1 0,-2 2-8 0,-2 5-10 15,-6 5-1-15,-8 4-3 0,-3 1-8 0,-4 8-2 0,-8-1-7 16,-5 4 3-16,-6 2-29 0,-7 3-93 16,6 4-101-16,-4 1-15 0,-2 3-430 0</inkml:trace>
  <inkml:trace contextRef="#ctx0" brushRef="#br0" timeOffset="183842.6">9869 9692 422 0,'2'-7'419'0,"0"2"-98"0,-2 5-128 0,0 0-6 0,0 0-58 0,0 0-31 0,0 0-5 0,0 0-4 0,2 0-21 0,-1 0-21 0,1 0 0 0,0 0-5 0,0 0-9 0,-1 2-16 0,1-1-2 15,24 31-2-15,-26-20-5 0,4 0-3 0,1 5 0 16,-5 4 1-16,0 2-3 0,0 5-3 0,-2-2 0 15,7 0 1-15,-5 0 9 0,-1 2-8 0,-3-2 0 16,-3 2-2-16,5 4 5 0,1-6-4 0,2 2 4 0,6-6-3 16,-5-1 10-16,3-2-25 0,-3-1-10 0,3-4-7 15,1-2-36-15,-3-3-53 0,-1-2-30 0,3-2-11 16,6-3-100-16,2-2-184 0</inkml:trace>
  <inkml:trace contextRef="#ctx0" brushRef="#br0" timeOffset="184108.4">10549 9643 1178 0,'3'-2'180'0,"-3"2"-8"0,0 0-14 0,0 0 5 0,0 0-63 0,0 0-24 15,0 0 0-15,0 0-5 0,0 2-2 0,0 0-33 16,5 24 2-16,-3-15-11 0,0 1-1 0,-6 2-9 15,-1 0-2-15,5 7-2 0,-5-1-10 0,3 1-3 16,4 2-2-16,-7 0 1 0,8 5 6 0,-1-6-5 16,0 1 4-16,1-2-4 0,-3 3 6 0,0-1-4 15,0 3 0-15,0 0-1 0,0-10-1 0,2 6-54 0,-2-6-31 16,3 1-11-16,4 1-105 0,0-4-178 0</inkml:trace>
  <inkml:trace contextRef="#ctx0" brushRef="#br0" timeOffset="184499.12">11059 9682 1486 0,'0'0'100'0,"0"0"-20"15,0 0 78-15,0 0-70 0,-2 0-13 0,0 0-14 16,1 0-32-16,-1 0-7 0,-2 0-4 0,-46 8 2 0,41 1-9 15,1 1-8-15,-1 3 3 0,0 2-4 0,-1 6 7 0,-1 0-10 16,3 0 1-16,-1 5-5 0,2-1 2 16,0 1 2-16,2 3-1 0,1-1 2 0,2-2 0 0,4-3-2 15,-2 0 3-15,7-6-1 0,0-1 1 0,2-4-1 16,5 0-3-16,-2-5 2 0,5 0 2 0,3-7 2 16,0 0 2-16,1-5-2 0,2-4-2 0,0-5 4 15,-3-2 0-15,5 4 1 0,-4-5 1 0,-2-1 3 16,0-1-1-16,-3-3 3 0,-6-1 1 0,-3-1 4 15,4 4 5-15,-10-4-2 0,1-2 4 0,-2 0-7 16,-9-4-3-16,4 7 0 0,-4 3-5 0,1 4-4 16,-4 4-3-16,-4 1 0 0,0 6-9 0,-5 3-1 15,-1 2-1-15,1 2 0 0,0 5-8 0,-2 2-10 0,4 1-19 16,-2 1 4-16,4 1-59 0,3 3-57 0,3-2-66 16,6 2-6-16,2 3-243 0</inkml:trace>
  <inkml:trace contextRef="#ctx0" brushRef="#br0" timeOffset="184842.86">11754 9641 1355 0,'-9'-10'147'0,"2"1"-3"0,-2 2-21 0,-3 4 5 16,4 1-85-16,-3 2-9 0,1 0 0 0,1 4 0 0,0 1 2 15,0 4-26-15,1 1 3 0,1 2-9 0,-2 4-2 0,-1 1-2 16,3 1 0-16,1 3 0 0,3 1 4 0,1 1-7 16,2 1 3-16,2-1-5 0,-2 0 3 15,5-1 3-15,0-4-1 0,4-1 3 0,3 1-7 0,2-8 7 16,5 4-2-16,1-7 7 0,0-2 4 0,3-3-5 16,0-4 6-16,3-3-6 0,2-2 7 0,-2-5-5 15,0 1 0-15,-2-4-1 0,1-1 2 0,-4 0 16 16,0 1 12-16,-2 1 1 0,-7-2 20 0,-5-3-18 15,-2-2-1-15,-5-2-3 0,-3 1-6 0,-1-1-11 16,-3 2-6-16,-3 0 2 0,1 4-9 0,-7 3-12 0,-3 3-2 16,-2 4-4-16,-7 4-8 0,-1 3-8 0,-3 0-21 15,-6 5 3-15,0 4-73 0,0 3-184 16,-3 2-255-16</inkml:trace>
  <inkml:trace contextRef="#ctx0" brushRef="#br0" timeOffset="186077.17">7008 10727 259 0,'-5'-2'9'0,"-2"-5"30"0,0 2 46 0,2 2-7 0,-2-1-26 0,0 4 16 0,-4-5-14 0,-3 3 19 0,4-1-11 0,5 3-22 0,-2 0 2 0,-2 0-7 0,-1 1-5 0,-6-1 13 0,2 0-5 0,5 2 9 16,-3-4-3-16,2 1-12 0,1 1 3 0,-3 1-7 0,5 5-16 0,0 1 5 15,2-4-7-15,-1 1 8 0,3-1 2 0,-4-3 5 16,7 0 3-16,0 0 0 0,-9 19 3 0,9-19-3 15,0 0 2-15,12 9-2 0,-5-4 8 0,4 4-6 16,-3-2 8-16,1 0-5 0,7-2 11 0,0-3-26 0,8 6 4 16,6-2-10-16,-3-1 6 0,5-3-2 0,1-2 2 15,3 0-1-15,1 0 2 0,3 0-8 16,0-4 5-16,2 2-4 0,0-3 2 0,1 3 2 0,3 1 2 16,-1-1 2-16,0 0 2 0,4 0-1 15,3-1-5-15,2 3 5 0,4-3-7 0,-1 1 2 0,0-2-1 16,3-3 3-16,2 4 5 0,5-4-9 0,-1 0 0 0,3-2-2 15,3-1 0-15,1 1 2 0,0 7 1 0,7 1 0 16,4 1 3-16,3-2-9 0,7-7 2 0,0 2-5 16,0-5 0-16,2 1 0 0,1 3 1 0,4 1 0 15,6 0 4-15,6 0-9 0,-2 2 5 0,2-4-5 16,1 0 11-16,1-3-1 0,1 2 0 0,6 1 1 16,-2 4 6-16,-3-2-8 0,1 1 5 0,-1 6-6 0,-5-3 0 15,11 1 1-15,-1 2-4 0,2 0 3 16,3-3-3-16,-5 1-3 0,1 0 0 0,3 2-2 0,5 0 2 15,-3 0-1-15,0-5 1 0,2 3 0 0,1-3 5 0,3-2-3 16,2 4 0-16,-4-3-2 0,6 1-3 0,-4-4 4 16,2 8-1-16,1-5 1 0,-1-1-1 0,2 7-2 15,-6-5 0-15,4 3 1 0,1 2 3 0,8-1-4 16,-2-1 4-16,-4 0-4 0,0-3 2 0,2 2-4 16,2 1 1-16,2-7-1 0,-1 6 5 15,1-4-3-15,1 0-1 0,2 1 0 0,-2 1 3 0,1 0-5 16,-3 0 3-16,6-2-2 0,2 2 5 0,1-1-3 15,2 3 1-15,-4-2-2 0,4-1 0 0,0 1 1 16,0-2 0-16,4 0 2 0,-6 2 1 0,6 0-5 0,-4-4 3 16,0 4-3-16,0 0 4 0,-4-2-3 0,6 1 3 15,0 1-2-15,-4 0 1 0,2-2-2 0,-4 3 2 16,4-1-1-16,4 0 5 0,-2 0-1 0,-6 1-2 16,8-1 2-16,-4 0 1 0,5 1-7 0,-2-1 4 0,-10 0-4 15,6 0 4-15,1-1-2 0,-2 1 2 0,5-2-1 16,-10-1-1-16,-3 1 9 0,1 0 1 0,-3 0 3 15,0 1 1-15,5 1-13 0,-9-4 3 0,0 1-4 16,-1 1 6-16,-6-2-3 0,-1 4 1 0,-2-4-1 16,2 0 1-16,4-1-4 0,-2-2 2 0,-1 1-2 0,-7 1 5 15,-4-2-4-15,4 1 1 0,-5-1-1 16,6 2 4-16,-3 3-7 0,-6-4 1 0,0 6-1 0,-8-4 2 16,3 0 0-16,-4 4 0 0,-7-2-1 0,-2 0 2 15,-10 4-3-15,-4-6 1 0,-1 2-1 0,1 7 2 16,-8-12-1-16,-6 12 0 0,-5-4 0 0,-6-4 0 0,-5 11 1 15,-2-4 1-15,-10 1-1 0,-6 0-2 16,-6-4-7-16,-3 4-10 0,-9 0 0 0,-2 0-26 16,-4 2-39-16,-3 5-25 0,-3-2-5 0,-5 4-71 0,-2 1-175 15</inkml:trace>
  <inkml:trace contextRef="#ctx0" brushRef="#br0" timeOffset="194147.39">9866 10933 359 0,'-4'-6'260'0,"4"-2"-39"0,-1 2-45 0,1-1-8 0,3 2-37 0,2-2-23 0,-1 4 2 0,-6-6-4 0,-1 2-3 0,3 0-23 15,0 0-1-15,3 5-4 0,2 1-12 0,2-1-14 0,-3-2-3 0,3 3 1 0,-2-1-4 0,-5 2-12 16,0-2-3-16,0 2 1 0,0 0-3 0,0 0 0 15,0 0-4-15,0 2 2 0,2 0-6 0,0-1-10 16,-1 1 5-16,18 33-7 0,-13-21 2 0,-3 2-8 16,8 3 0-16,-8-2-1 0,-5 2 1 0,1 4-4 15,-5-2 4-15,6 3-3 0,0 1 7 0,0-3-4 16,-1 1 1-16,4-4-1 0,-3 4 5 0,-3-4 1 16,1-3-1-16,-3-1 2 0,-1 1 1 0,10 0-22 0,-1-8-19 15,-4 3-4-15,6-4-67 0,0-4-61 0,0 4-42 16,6-7-12-16,-1-1-125 0</inkml:trace>
  <inkml:trace contextRef="#ctx0" brushRef="#br0" timeOffset="194681.68">10474 11030 229 0,'-2'-7'343'0,"2"0"-125"0,-3 0-35 0,4 2-1 0,-1 0-35 0,-3 1-47 31,1 1-6-31,-8 1-7 0,10 2-11 0,0 0 0 16,0 0-5-16,0 0 6 0,0 0-11 0,0 0-20 15,0 0-3-15,0 0-4 0,0 0-8 0,0 0-16 0,-2 0-3 16,0 0-3-16,0 2-4 0,-31 19-10 0,26-13 3 16,4 3-6-16,-6 5 2 0,2 1-5 0,4 2 1 0,-4 2-1 15,3 0 7-15,1 2-1 0,1-4 0 16,2 2 0-16,0-2 5 0,0-3-1 0,2-2-1 15,3-4 1-15,2 0 3 0,0-3-2 0,2-1 8 0,1-3-8 16,2-1 6-16,2-2-2 0,0 0-4 0,4-5 4 16,-1-2 1-16,-3-4-1 0,7 2 2 0,-4-4-1 15,1-1 0-15,1-2-2 0,-5-2 4 0,0 3-2 16,0-3 14-16,-4 3-12 0,-1-3 8 0,-1-1-9 16,-6-2 11-16,-2 0 3 0,-2-3-3 0,-3 5 3 15,-4-2-1-15,6 2-7 0,-11-1-1 0,0 5-2 16,2 3-8-16,0 1-2 0,1 4-5 0,-3 2 0 0,0 3-3 15,-5 4-10-15,4 1 7 0,-1 4-8 0,-1-1 10 0,-3 6-9 16,-1-2-4-16,4 2-3 0,1 1-35 0,4 1-64 16,3 1-45-16,4-1-5 0,2 0-121 0</inkml:trace>
  <inkml:trace contextRef="#ctx0" brushRef="#br0" timeOffset="195150.64">11048 10973 835 0,'0'-6'133'0,"0"1"22"15,0-2 17-15,0-1-2 0,2 1-21 0,-2 0-49 0,0 1-17 0,0 1-3 0,-2-2-31 0,1 2-15 0,-1 1 2 0,2 4-4 0,0 0 0 0,0 0-8 0,0 0-3 0,0 0-1 0,-2 0-14 0,-22 6-7 0,15 1-5 0,-3 3 2 0,3 4-4 0,-1 2 3 0,-1 1 1 0,3 1 0 0,-3-1 2 0,2 2-5 16,3 0 1-16,2 0-2 0,1 1 7 0,-1-1-5 16,4 0 3-16,2-2-3 0,1-3 4 0,4-1 0 15,0-3-1-15,2-3 1 0,1 2 7 0,3-4-7 16,1-3 6-16,3-1-6 0,-3-1 9 0,5-1-2 15,-2-5 2-15,1-1-1 0,1 0 3 0,-2-3-8 16,-1 0 5-16,0-3-5 0,-2 3 10 0,0-4 1 16,-2 2-1-16,-3-4 1 0,-1 2-3 0,-3 0 8 0,-1-3 2 15,-2 1 2-15,-2-3 0 0,-4 0-2 16,-3 0-4-16,0 1 3 0,-3 3-4 0,-1 1-14 0,1 5 2 16,-6 0-4-16,4 2 1 0,-4 5-15 0,-1 1 2 15,1 2-5-15,-1 5-4 0,1 1 2 0,1 3-30 0,1 1 14 16,1-1-70-16,5 0-64 0,1 3-58 0,5-3-14 15,2 2-233-15</inkml:trace>
  <inkml:trace contextRef="#ctx0" brushRef="#br0" timeOffset="198605.73">11830 10899 373 0,'0'0'68'0,"0"0"58"0,0 0 6 0,0 0-25 0,0 0 3 0,0 0-8 0,0 0-9 0,0 0-14 0,0 0 2 0,0 0-3 0,0 0-4 0,0 0-5 0,0 0 3 0,0 2 0 0,0 0 1 15,-3 28-19-15,5-16-14 0,-2-2 3 0,0 0-21 16,0 4-7-16,0-1 1 0,1 6-3 0,1 2-8 16,-2-1-1-16,2 3-2 0,1-2 3 15,-1-1 1-15,0-3-5 0,1 4 7 0,-3-2-5 0,0-5 5 0,0 3-5 16,0-4-1-16,0-2 2 0,0 1 10 0,0-2-6 16,0-4 3-16,0-1-4 0,0-7 10 0,0 0-3 15,0 0 3-15,0 0-3 0,0 0 6 0,0 0-3 16,2-3 2-16,0-9-3 0,0 3-8 0,-1-5 0 15,1 0-3-15,0-3 4 0,-2-1 6 0,0-1-11 16,0 0 4-16,-4-4-5 0,1-3 2 0,-1 2 5 16,-1-4-3-16,2-2 4 0,-1 2-2 0,-1-1-11 15,1 1 4-15,3 2-5 0,1 3 5 0,0 6-5 0,3 1-2 16,1 0 0-16,-3-1 1 0,1 8-4 0,0 1 2 16,1 1-3-16,-1 1 4 0,-2 6-5 0,0 0 1 0,0 0-3 15,0 0 6-15,0 0 2 0,12 23 4 0,-8-9-2 16,-2 2 6-16,1 6-4 0,1 1 0 0,-3 0-2 15,1 4 4-15,0-2 4 0,-2 1 2 0,1-2 0 16,1 1 2-16,-2-1-9 0,-2 1 6 0,1-5-5 16,-1 5 8-16,0-8-6 0,2 4 0 0,-3-3-1 0,1-4 3 15,0-1-2-15,-1 1 3 0,1-3-2 16,0-2 2-16,2-1-39 0,0-4-44 0,2-1-1 0,-2-3-146 0,0 0-173 16</inkml:trace>
  <inkml:trace contextRef="#ctx0" brushRef="#br0" timeOffset="199454.31">16459 10910 283 0,'0'-12'43'0,"2"0"108"0,0-1 7 0,3 1 3 0,-1 2-36 0,-1-3-16 0,-1 3-10 0,-2 1 7 0,3-5-8 0,-1 4-12 0,0-1 4 0,-2 1-6 0,3 3-20 0,3 2 1 0,-1-4-14 0,2 2 12 16,-6-2-23-16,-1 9-4 0,0 0 2 0,0 0-2 15,0 0-1-15,0 0-18 0,6 14-3 0,-10-1-2 16,2-1 0-16,2 2-5 0,0 5 3 0,-1 5-5 16,-3-3-8-16,1 4 6 0,-1-1-5 0,-1 0 6 0,5 4-3 15,-5-2-1-15,1 2 0 0,1-2-1 16,-2 1 3-16,3 0 0 0,0 0 3 0,0-5-2 0,1-1 0 0,-1-2 3 15,-2-5-1-15,3 2 2 0,-1-4 7 0,2-3-29 16,0 0-21-16,2-4-6 0,-2-5-71 0,0 0-105 16,12-4-88-16,-5-8-14 0,9 2-309 0</inkml:trace>
  <inkml:trace contextRef="#ctx0" brushRef="#br0" timeOffset="199799.99">16956 10816 1132 0,'0'0'186'0,"0"0"-36"0,0 0-20 0,0 0 1 15,-19 12-60-15,12-3-23 0,1-1-10 0,-1 6 0 16,-3-1-19-16,1 4-14 0,1-3-1 0,2 2-3 16,3 1 2-16,-1 0-3 0,3 3 0 0,-3-3 0 15,2 2 5-15,2-1-11 0,0-3 8 0,0 1-8 0,6-2 6 16,-1-2 3-16,4-1 0 0,3-3 2 15,2-1-1-15,0-1 2 0,-2-6-5 0,2 1 4 16,0-1 2-16,0-5 0 0,5 0 7 0,-2-4-6 0,2-1 4 0,-1-4-2 16,1 0-2-16,-2 0 1 0,-1 0-2 0,-4 0 6 15,-1-2 2-15,-4 1 2 0,-4-3 3 0,2 1 5 16,-5-6 3-16,0 4 0 0,-1-2-3 0,-5 0-3 16,-1 4-8-16,-1-1 6 0,-3 10-12 0,1 1-15 15,-6 3 5-15,-1 4-8 0,-1 4 6 0,-4-3-2 16,1 10-2-16,-2-1 0 0,1 2 2 0,1 2-10 15,0 2-6-15,7 0-6 0,0-2-51 0,5 1-64 0,2-4-49 16,5 1-4-16,4 0-130 0</inkml:trace>
  <inkml:trace contextRef="#ctx0" brushRef="#br0" timeOffset="200195.2">17591 10833 1030 0,'-8'-15'167'0,"-1"2"0"0,-1 3-10 0,-4 1 7 0,1 6-44 15,3 3-39-15,-2-2 1 0,-2 2-11 0,5 3-15 0,-3 1-23 16,0 3-11-16,12 2 0 0,-14-1-18 0,2 3-4 16,1 3 0-16,-4 3-1 0,2-1 4 0,-2 1-4 15,-3 1-2-15,4-1-2 0,2 4-4 0,5 2 0 16,4 1 4-16,3-1-2 0,0-1 5 0,0-4 0 15,3 1 0-15,2-3 2 0,4-4 10 0,2-2-11 16,-1-1 5-16,4-4-6 0,3-1 4 0,-1-3 1 16,1-1 1-16,8-5 0 0,-6-2 2 0,9-3-1 15,-4-6 1-15,-3-1 0 0,9-1 2 0,-4 1-6 16,2 1 6-16,-7-3-4 0,-2 0 12 0,-9-2-4 16,1 0 5-16,-4 2-3 0,-2 0 9 0,-3-4-1 15,-4 0-4-15,-5 1 2 0,3 3-6 0,-4 6-8 0,-3 3 0 16,-1 5-4-16,-4-4-3 0,-3 6-7 0,2 4-2 15,-6-1 0-15,6 7-1 0,-2-3-24 0,1 3-31 16,10 5 0-16,1-2-108 0,8 4-122 0,6-3-120 0</inkml:trace>
  <inkml:trace contextRef="#ctx0" brushRef="#br0" timeOffset="200710.84">18232 11112 775 0,'-21'-2'93'0,"2"1"51"0,5 1 7 0,4 0-24 0,-4 0-6 0,5 1-1 0,-1 1-33 0,1 3-8 0,2-3-12 0,-2 2 10 0,6-1-16 0,1 2-14 0,0-1 2 16,2-1-4-16,0 1-6 0,7-1-22 0,2 4 3 16,0-3-6-16,5-1 8 0,3-1-11 0,1-2-1 0,8 2-1 15,-2-1 0-15,9-1-1 0,2 0 1 16,3-1 0 0,-1-3-1-16,-2 1 0 0,1-1-1 0,-4-3 1 15,-1 4-1-15,-3-3-3 0,-4 1 6 0,-1 0-5 0,-2 2 6 0,-6-1-4 0,-1 2-3 0,-5-1 4 16,-5-1 8-16,-4 4-1 0,0 0 3 0,0 0-2 15,0 0-4-15,-18-8-4 0,4 6-3 0,-7 0 1 16,-1 2-1-16,-4 0-7 0,-2 0 2 0,-2 2-2 16,-3-2 5-1,-2 3-5-15,0 1 2 0,2 1-2 0,-2 0 1 0,2 1 1 0,4 0-3 0,-4 1 3 0,8 0 0 16,4 0-3-16,2-1 2 0,9-1-3 0,-4 0 3 0,7-1-4 16,3-1 4-16,3 1-3 0,1-4 5 0,0 0 1 15,14 6-2-15,-7-6 1 0,10 0-1 0,7 0 2 16,-4-1 1-16,9-3-1 0,2 1-2 0,3-4-1 15,2 0 1-15,4 2 0 0,-5-6 1 0,-2 6-1 16,-2-4 0-16,-6 6 1 0,-3-1 0 0,-2 3-42 16,-3-3-52-16,0 2-4 0,-3-1-191 0</inkml:trace>
  <inkml:trace contextRef="#ctx0" brushRef="#br0" timeOffset="201950.52">30418 10558 408 0,'9'-5'385'0,"-1"1"-83"0,-1-3-96 0,-7-1-12 0,7 4-61 0,0-1-24 0,2 5-14 0,0 0 5 0,-9 0-29 0,0 0-38 0,0 0-6 0,0 2-5 0,14 22-2 0,-14-15 9 0,0-1 2 16,0 3 0-16,0-2-7 0,0 10-10 0,0 3-2 16,1 3-1-16,-2 4-2 0,1-6-5 0,0 8 6 15,-2 1-5-15,4-4 4 0,-4 1-6 0,0 1 0 0,2-4 0 16,-5 0 4-16,7-1 0 0,-6 1-2 0,1-2 1 16,1-3-3-16,-2 0 2 0,4 0-1 0,0-4 2 15,2 2-1-15,2-1-2 0,1-2 1 0,5-3 0 16,4 0 6-16,2-5-2 0,3-4 4 0,0-1-3 15,4-3 5-15,5-1 1 0,1-3-2 0,3-5 2 16,-1 1-11-16,0-6 3 0,1 2-7 0,-4 1 5 16,-2-1-16-16,-2 3-60 0,-5-1-35 0,0 1-10 0,-3-1-111 15,-5 1-220-15</inkml:trace>
  <inkml:trace contextRef="#ctx0" brushRef="#br0" timeOffset="202345.18">31196 10720 1020 0,'9'-14'162'0,"-5"0"-59"0,-3-3 26 15,1-1-2-15,-2 3 29 0,-2 1-53 16,-1 0-13-16,-4 2-7 0,0-1-27 0,0 3-10 0,0 3-6 16,0 2 1-16,-5 1-17 0,0-3-15 0,0 7 2 0,-4 0-6 15,2 0-5-15,-4 5-5 0,-6 1-4 0,1 2 1 16,-1 3 2-16,-2 5-2 0,7 1 0 0,-2-1 0 15,-2-2 1-15,2 1-4 0,2 3 6 0,5 1-4 16,2 5 8-16,3-5-2 0,4-5 1 0,2 4 0 16,3-6 3-16,3 0 1 0,4 0-3 0,4-5 2 15,2 2 2-15,3-4-2 0,5-5 3 0,7 5-3 0,0-3 0 16,7 2-1-16,-4-1-1 0,-3-3 0 16,7 4 1-16,-4-1-1 0,4 2 0 0,-2 8-1 0,-5-8 6 0,-4 0 1 15,1 0 6-15,-10 1-3 0,3 2 14 16,-6-1-1-16,-3-2 3 0,-2 4-3 0,-6-5-5 0,-1 1-7 15,-5 2 3-15,-4-2-2 0,-1 0 10 0,-2 0-3 16,-4 1-7-16,-7-1 4 0,-1 0-11 0,-6 0-3 16,-6 2-4-16,-2 0-3 0,-1 0-19 0,-3 4-61 15,1-1-28-15,6 2-13 0,-7 4-88 0,4 0-163 16</inkml:trace>
  <inkml:trace contextRef="#ctx0" brushRef="#br0" timeOffset="202850.96">29941 11823 818 0,'-5'-10'119'0,"3"-1"161"0,0 2 107 0,2 1-236 0,0 8 14 0,0 0-63 0,0 0-22 0,0 0-7 0,0 0-47 0,-2 0-7 0,-19 21 5 0,16-9-4 0,-2 5 3 0,0 2-14 15,-1 2-5-15,-1 9 1 0,0-2-1 0,-1 3-5 16,-2 0 3-16,-1 1-4 0,5-1 3 0,-5-1 1 16,5-1 1-16,-4-6 1 0,1-5 8 0,2-1-4 0,6-5 3 15,-1-3-4-15,3-2 0 0,1-7-5 0,0 0 7 16,0 0-3-16,0 0 14 0,15-9-12 0,-6 2-1 15,3-9-2-15,0-1-1 0,1-6 1 0,-1-3 0 16,3 0 0-16,1-4 4 0,-2-1-6 0,0-4 5 0,-4-3-4 16,1 0 7-1,1-2-9-15,0-4 6 0,1 2-5 0,-1 0 5 0,0 4-7 0,-2 8-3 0,1 8 0 16,-4 3-1-16,1 5-4 0,-1 1 3 0,0 5-2 16,-1 2 6-16,-3 5 5 0,-3 1 1 0,0 0 0 0,0 0-4 15,16 8 0-15,-13 1-2 0,2 2 2 0,2 3-5 16,0 3-3-16,2 2-1 0,0 6 0 0,-2 2 3 15,-2 3 0-15,0 1 3 0,2 3-2 16,-3-3 6-16,-1-3-3 0,1 0 1 0,1-2-1 0,-2-2-2 0,3 2-42 16,1-1-17-16,-4-6-8 0,4 2-43 0,0-7-41 15,-4-4-24-15,6 1-8 0,-4-6-62 0,-1-3-77 16,-4-2-42-16</inkml:trace>
  <inkml:trace contextRef="#ctx0" brushRef="#br0" timeOffset="203040.22">29835 12006 820 0,'-7'10'195'0,"0"-3"-30"0,7 2-18 0,0-2 6 16,0 0-49-16,3 0-31 0,2-2 1 0,8-3-8 16,4-4-12-16,6 2-13 0,4-5-3 0,7-2 1 0,0 0 12 15,5-3-35-15,1 1 6 0,-2 0-14 0,2 2 6 16,-5-5-30-16,2 0-37 0,1 0 1 15,-5-2-101-15,5 3-143 0,6-1-106 0</inkml:trace>
  <inkml:trace contextRef="#ctx0" brushRef="#br0" timeOffset="203229.84">30430 11968 1284 0,'0'0'162'0,"0"0"-4"16,0 0-28-16,0 0 22 0,9 12-41 0,5-12-46 0,-2 0-10 15,2-5-7-15,2-2-24 0,-1 1-21 0,1-2 8 16,-4 4-10-16,2 1 11 0,-5 1-12 0,-2-3-3 16,3 3-2-16,-5-2-22 0,-5 4-69 15,0 0-23-15,0 0-15 0,0 0-50 0,0 0-85 0,-17 18-24 16,0-13-22-16,-1 6-20 0,-6 1 166 0</inkml:trace>
  <inkml:trace contextRef="#ctx0" brushRef="#br0" timeOffset="203338.64">30408 12053 380 0,'-21'23'-109'0,"5"-6"267"0,11-1-3 0,-4-1 6 0,11-1 2 16,-2-5 7-16,5-2-14 0,5-3-16 0,6-3 4 0,3 1-68 15,-1-2-41-15,4 2-8 0,-3-6-2 0,4-1 11 16,7-2-21-16,-4-5 3 0,0 1-10 0,2 1-3 16,-4-2-9-16,4-2-42 0,-4-2 12 0,1 2-113 0,-3-3-69 15,1-1-70-15</inkml:trace>
  <inkml:trace contextRef="#ctx0" brushRef="#br0" timeOffset="203730.45">31109 11704 1288 0,'0'0'202'0,"0"0"-36"16,0 0-3-16,0 0-6 0,0 0-27 0,0 0-56 15,0 0-9-15,0 0-10 0,-1 0-21 0,-1 2-14 0,-22 24-5 16,20-10 1-16,-5 1 2 0,-1 6-18 0,-1 3 3 16,-1 2-7-16,2-2 6 0,1 4-3 0,-1-2 4 15,-3-2-3-15,5 4 5 0,-8-6-3 0,9 0 3 16,-2-3-2-16,1-2 2 0,-1-6 2 0,0 1-3 15,2-7 3-15,6 5-2 0,1 0-3 0,-2-7 1 0,2-5-1 16,0 0-2-16,0 0-1 0,0 0-2 0,0-2 1 16,19-20-1-16,-14 6 1 0,4 2 2 0,3-3 0 15,-5-4 10-15,2-4-11 0,-1 3 4 0,3-8-4 16,-2 0 11-16,5-1-5 0,-4-4 4 0,2 0-3 16,4-3 5-16,-6-2-6 0,3 5-3 0,0 4 0 15,-4 5-2-15,5 5-6 0,-7 7-1 0,0 3-3 16,-2 4 1-16,-5 7 4 0,0 0 5 0,18-3 0 0,-10 3 5 15,-8 0-3-15,0 0-1 0,11 14 0 16,-6-2-1-16,2 5-10 0,0 3 5 0,-2 1-5 0,4 3 10 0,1 7-5 16,-3-1 2-16,0 1-3 0,-1 2 7 15,-3-5 3-15,2 5-3 0,-3-3 2 0,3-2-4 0,0-4-24 16,-1 1-19-16,3-6-2 0,-2 0-58 0,-3-5-38 16,7 0-29-16,-4-2-6 0,2-1-79 0,0-6-130 15</inkml:trace>
  <inkml:trace contextRef="#ctx0" brushRef="#br0" timeOffset="203902.65">30968 12046 976 0,'0'0'158'0,"0"0"-31"0,0 0-11 0,0 0-6 0,18-3-52 0,-4-3-37 0,5-4-5 0,5 1-5 0,8-5 3 0,1 4 9 0,5-1-1 0,4-1 2 16,-7 2-16-16,3-1-8 0,-2 1-19 0,-2 1-2 15,-1 0-110-15,-4-1-154 0,1-1-112 0</inkml:trace>
  <inkml:trace contextRef="#ctx0" brushRef="#br0" timeOffset="204122.78">31499 11926 938 0,'0'0'147'0,"0"0"-15"16,0 0 22-16,0 0-20 0,0 0-10 0,2 0-16 15,23 0-13-15,-8 0 7 0,2-5-25 0,6-1-5 16,1 3 1-16,2-6-1 0,-2 2-16 0,2 0-37 16,-8-2-4-16,0 4-8 0,0-3 5 0,-4-1-10 15,3 0 4-15,0-1-5 0,1 3 6 0,-5 1-15 16,3-1-31-16,-10 1 3 0,-1 0-95 0,2-1-87 0,-9 0-61 16,-2 2-12-16,-6 0-176 0</inkml:trace>
  <inkml:trace contextRef="#ctx0" brushRef="#br0" timeOffset="204296.19">31634 11745 763 0,'0'0'144'16,"0"0"195"-16,0 0-146 0,0 0-40 0,0 0-15 0,0 0 3 15,0 0-25-15,0 0-4 0,0 1-2 0,0 1 3 16,10 22-25-16,-5-13-40 0,-3 1-10 0,-2 0-5 0,0 4-20 16,2 5-10-16,-2-2 0 0,0 2-2 0,1 3 4 15,-1-3-5-15,0 2 1 0,-1 3-1 16,1-3 1-16,3-1 0 0,-1-1-4 0,1-7-3 0,3 4-44 15,-5-6-72-15,8 4-27 0,2-4-13 0,1-4-70 0,2-1-117 16</inkml:trace>
  <inkml:trace contextRef="#ctx0" brushRef="#br0" timeOffset="204893.46">32217 11668 1287 0,'3'-9'121'0,"-1"-3"46"0,-2 3 21 0,0 4-38 0,0 5-16 15,0 0 1-15,0 0-38 0,0 0-28 0,0 0-10 0,0 0-3 16,0 0-27-16,0 0 1 0,-10 21-1 0,10-5 3 16,0 3-7-16,2 3-17 0,-1 3 0 0,-1 3-5 15,2 1-4-15,-2-1 0 0,0 0 0 0,0-2 1 16,0 0 4-16,2 1-3 0,-1-3 2 0,5-1-2 16,-5-1 5-16,3-4 0 0,-1-4 2 0,-1-4-1 15,2-1-2-15,-1-6 5 0,-1 1-2 0,0-1 4 16,-2-3 0-16,0 0 0 0,0 0-3 0,0 0 2 15,0 0-1-15,10-26-10 0,-10 10 0 0,0-6-4 16,-2 1-6-16,1 0 5 0,-1-7 0 0,-2 4 2 16,1-8 3-16,1 3-5 0,0-4 5 0,1-4-2 0,1-1 10 15,1 1-8-15,1-3 0 0,2 2-3 0,-1 5 1 0,2 3-4 16,1 9 0-16,-1 7-1 0,-3-3-1 0,-1 4 0 16,-1 13 0-16,0 0-1 0,0 0 0 0,0 0-4 15,0 0 1-15,2 0-3 0,15 20 6 0,-13-3-2 16,1 0 0-16,4 8-1 0,-2 3 6 0,2-2 3 0,-1 3 1 15,3-1 0-15,-1 2 1 0,2-2 0 16,2-2 2-16,0-2-1 0,-2-3 6 0,-1-3-5 0,-1-3 3 16,1-2-1-16,-1-3 5 0,1-1 0 0,-1-4 3 15,-6-5-1-15,2 0 13 0,8-2-6 0,-1-5-2 16,2 2 0-16,-3-4-5 0,-3-6 2 0,-2-1 1 0,0-5 0 16,5 0 0-16,-1-5-4 0,-1 0 2 0,-3-2-2 15,0-2 2-15,5-3-4 0,-1 0-1 0,-3-3 0 16,3 1 1-16,5 9-10 0,-2 1 0 15,-1 10-4-15,-6 2-2 0,-3 6 4 0,5 2 0 0,6 10 1 16,-2 1 2-16,0 4 0 0,-6-1-3 0,-1-4 2 16,1 9-1-16,-2-4-2 0,-2 10 4 0,4 6-2 0,-5 0 1 15,0 7-1-15,1-3 0 0,-5-1 0 16,1 4 4-16,1-1-3 0,0 1 1 0,1 0-1 0,1 0 4 16,-4-2-20-16,2 1-24 0,-1-3 1 0,-1-1-66 0,2 2-107 15,-5-2-89-15,-6 1-21 0,-3 6-348 0</inkml:trace>
  <inkml:trace contextRef="#ctx0" brushRef="#br0" timeOffset="210592.57">9974 11699 426 0,'2'-8'423'0,"3"-1"-107"0,-3 0-144 0,-1 4-7 0,3 0-57 0,-6-2-21 0,2 3-2 0,4 2-2 0,-3 2-9 0,-1 0-31 0,0 0-1 0,0 0-7 0,0 0-9 0,0 0-3 0,0 0-6 0,2 21 3 15,-7-10-8-15,7 5-11 0,-2 1 3 0,1 4-4 16,1 3 7-16,-2 2-12 0,0 2 3 0,5 2-7 15,-3-2 9-15,3 1-2 0,-3-1 2 0,-2-3-2 0,5 3 8 16,-3-1-2-16,1-2 0 0,-1-3-1 0,-2-1 11 0,5-7-14 16,-3-1-16-16,2-1-4 0,-1 2-61 15,1-4-67-15,1-1-24 0,2-9-18 0,0 2-77 16</inkml:trace>
  <inkml:trace contextRef="#ctx0" brushRef="#br0" timeOffset="210843.56">10442 11698 1058 0,'0'-2'224'0,"0"2"-19"0,0 0-21 16,0 0 10-16,0 0-56 0,0 0-30 0,0 0-5 16,0 0-6-16,0 0-28 0,0 0-20 0,0 0-2 0,0 0 0 15,0 0 7-15,-3 17-24 0,1-5-1 16,2 2-7-16,-2 0-13 0,-3 4-4 0,2-1-6 0,-2 1 1 15,5 4-6-15,1-1 1 0,-1 4 3 0,4-3-1 16,-4 1 5-16,0-1-2 0,3 3 1 0,4-2-2 0,-2-1 3 16,1-3-10-16,-5 0-21 0,-1-3 3 15,0 0-58-15,2-2-70 0,0-2-49 0,1-3-13 16,3-2-177-16</inkml:trace>
  <inkml:trace contextRef="#ctx0" brushRef="#br0" timeOffset="211094.89">10904 11717 1050 0,'0'0'166'0,"0"0"34"0,0 0 24 16,0 0-8-16,0 0-27 0,0-2-62 0,0 0-14 0,0 2-8 16,0 0-35-16,0 0-14 0,0 0-9 0,0 0 3 15,2 0-14-15,13 16-13 0,-13-2-2 0,0 1-2 16,-2 6-15-16,0 0-4 0,-2 2 0 0,0 1-1 15,2 1 4-15,0-3-4 0,0 3 1 16,0-1-2-16,2-3 7 0,-2 0 0 0,2 2-4 0,-2-6 3 16,0 6-4-16,0-4-41 0,0 0-19 0,0-1-10 15,3-6-65-15,-1-4-100 0,3 3-98 0,2-2-14 16,7 3-353-16</inkml:trace>
  <inkml:trace contextRef="#ctx0" brushRef="#br0" timeOffset="211517.77">11614 11867 1488 0,'6'-6'147'0,"-1"-1"-14"16,-5 7-10-16,0 0 0 0,0 0-36 0,0 0-21 15,0 0-5-15,0 0-6 0,0 0-31 0,0 0-17 16,0 0 1-16,-2 0-3 0,0 0 5 0,-27 14-7 0,24-3 0 16,-4-1-3-16,0 2-3 0,2 4-2 0,-3 0-4 15,1 3 1-15,0 0-6 0,1 4 7 0,2-1 3 16,-4 1-1-16,8-4 5 0,2 2-2 0,2-5 2 16,12 1-3-16,-7 2 4 0,3-6-2 0,3 2-1 0,0-8 0 15,3 2 1-15,3 0 0 0,0-6 1 0,1 2 0 16,4-1 10-16,0-4-10 0,2 0 8 0,4-7-8 0,-2-2 10 15,2 0-2-15,-3-1-1 0,1 0 2 0,-3-6-1 16,-1-3 12-16,2 3 10 0,-1-3 1 0,-8-2 16 16,0 4-3-16,-3-6 2 0,-7 0-2 0,2 1-4 15,-4-6-8-15,-7 0-4 0,2 3 3 0,-1 5-6 16,-6-1-4-16,-5 5-3 0,-4 2 1 0,-3 2-8 16,-6 3-13-16,1 4-2 0,-7 3-4 0,-4 2-5 0,-7 7-16 15,-2-2-38-15,1 4 8 0,-2 1-93 0,3-1-64 16,5 3-64-16,9 2-11 0,4 4-246 0</inkml:trace>
  <inkml:trace contextRef="#ctx0" brushRef="#br0" timeOffset="212210.56">16414 11616 592 0,'4'-9'129'0,"-3"0"186"0,1-1-140 0,0 3-59 0,-2 7-8 0,0 0-10 0,0 0-16 0,0 0-14 0,0 0-2 0,0 0-2 0,0 0-16 0,0 0-13 0,0 0-1 0,0 0 0 0,0 0-1 0,0 2-1 0,-4 24-5 16,4-12 4-16,2 1-12 0,-2 3-15 0,0 3-1 15,0-2-3-15,0 3 0 0,0 3-3 0,0 3 4 16,0 1-4-16,4 1 1 0,-4 0 2 15,1-1-1-15,1 1 3 0,0-2 8 0,0 0-9 0,-1-1 4 0,-1-4-5 16,4-2 4-16,-1-4-63 0,3-1-29 16,2 0-14-1,1-4-96-15,5 4-173 0</inkml:trace>
  <inkml:trace contextRef="#ctx0" brushRef="#br0" timeOffset="212570.87">17081 11678 1209 0,'-7'-1'167'0,"0"-3"-3"16,0 4-26-16,-1 0 16 0,-1 4-65 0,2 1-43 16,-4-2-9-16,1 4-6 0,0 4-19 0,1 1-6 15,0 0 1-15,0 6-3 0,2-3 5 0,2 6-8 16,2 0-1-16,1 0-2 0,2 0-5 0,4-4 3 15,-1 1 5-15,4-3 0 0,2-1 8 0,1 0-12 16,2-2 3-16,2-3-5 0,4 0 9 0,-1-4-1 0,2-1 5 16,2-4-2-16,-2 0 3 0,0-7-1 15,1 1-5-15,-3-2 3 0,2-3-2 0,0-1 1 0,0 0 4 16,-3 1-2-16,0-3 0 0,-2 1 4 0,-6-1 0 16,6-2 4-16,-10-2 5 0,-4-4 4 0,0-3 4 0,-7-2-1 15,3-1-1-15,-4 2-9 0,-8-1-2 0,0 3-2 16,-1 0-11-16,0 8-2 0,-3 2-8 0,-2 5 4 15,-3 4-6-15,-2-2-14 0,-1 9 0 0,0 3-7 16,0 2-12-16,2 5-58 0,3 0-20 0,4 4-12 16,3 3-52-16,4 2-116 0,2 0-109 0</inkml:trace>
  <inkml:trace contextRef="#ctx0" brushRef="#br0" timeOffset="212943.2">17679 11650 945 0,'-6'-5'128'0,"-2"-2"323"0,-3 2-350 16,-3 0-32-16,-3 1 0 0,1 4-13 0,-1 0-27 0,-2 2-14 0,3 3 0 16,-2 2-3-16,-1 0-3 0,9 4-6 15,-8 3-2-15,1 1-1 0,8 4-5 0,-1 4 2 0,5 2-5 16,-1 2 4-16,5 1-1 0,2-2 2 0,3-1 1 15,6-3 1-15,-3-2 2 0,4-1-2 0,4 0-4 16,-1-3 0-16,4-4 0 0,3 0 2 0,1-3 2 16,4-4-2-16,1 0 8 0,-3-5-4 0,-1 0 4 0,-1-3-5 15,-1-4 0-15,-3-2 5 0,-3-1 5 0,3-4 0 16,-3 3 9-16,-2 1-9 0,-1-4 12 0,-2 0-7 16,-1 0 29-16,-4-3 8 0,0-3 1 0,-5-2 3 15,-1-3-2-15,-5-3-27 0,-2 1 2 0,-3 0-9 16,-3 3 1-16,-1 5-16 0,-3 1-2 0,-1 6-3 0,-2 0-2 15,-2 5-11-15,-1 2-4 0,0 3-1 16,-1 4-8-16,4 0-52 0,4 3-18 0,5 2-16 0,-2 0-72 0,7 3-126 16,3 1-118-16</inkml:trace>
  <inkml:trace contextRef="#ctx0" brushRef="#br0" timeOffset="213404.68">18097 11938 810 0,'-21'3'128'0,"8"1"-55"0,1-1 32 0,5-1-17 0,4 0 35 0,-2 0-24 0,3 3-9 0,4-2 2 0,-2 3-17 0,7-3-12 0,-1 1 5 0,3-3-4 0,7 1 5 0,1-2-20 16,1-3-3-16,4 1-2 0,1-3-10 0,3 3-12 15,4 0-2-15,1 0-2 0,4 1 1 16,-2-6-5-16,0 3-1 0,-2 1 0 0,1-4-1 16,-6 1-5-16,2 1 1 0,-4-2-2 0,-1 4 5 15,-4-1-5-15,-3 1 6 0,-2-1-5 0,-4 1 12 0,-3 3 13 16,-7 0-7-16,0 0 9 0,0 0-7 0,0 0-11 15,-5-7-4-15,-6 5-2 0,-3 2-4 0,-5 0-9 16,-2 2 6-16,-1-2-7 0,-3 2 9 0,-3 1-7 16,2-1 2-16,0 3-4 0,-2-1 6 0,6-3-4 0,-4 3-3 15,3 1 1-15,7 2 3 0,1 0-1 16,9-2 2-16,1-1-3 0,-2-3 3 0,7 1-8 0,0-2 7 16,2 4-6-16,7-4 11 0,1-2-4 0,4 2 2 15,0 0-2-15,2 0 0 0,3 0-3 0,2-4 3 0,0 1-2 16,1 1 0-16,-1-1-16 0,0-1-61 0,0 1 9 15,0-2-234-15</inkml:trace>
  <inkml:trace contextRef="#ctx0" brushRef="#br0" timeOffset="-211670.09">16550 12675 239 0,'0'-7'-42'0,"0"0"72"0,0-2 112 0,2 2-8 0,-4-1 0 0,2 1-30 0,-2 0 7 0,-3 0-10 0,5-2-3 0,-3 2 0 0,1-2-1 0,-2 1 2 0,3-1-13 0,-1 0-17 0,0-1-7 0,2 1 4 15,2 2-6-15,1 0-1 0,1 0 2 0,6 4-2 16,-3-1-6-16,-3 1-13 0,-4 3-2 0,0 0-1 16,0 0-8-16,0 0-6 0,0 0 0 0,17 14 0 15,-13-6-1-15,-3 5-7 0,-2-1 1 0,-3 2-3 0,2 1-1 16,2 6-8-16,4 4 0 0,-1-1-1 0,1 4 7 0,-4 0-9 16,0 0 0-16,0 0-2 15,0 1 1-15,-2-1 1 0,4-2 8 0,-4-5-6 0,0 2 2 0,1 1-1 16,-5-5-3-16,5 2 4 0,-1-3 4 0,2-3-5 15,0-4 3-15,0-2-3 0,3-4 1 0,1-7-54 16,1-1-31-16,4-4-9 0,0-6-100 0,3 3-120 16,3-6-118-16</inkml:trace>
  <inkml:trace contextRef="#ctx0" brushRef="#br0" timeOffset="-211308.06">17102 12534 800 0,'0'0'128'0,"0"0"-2"0,0 0 12 0,0 0 11 16,0 0-1-16,0 0-49 0,-2 0-6 0,1 0-10 15,-27 3-20-15,21 6-11 0,-4 0-5 0,3 3 0 16,-1-2-15-16,-2 4-13 0,3 6-3 0,-1-3-2 0,2 2-5 16,0 2-10-16,0-2 0 0,2 0-4 0,3 2 7 0,2-2-2 15,4 1 5-15,3-5-5 16,0-1 2-16,1-2 0 0,3-1 0 0,1-1 1 0,2-3 0 15,0-1-1-15,3-1-1 0,1-2 1 0,-1-3 2 16,0 0 0-16,3-5 6 0,-1 0-3 0,0 0 7 0,2-4-12 16,0-5 6-16,0 0-5 0,1-2 3 0,-4-1 3 15,1 5-3-15,-3-4 5 0,-6 0 7 0,0-1-5 16,-3-2 5-16,-7-4-4 16,4 0 9-16,-4-1-7 0,-4-2-1 0,1 5-1 0,-9-2-2 0,1 6-8 0,-1 5 1 15,-2 5-3-15,2 3-5 0,-7 4 1 16,-2 0-1-16,0 0 3 0,-2 4-2 0,1 3-3 15,1 3-1-15,-2 2 1 0,1 2 5 0,1 2-14 0,0-2-9 16,3 0-6-16,4 0-52 0,7-2-83 0,4 4-57 16,3-2-12-16,7-2-181 0</inkml:trace>
  <inkml:trace contextRef="#ctx0" brushRef="#br0" timeOffset="-210881.23">17771 12595 1188 0,'-4'-4'181'0,"-3"3"-14"0,2-3-13 0,0 4 4 0,0 0-48 0,-2 2-32 0,3 0-5 0,-1-1-5 0,0 5-24 0,0-1-27 0,-6 2-4 0,2 2-4 0,-1 3 1 0,5 0-10 0,-4 2 1 0,-1 3-4 0,1 1 3 0,-2 6-1 16,3 2 1-16,1 0-3 0,2 1 1 0,1-3-1 0,4 0-2 0,4-1 3 0,1 1 2 0,2-3-2 0,0-2 2 16,5-3-2-16,0-4 7 0,4 2-7 0,1-9 5 15,1 1-5-15,2-1 9 0,3-3-4 0,0-2 2 0,1-4-2 16,1-8 2-16,-5 0-2 16,3-2 3-16,0 2-2 0,-2 3 4 0,-4-10 0 0,0 7-1 15,-6-8 3-15,-1 1 4 0,-1 0-1 0,-4 2 2 0,-3-3-1 16,0-2 7-16,-2-3-6 0,-5-2-1 0,-2 0 0 15,0 3-2-15,-2 3-5 0,0 4-2 0,0 3-1 16,-3 0-7-16,-2 5 3 0,0 0-1 0,-3 4 1 16,3 2 0-16,-3 1-9 0,-1 2 3 0,1 3-5 15,-1 3 5-15,3 1-5 0,1 0 2 0,3 1-4 16,3 3-2-16,1-3-64 0,3 3-31 0,2-1-10 0,2 3-88 0,6-3-125 16,2 2-98-16</inkml:trace>
  <inkml:trace contextRef="#ctx0" brushRef="#br0" timeOffset="-210468.9">18325 12614 615 0,'0'-3'456'0,"-2"-1"-214"0,0-1-58 16,2 1-8-16,0-3-34 0,0 4-24 0,0-2-18 15,0-2 4-15,0 1-50 0,-2 3-20 0,2 3-5 0,0 0-1 16,0 0-7-16,0 0 1 0,0 0-6 0,0 0 5 0,0 0-11 16,0 0-4-16,-17 7 1 0,15 3-2 15,-1 3 0-15,-2 2-5 0,-1 1 0 0,1 1-1 0,3 4 1 16,-1-2-1-16,-1 4 3 0,4-2-3 0,-3 0-5 16,3 3 8-16,3-3-3 0,-1 0 5 0,0-2-3 0,5-5-1 15,-2 0-2-15,6 2 0 0,4-6 3 0,3-3-2 16,1 0 2-16,0-7-1 0,2 0 8 15,0-5-4-15,0 0 4 0,0 1-4 0,3-4 9 16,2 4-9-16,-3-6 3 0,3-4-5 0,-4 3 1 0,-2-6 5 16,-1 1 0-16,-2-3 3 0,-1 0 3 0,0 1 9 15,-6-2 5-15,0-3 2 0,-3-2 15 0,-1-2-19 16,-5-1 0-16,-1 3-4 0,0 4-2 0,-7 2-13 16,-1 7 0-16,-5 2-4 0,-4 1 0 0,-4 5-4 0,-5 1 1 15,-4 1-2-15,-3 2 2 0,-1 2-9 0,-1 3-4 0,-5 0-3 16,0 2-32-16,1 0-121 0,3 0-80 15,3 2-24-15,-2 1-315 0</inkml:trace>
  <inkml:trace contextRef="#ctx0" brushRef="#br0" timeOffset="-209360.62">13434 12039 249 0,'-1'-9'47'0,"-1"2"-22"0,-2 0 97 0,1-1-12 0,-2 6 2 0,1-3-2 0,4 5 2 0,0 0-29 0,0 0 3 0,0 0-9 0,-2-2-6 0,1 0 10 0,1 2-4 0,0 0 9 0,0 0-6 0,0 0-13 15,0 0 1-15,0 0-3 0,0 0-8 0,0 0-7 0,0 0-1 0,0 0 2 0,0 0-7 16,0 0-7-16,0 0-3 0,0 0 1 0,0 18-4 0,3-6-4 16,2 0-1-16,-1 4 1 0,-1-4-3 0,-1 4-7 15,2 1 2-15,1 2-2 0,-3 0 3 0,1 1-5 16,1 0 0-16,-3 1-2 0,3 2-2 0,-1 1-3 31,-1 3 2-31,-2-5-2 0,4 6 3 0,1 0 2 0,0 0 0 16,0 5 2-16,0-3 2 0,4-1-4 0,0 3-1 15,-4-3-1-15,4 4-7 0,-4 0 1 0,0 0 0 0,4 2 2 0,0-3 3 0,5 3-1 0,-4-1-2 32,0 3 1-32,-1 0 1 0,-7-4-9 0,8 5 10 0,3 0-10 15,-1 1 15-15,0 4-10 0,-7-1 1 0,-1 0-3 16,-4 1 5-16,1-1-7 0,1 4 3 0,0-5-3 15,1 3 8-15,-3-4-8 0,-1 2 4 16,-1-2-4-16,4 3 5 0,1-2-1 0,-1 2-2 0,-2 6 1 16,-2-4 0-16,-1 6 1 0,-3 1-2 0,3-5 2 15,-1 5-5-15,3 1 0 0,1-5 0 0,8 3 0 16,-8-4 7-16,0 3-5 0,-3-2 5 0,-6-1-6 16,4 3 0-16,1 4 3 0,4-3-4 0,0-1 4 0,0 6-2 15,0 1-3-15,0 8 1 0,0 3-2 0,0-5 3 0,2 1-2 16,0-3 2-16,3 2-1 0,4-2 4 0,-9 1-4 15,2-6 0-15,5 0 0 0,-6 5 6 0,5 5-8 16,2 2 4-16,-4-3-5 0,1-6 3 0,2-7 2 16,2 2 2-16,-4-5-1 0,7-4 2 0,-5-1-1 15,-2-8 3-15,2-1-2 0,-7-5 5 0,2 3-4 0,1-10-1 16,-3 1 0-16,2 0 4 0,0-8-4 16,-2 3-2-16,3-8-1 0,-3-6-15 0,0 5-53 0,2-4-35 15,0-1-7-15,3 0-104 0,6-8-159 0,-4-3-212 16</inkml:trace>
  <inkml:trace contextRef="#ctx0" brushRef="#br0" timeOffset="-208175.29">21339 12327 271 0,'0'-7'41'0,"0"7"39"0,0 0 55 0,0 0-3 0,0-2-26 0,0 0-25 0,0 0 1 0,0 1-6 0,0-1-3 0,0 0 1 0,0 0 1 0,0 1 0 0,0-1-5 0,0 0-8 16,0 0 2-16,0 1-3 0,0-1-7 0,-1 2-3 15,1 0-1-15,0 0 1 0,0 0-2 0,0 0-22 16,0 0-1-16,0 0-6 0,-2 12-2 0,2-5-5 16,-4 4 7-16,-3 1-5 0,6 2 6 0,-3 1-4 15,9 3-1-15,-6 1 1 16,-6 0 0-16,7 0-1 0,-2 4 4 0,9 3-2 0,-2-2 1 0,-3 3 0 0,1-1-1 16,-3 0 3-16,7 2 10 0,-3 0-10 0,-2-2 4 15,-1 2-5-15,3 0 11 0,-1-1-7 0,1 7-2 0,1-3 0 16,-2 2-7-16,3 5-6 0,-1-5 4 0,-7 4-4 15,2 0-4-15,0-1 0 0,0 1-4 0,7 3 4 16,-7-2 8-16,2 1-12 0,3-1 7 16,-3-2-7-16,5 3 6 0,-4-3 2 0,-1 1 2 0,1-2 1 0,1-2 3 15,-1 4-7 1,-1 1 4-16,-2-2-4 0,-2 5 6 0,-1-3-5 0,3 2-4 0,2 3 2 0,-2-4-1 16,0 1-1-16,-4-4 4 0,-5 1-3 0,6 1 0 0,3-3-4 15,-5 2 2-15,7-1-2 0,-6 3 4 0,-3-1-4 16,7-1-2-16,0 1 1 0,0-3 4 0,-2 1-5 15,2 1 4-15,-3 1-4 0,-1 2 7 0,8 4-6 16,-4-2 1-16,3 1-1 0,-3 1 5 0,-1 1-3 16,-3 1-1-16,2-5 1 0,-3 1 2 0,3-2-1 15,2 0 1-15,0 2-2 0,2 0-1 0,0 2 0 16,1-4 2-16,-3 0-1 0,2-2-3 0,2 4 4 0,-4-2-4 16,0 0 5-16,3 4-5 0,-3 3 3 0,-3-9-1 15,1 11 1-15,2-6-3 0,-4 3 4 0,4 2-1 16,2-4 1-16,-4-2 1 0,1 0-3 0,-1-2 3 15,-2 0-3-15,3-2 0 0,1 0 1 0,-2-1-1 0,0-2 2 16,0-2 3-16,2 2-5 0,0-2 3 0,0-3-4 31,0-1 5-31,0 4-1 0,0-7 0 0,0 1 0 16,2 0 3-16,2 0-4 0,-1-3-1 0,-1-1-1 16,1-1 0-16,-3-6 1 0,0 7 0 0,4-4 1 0,-4 0-4 15,2-3 4-15,-1-2-2 0,-1-1 3 0,0 1-4 0,4-1 0 0,-1-1 3 0,1-2-2 0,1-1 0 0,-3 1-3 16,1-3-1-16,1-1 0 0,1-3 4 15,-2-3-21 1,-3 0-21-16,0 0-3 0,0 0-70 0,7-16-81 0,-3 4-80 0,-1-7-17 0,8-5-332 0</inkml:trace>
  <inkml:trace contextRef="#ctx0" brushRef="#br0" timeOffset="-207120.19">10197 12699 423 0,'-7'-1'62'0,"5"-1"161"0,-5-3 30 0,4-2-79 0,-3 0-38 0,1 7-42 0,2 0-1 0,-1 0-12 0,-1 0-14 0,5 0-7 0,0 0-5 0,0 0 3 0,0 0-2 0,0 0-12 0,0 0 5 0,0 0-7 15,0 0 5-15,0 3-5 0,4 27-4 0,-4-20 1 16,1 4-13-16,3 2-11 0,-3 1-5 0,3 4-1 15,-2 0-12-15,-1 9 2 0,-1-1 1 0,2 3 0 16,0-1 2-16,0 2-2 0,-1-1 2 0,-1 4-1 16,0 3 8-16,2-3-10 0,-2-1 3 0,-2-5-3 15,1-3 6-15,-1 0-2 0,0-3 2 0,2-1-1 16,2-2 2-16,1-4 1 0,3-5-9 0,-3-1 2 0,2-4-52 16,2-2-88-16,0-3-53 0,2-2-16 0,1-4-187 15</inkml:trace>
  <inkml:trace contextRef="#ctx0" brushRef="#br0" timeOffset="-206852.88">10653 12760 399 0,'0'0'546'0,"0"0"-269"0,0 0-78 15,-2 0-2-15,2 0-49 0,0 0-41 0,0 0-10 16,0 0-2-16,0 0-18 0,0 2-28 0,0 0-9 0,11 28-1 15,-8-20-15-15,4 11-6 0,-1-2-2 0,-6 4-1 16,-2-6 1-16,4 6-13 0,-1-1 5 0,1 5-7 16,1 6 4-16,-3-9-1 0,2 0 0 0,0 4 0 15,1-5-3-15,6 0 2 0,-4 3 0 0,1-7 1 16,-3 0 1-16,1-3 1 0,1-2-5 0,4-4 2 16,-1 1-24-16,3-3-85 0,-3-1-39 0,6-3-14 0,-3-1-103 15,3-3-222-15</inkml:trace>
  <inkml:trace contextRef="#ctx0" brushRef="#br0" timeOffset="-206632.92">11108 12783 917 0,'7'-7'118'0,"0"-2"54"0,0 2 37 0,0 2-58 0,-2 2-2 15,2 3-12-15,0 0-14 0,-2 0-22 0,-5 0-12 16,0 0 1-16,17 7-40 0,-10 0-14 0,0 7-5 15,-3 0 0-15,-3-1-5 0,1 7-15 0,-2-1-2 0,2 3-3 16,0 5-3-16,-2 4-3 0,0-7 3 16,0 2-3-16,-2 1 1 0,2-1 1 0,2 2-1 0,-2-2 2 15,0-2 2-15,0-3-5 0,0 0-21 16,0-4 5-16,1 3-70 0,-2-5-104 0,1-1-69 0,0 0-14 16,3 0-205-16</inkml:trace>
  <inkml:trace contextRef="#ctx0" brushRef="#br0" timeOffset="-206238.09">11917 12902 1143 0,'-1'1'182'0,"-3"-1"-46"16,1 0 2-16,1-1 12 0,-3-1-40 0,1-2-45 15,-3 6-3-15,4 7-10 0,-6-4-15 0,2 4-22 0,0-4-5 16,-3 2-1-16,3 3-4 0,0 4-1 0,2 9-2 16,-1-4 1-16,3 2 0 0,3-2-5 0,0-1 2 15,3 1-3-15,3 2 7 0,-1-2-4 16,4-3 0-16,-1-4 0 0,1 0 5 0,3-5 1 0,0 0 0 0,4-2 0 16,1-1-2-16,-1-3 5 0,0-1 5 0,1 0-2 15,-1-5 6-15,7 0-3 0,-3-7 1 0,-4 3 0 16,0-3 2-16,-2 0 7 0,0 3 4 0,-2 0 1 31,-2-5 8-31,-1 0 4 0,0-1 0 0,-4-5 3 0,0 3 2 0,-3-7-18 16,-2 1 4-16,-5-3-8 0,3 5-3 15,-2 3-8-15,-8-1 0 0,4 0-1 0,-8 3 1 16,-5 1-16-16,4 6 1 0,-4 7-7 0,-2-1-1 16,-1 5-4-16,-2 5-3 0,-1 1-1 0,1 6-7 15,-2 9-87-15,2-7-63 0,0 8-18 0,-2 4-263 0</inkml:trace>
  <inkml:trace contextRef="#ctx0" brushRef="#br0" timeOffset="-200191.1">7842 13710 502 0,'-3'-3'74'0,"-4"3"86"0,0 0 56 0,2 1-164 0,5-1-6 0,0 0-13 0,0 0 3 0,0 0-9 0,0 0-27 0,0 0 11 0,0 0-4 0,0 0 8 0,0 0 8 0,0 0-5 0,0 0 8 16,19-15-7-16,-7 9-5 0,4-4 1 0,-2-2-8 0,3 3 9 0,-1-7 2 0,1 2-5 0,2-1 5 0,4-1-5 0,-4 6-2 0,2-4 14 0,2 5-1 15,1-3 6-15,4 3-8 0,3 4-22 0,-1 0-7 16,3 1-1-16,3 4 7 0,4 0-4 0,2 0 5 15,0 5-3-15,-2-1 15 0,4 1-6 0,6 2 4 0,1-4-6 16,1-1 1-16,0 5-2 0,0 0-1 0,4 4 1 16,0-1 9-16,0-1 4 0,1-2 11 0,1 1-7 15,3-2-2-15,8-1 11 0,-1 7-10 16,9-1 12-16,-4 2-6 0,-7 0-1 0,0-1 8 0,-3-2-5 16,0-1 5-16,3 3-11 0,-2-3-1 0,8-2-1 15,-4-2 0-15,5 4-4 0,5-2 1 0,-5 2-1 16,7 1-5-16,-7-10-4 0,-1 0-2 0,6 0 2 15,-3-2 3-15,0 2 0 0,0-5 1 0,9 3-2 0,1-1 0 16,4-6-7-16,-1 2 2 0,-2 2-2 0,1-4 5 16,5 4 1-16,1 0-2 0,1-2 2 0,3 3 10 15,-1 1-10-15,3-2 9 0,-1 5-11 0,-3 0 9 16,1 0-5-16,0 5 1 0,-2-3 0 0,4 1 3 0,1 2-3 16,-2 4-1-16,3-4 1 0,-6 0-3 0,0 1 2 15,0-6 1-15,5 1-1 0,0 1-4 0,4-2-1 16,2 4 2-16,-3-6-1 0,-4 2 6 0,5-4-11 15,3-1 4-15,4 3-4 0,1 1 6 0,0-6-2 16,-3 3-1-16,-3-1 0 0,3 2-1 0,3 4-1 16,-1-1 2-16,3-3-1 0,-3 3 6 0,-6-4-4 0,4 3 2 15,6-1-1-15,1-2 6 0,3-3-5 16,0 2 2-16,-3-4-3 0,0-1 4 0,4 6-2 0,-1-8 3 16,2 7-3-16,1-2 2 0,0-5-3 0,0 0 2 0,1-1-2 15,-1 1 2-15,8 4-5 16,2-1 5-16,-4 2-3 0,-3-4 6 0,5 6 2 0,-1-2-4 15,1 0 4-15,7 4-5 0,-7-6-4 0,0 6 5 0,-2-1-3 16,2 1 5-16,7-1-7 0,-4 1-2 0,0-3 2 16,-3-1 8-16,0 0-10 0,2 2 4 0,-1-2-5 15,3 0 8-15,-4 2-6 0,0-4 1 0,-2 2-2 16,2-1 2-16,1-1-4 0,-3 0 1 0,-1 2-2 0,-6 0 2 16,4 0-1-16,-3 0 1 0,3 0-1 15,3 0 4-15,-8 2-4 0,-3 0 0 0,4 0 0 16,-1 1 5-16,3-1-6 0,0 0 2 0,-4 0-3 0,-5-1 4 0,2 1-2 15,0 0 2 1,2 0-2-16,5-1 4 0,-2-1-4 0,0 1 3 0,-5-1-3 0,2 3 4 16,5 1-3-16,0-3-1 0,1 1 0 0,1 0 5 0,-7 0-4 15,1-1 0-15,-3 5-1 0,5-1 1 0,0-2 0 16,0 3 3-16,-3-3-3 0,-2 1 2 0,4 1-5 16,-3-1 2-16,4-1-2 0,-1 1 2 0,-6 1 3 15,2-2-3-15,5 4 4 0,-3-1-3 0,6-1-2 16,-2-3 1-16,-6 1-3 0,-2 1 4 0,2-1 0 0,-6 2 0 15,1 1 0 1,3-1-1-16,-5-2 0 0,-5-1 2 0,-9 3-2 0,-5 1 2 0,-4-1 1 0,-1 2-2 0,-1-2 2 16,-2 1-1-16,-3 1 0 0,-3 0 1 15,-7-2 1-15,-6 4 2 0,-8-2-4 0,-3 0 5 0,-6 1-4 16,2 1 6-16,-1 0-7 0,-5-1-1 0,-6 1 1 31,0 2 6-31,-9-4-1 0,0 3 0 0,-1 1 0 16,-11-4-1-16,1 3-8 0,1 1 2 0,-4-3-3 15,4 1 4-15,-6 0-26 0,1-2-17 0,-4 2-5 0,1-2-53 16,-1 0-80-16,0-4-75 0,4-3-17 0,-3 4-352 16</inkml:trace>
  <inkml:trace contextRef="#ctx0" brushRef="#br0" timeOffset="-195970.83">10286 14067 185 0,'1'-5'-1'0,"6"2"-51"0,-3-1 45 0,-1 4-37 0</inkml:trace>
  <inkml:trace contextRef="#ctx0" brushRef="#br0" timeOffset="-195532.63">10329 14088 536 0,'-3'0'160'0,"-4"0"-34"0,2 0-14 0,5 0 2 15,0 0-25-15,0 0-7 0,0 0 8 0,0 0-5 16,-2 0-1-16,0 0-9 0,2 0 2 0,-2-2 0 0,2 1 0 15,0-1-10-15,0 0-4 0,0 0 1 0,0 1-9 16,0-1-17-16,0 0-4 0,0 0-2 0,0 1-12 16,0-1-4-16,0 0-5 0,0 0 3 0,0 1 0 0,0-1-4 15,0 0 4-15,0 2-4 0,0 0 1 0,6 4-3 16,-5 6 1-16,3 2-1 0,-4 1 11 0,1 4-14 16,-1 2 1-16,2 4-6 0,-2-1 1 0,2 6-1 15,0 0 0-15,-2 4 0 0,0-1 3 0,0-1 0 16,-2 1 1-16,-2-5-1 0,3 4-2 0,-3-8-1 15,1 3 1-15,1 1 1 0,-1-5 5 0,1 1-2 16,0-8-1-16,2-1 1 0,0-3 5 0,0-3-8 16,0 3-4-16,0-6-4 0,2-1-32 0,1-3-70 15,1-5-26-15,3 2-14 0,0-8-70 0,3 4-121 0,2-5-98 16</inkml:trace>
  <inkml:trace contextRef="#ctx0" brushRef="#br0" timeOffset="-195157.66">10864 14065 472 0,'-5'-6'133'0,"3"0"-15"0,2 6-11 0,0 0 4 0,0 0-33 0,0 0-1 0,-2 0 4 0,0 0-1 0,1 0 3 0,-1 0-13 0,0 0 0 0,0 0 1 0,1 0 5 0,-1 0-9 15,0 2 4-15,0 0-4 0,1 0-1 0,-1-1-9 16,0 1 1-16,1 0-1 0,-33 45 6 0,34-35-21 16,2 2 0-16,-2 0-5 0,0 5-13 0,0 2-13 15,0-2-1-15,2 2-1 0,1-2-2 0,-1 6-2 16,-4-3-1-16,2 3 0 0,-3-1-4 0,3-3 4 15,0 0-3-15,-2-5 4 0,6 4-2 0,-4-2-2 16,1-2 2-16,-1 3 0 0,-1-2 1 0,2 1-3 0,-1-1-23 16,0-1 6-16,6-6-64 0,-5-3-58 0,5 4-32 15,1-5-14-15,-2 1-104 0,3-7-236 0</inkml:trace>
  <inkml:trace contextRef="#ctx0" brushRef="#br0" timeOffset="-194548.27">11304 14184 491 0,'6'-2'171'0,"-8"-1"-38"0,7-1 2 0,-5 1-10 0,0-2-10 0,2 1 7 0,-2 4-4 0,0 0 10 0,0 0-14 0,0 0-21 0,0 0-1 0,0-2-5 0,-2 1-24 0,0 1-17 0,1 0-11 0,-1 0 4 15,0 0-15-15,0 0-15 0,-24-2 2 0,18 9-6 16,-3 0 6-16,1 1-11 0,-2 5 1 16,1 1-4-16,2 3 3 0,1 2-7 0,1 4 3 0,0 1-5 15,0 2 2-15,-2 2-1 0,2-2 2 0,4 2 0 16,1 0-2-16,2 0 8 0,0-2-5 0,3-3 6 15,3-1-3-15,1-9-2 0,3-3 2 0,0 1-1 16,3-8 3-16,4 8 1 0,0-8 2 0,1-3-2 0,1 0 3 16,-3-9-2-16,3 1 2 0,2-5-3 15,0-4-3-15,3 1 6 0,-3-6-3 0,-2-1 5 0,0 2-1 16,0-2-4-16,2 1 5 0,-5 1-3 0,-4 0 11 0,-5 0 3 16,-5 0 2-16,0-2-1 0,-2-1 1 0,-2-2-6 15,-5 3-1-15,-4 1-1 0,1 4 2 0,-2 4-7 16,0 0 1-16,-1 6-3 0,0 2-1 0,-7 3-6 15,3 3-4-15,0 0-1 0,-1 3 3 0,4 3-3 16,-5-1-2-16,7 4-2 0,-2-1-8 0,2 3-42 16,3-1-22-16,2 2-9 0,5-1-73 0,4-1-132 15,3 1-116-15</inkml:trace>
  <inkml:trace contextRef="#ctx0" brushRef="#br0" timeOffset="-194094.74">12222 14142 689 0,'-1'-9'98'0,"-1"-3"62"0,2 0-13 0,-4-2-23 0,3 2-16 0,-1 0 7 0,0 0-34 0,-1 1-27 0,1 1 2 0,-7 6-5 0,9 4 12 0,0 0-12 0,0 0 1 0,0 0-2 0,0 0-6 0,0 0-4 0,0 0-3 15,-2 0 2-15,2 0-2 0,-22 18-15 16,18-8 2-16,8 4-4 0,-8-2 0 0,8 6 3 16,-2-1-5-16,-4 4 3 0,5 3-13 0,-1 2 0 0,-2 2 2 15,-3 4 1-15,8 1 6 0,0-5-4 16,2 5 0-16,2-4 0 0,-9-6-4 0,-2 3-2 0,5-3 1 0,-1-4 0 16,2 7 4-16,-3-7-6 0,-1 2-1 0,4 0-1 15,-6-5 1-15,2-1-24 0,-2-6-15 0,2-2-4 16,0 0-49-16,6 0-73 0,-6-5-78 0,8 3-6 15,6-1-267-15</inkml:trace>
  <inkml:trace contextRef="#ctx1" brushRef="#br0" timeOffset="201075.5">22986 18755 0,'0'0'0,"0"0"0,0 0 15,0 0-15,-22 44 16,18-22-16,-5-1 16</inkml:trace>
  <inkml:trace contextRef="#ctx0" brushRef="#br0" timeOffset="-192329.09">16628 13992 392 0,'-3'-3'351'0,"-6"-1"-102"0,2 1-114 0,7 3-12 0,0 0-3 0,0 0-53 0,0 0-4 0,-2 0-10 0,1 0-3 0,-1 0-13 0,-24 9 3 0,12-2-6 0,7-1-12 0,2 7-4 15,-2-1-7-15,3 4 3 0,-1 4-14 0,-5 0 0 16,3 2-2-16,5 3 1 0,-2-1-2 0,4 4 0 16,0-2-5-16,2 0 4 0,5-1 1 0,0-3-2 15,5-3 7-15,-1-5-5 0,4 0 3 0,6-1 6 16,0-7-6-16,4 1 8 0,-1-7-2 0,4-7-2 0,0 4 4 15,8-7-4-15,-4-3 1 0,-1-1 9 0,-1-3 2 16,-8 0 3-16,6-3 3 0,-2 1-1 0,-3-2 0 16,-2 0 2-16,-6 1 10 0,-4-3 7 0,-2 0 6 0,-2-1 0 15,-6 1-1-15,-1-3-14 0,-1 0 0 0,-8 1-3 16,-2 3-3-16,1 3-11 0,-4 3-3 0,-2 6-2 16,1-3-7-16,-3 8-5 0,-3 3 0 0,0 1-3 15,-3 1-1-15,0 7-8 0,-2 5-2 0,1 2 0 16,1 1-2-16,1 1-14 0,2 2-26 0,2-1 4 15,0 2-66-15,7 2-55 0,7-2-50 0,-1-1-7 16,6 1-163-16</inkml:trace>
  <inkml:trace contextRef="#ctx0" brushRef="#br0" timeOffset="-191922.85">17635 14053 868 0,'-7'-8'216'0,"-3"-3"-36"16,4 1-15-16,-6-1 2 0,2 4-50 0,1 0-55 15,-5 0 0-15,4 2-12 0,-6 2 1 0,0-1-10 16,-1 2-8-16,1 2 3 0,-1 0-11 0,-4 0-14 0,5 6-2 16,6 1-4-16,-2 3-12 0,1 4 0 0,-5 0-1 15,-3 5 1-15,4 0 0 0,1 6-5 0,1 1 2 16,1 0-1-16,2 4 6 0,1-1-5 0,2 1 3 15,2-2-4-15,1-2 7 0,4-4-1 0,2 1 1 16,5-2-1-16,4-4-1 0,1-1-3 0,3-2 4 16,6-7-2-16,-3-2 12 0,-3-1-1 0,8-4 1 0,-4-6 0 15,0-2 3-15,2-3-2 0,0-4 2 0,-3 1-2 16,4-2 3-16,4-5 1 0,-5 0 1 0,-5-1 1 16,0 1 0-16,-8 0 12 0,-1 0 7 0,-1-4 2 15,-5 3 11-15,-2-4-10 0,-3-2-9 0,2 0 2 16,-6 0-13-16,-3 4-7 0,1 6 0 0,-6 4-2 0,6 6 0 15,-6 2-11-15,0 5 4 0,-5 1-6 16,2 0 0-16,0 5-10 0,-2 2-2 0,4 5-2 0,-6 0-3 16,9 4-79-16,2 3-41 0,2-2-13 0,3 4-115 15,5 0-180-15</inkml:trace>
  <inkml:trace contextRef="#ctx0" brushRef="#br0" timeOffset="-191563.48">18137 13950 1107 0,'0'-12'200'0,"-2"5"-34"0,-5-1-4 16,3 2-8-16,-6 3-39 0,1-1-45 0,4 4-10 0,-7 2-7 0,5 2-26 0,-11 1-18 0,1 7-1 0,1-1-4 0,-1 2-4 0,3 5-4 0,-2-1-3 0,1 4 0 0,2 2 1 0,5 3-6 0,-3 2 1 15,4 0-2-15,2 1 6 0,2-2-4 0,1-1 10 16,2 0-7-16,5-4 5 0,2-2 0 0,2 1-5 16,-1-8 5-16,6 0 1 0,0-1 1 0,2-9-1 0,3-1 2 15,-1-2 2-15,2-5 2 0,1-2 5 0,7-4-3 16,-2-4 3-16,-5-4 0 0,2-1 0 0,-11 1 1 16,0 0 5-16,0 2 2 0,-1-3 5 0,-6-2-1 15,2-1 10-15,-3-1-11 0,-4-4 7 0,-4-2-7 0,-5 2 3 16,-1 2-11-16,0 4-10 0,-3 6 6 15,3 0-6-15,-1 8-11 0,-4 1 5 0,-1 1-10 0,0 6-2 16,-3 0-11-16,0 7-32 0,2-1 7 0,1 2-97 16,6-1-115-16,6 2-129 0</inkml:trace>
  <inkml:trace contextRef="#ctx0" brushRef="#br0" timeOffset="-190860.43">18617 14283 793 0,'-8'0'180'0,"-1"2"-24"0,2 0-9 0,0-2 2 16,2 2-30-16,1-2-37 0,1 3 1 0,3-3-8 16,0 0 1-16,0 0-27 0,0 0 2 0,0 0-7 15,0 0 6-15,15 10-25 0,-4-11-3 0,4 2-6 16,3 1-11-16,3-2-5 0,1 4 0 0,3-6-2 16,1 0 2-16,2 2 0 0,1 0-2 0,6 4 2 15,-2-3 7-15,2-1-5 0,-3-3 7 0,2-1-7 0,1 1 3 16,-2 1 4-16,7-1-3 0,-8-1 4 0,-3 1-5 15,-4-4 2-15,-4 0 3 0,-1 2 1 0,-4-2 7 16,-2 5-5-16,-5-2 6 0,-4-1-4 0,-5 5 9 0,0 0 3 16,0 0 1-16,0 0 2 0,0 0-3 0,-10-16-17 15,-1 13-2-15,-3-2-2 0,-8 0 5 0,-1 5-8 16,-8-2 2-16,-8 2-5 0,6 2 1 0,0 1-2 16,-2 1 1-16,4 2-2 0,-7 1 8 0,1 0-6 15,4 2 4-15,0-4-4 0,3 1 1 0,4 1-1 16,3-4-2-16,4-3 1 0,2 7 2 0,-1-7-5 15,5 4 4-15,4 1-5 0,2 0 4 0,0-2-6 16,3 4-2-16,3-3 0 0,-1-2 1 0,2-2 6 0,0 0 1 16,0 0 0-16,12 14 11 0,-1-4-13 0,2-6 9 15,5-3-9-15,3 1 9 0,5-5-9 0,5 1 1 16,2 2-3-16,4-5 5 0,3 3 2 0,-3-3 1 16,3-4 0-16,-7 4-3 0,-4-4 4 0,1 4 0 15,-9-1 2-15,0 1 1 0,0 2-2 0,-6-2 1 16,-1 3 0-16,-3-2 8 0,-6 6-3 0,-5-2 4 0,0 0-1 15,0 0 20-15,0 0-16 0,0 0 4 0,-21-5-9 16,7 3-2-16,-3-1-3 0,-11 1-1 0,2-2 0 16,0 4-3-16,-8 0-1 0,8 4-1 0,-9-1 0 15,2 1-2-15,4 1-3 0,-6-1 1 0,7 4 0 16,-5 1 2-16,3-4-6 0,4 4 3 0,2 1-5 16,1-3 5-16,6-3-8 0,1 1-19 0,4-3 6 15,3-2-50-15,4 3-36 0,5-3-55 0,0 0 3 0,0 0-178 0</inkml:trace>
  <inkml:trace contextRef="#ctx0" brushRef="#br0" timeOffset="-188464.3">29875 13675 788 0,'0'0'109'0,"0"0"189"0,0 0 135 16,0 0-349-16,0 0 27 0,0 0-42 0,1 0-2 0,1 0-15 0,0 0-27 0,20 16 10 0,-18-9-1 0,-1-4 4 0,3 10-2 0,-3-8-11 0,2 2-2 0,-3 3-2 0,2 4-2 0,-4 0-8 0,1 7 0 0,-1 0-3 15,0-2-8-15,0 4 4 0,0-4-2 16,0 0 3-16,0 0-1 0,0-1 0 0,-1 3-2 0,-1-1 2 15,-2-2 1-15,-1 3-2 0,2-2 4 0,-1 2-4 16,-1-2 5-16,1 0-5 0,1 0 0 0,1-3-1 16,1-2 5-16,1 0-8 0,0-2 2 0,1-1-3 15,4 1 2-15,2-2 4 0,0-5-1 0,4 2 3 16,1-3 2-16,4-4-3 0,1 0-1 0,4-4-1 16,0-1-2-16,3-2-3 0,1 0 2 0,1-1-5 0,0-3-20 15,2-1-55-15,1-2-20 0,1 0-9 16,0 0-48-16,-2-3-96 0,-2-1-52 0,1 3-23 0,0-3-174 0</inkml:trace>
  <inkml:trace contextRef="#ctx0" brushRef="#br0" timeOffset="-188118.42">30524 13835 655 0,'5'-1'97'0,"-8"-11"170"16,1 1 64-16,-1-1-133 0,3 1-18 0,0 1-47 0,0 1-20 15,-2-6-3-15,2 6-60 0,0 5-8 0,0 4-4 16,0 0 2-16,0 0-3 0,0-1-21 0,0-1 3 15,0 0-7-15,-2 0 1 0,1 1-9 0,-27-17-3 16,17 23 0-16,1-1-4 0,-4 6 1 0,-4-4 0 0,-6 6 2 16,7 4-4-16,-8-4 1 0,4 5-3 0,6 2 2 15,-5 2 1-15,8 2-4 0,0-2 7 0,0-2-5 16,-2 0 1-16,2-3 0 0,7-2-6 0,6-2 5 16,6-2 4-16,4 1-3 0,4-2 4 0,3-2-2 15,1-1 4-15,7-2-3 0,-2-1 2 0,8 3-2 16,-1-3 4-16,2 2-3 0,0 1 0 0,-8-1-2 15,-1 0 2-15,-1 2 0 0,-1 0 2 0,-1-2-1 0,-3 2 1 16,-3-2 5-16,-2 1 4 0,-3-1 1 0,-3 0 7 16,-4 2-7-16,-1-2 3 0,-2 2-2 0,-3 0 6 0,-2 0-2 15,-2 2 1-15,-2-2-1 0,-5 2 2 0,-2-1-9 16,-3-1 0-16,-7 0-2 0,3 0 5 0,-1 0-11 16,-7 0-2-16,4 2-5 0,-6 0-26 0,-5-2-63 15,10 3-40-15,-8 0-9 0,1 3-128 0,-4 2-368 16</inkml:trace>
  <inkml:trace contextRef="#ctx0" brushRef="#br0" timeOffset="-187629.3">29772 14688 1010 0,'0'-18'186'0,"-2"4"458"0,2-2-483 0,-2 6-42 15,1 5-7-15,-1 1-9 0,2 4-38 0,0 0-40 0,0 0-3 0,-19 4-7 0,10 5-4 0,0 4-13 0,-3 1 2 0,5 9-6 0,-2 1 0 0,-4 4 3 16,2 2-5-16,-3 1 6 0,0-1 4 16,6 0-4-16,-3-1 3 0,6-3-3 15,-6 2 7-15,1-5-4 0,3-2 4 0,-5-4-4 0,7-1 3 0,5-6-3 16,0-3 0-16,0 0 0 0,0-7 2 0,0 0-7 15,8-5 0-15,1-5-2 0,0-1 0 0,3-5 3 16,5-1-1-16,-5-6 1 0,4-1 2 0,-4-2 3 16,-1-4 4-16,-2 2 0 0,-1-1-1 0,1-3 2 15,-2-1 0-15,3-2 2 0,-3 1 1 0,2-3-6 0,-6 4-2 16,3 7 0-16,-3 1-5 0,1 10 4 0,3-3-1 16,-2 9 3-16,2-1 2 0,-2 3-1 15,-1 7 0-15,3 0-1 0,-1 5-1 16,1 4-4-16,0 5 2 0,2-2-3 15,-2 7 5-15,4 2-3 0,-1 4 1 0,0 4-3 16,-1-3 3-16,-2 4-2 0,-2 0 2 0,1-3-1 0,1 3 6 16,-1 0-2-16,0-2 2 0,-1-2-2 0,0-4-2 0,0 1-1 0,1-2-12 0,-1-4 3 0,-2-3-37 31,4-1-41-31,-1-3-23 0,-1-7-5 0,-5-3-56 16,0 0-109-16,0 0-86 0,0 0-12 0,0 0-226 0</inkml:trace>
  <inkml:trace contextRef="#ctx0" brushRef="#br0" timeOffset="-187456.54">29603 14832 670 0,'-5'2'104'0,"-4"1"83"15,2 1 5-15,5-2-6 0,1 1-50 0,2 1-12 16,-1 1-9-16,2-2 6 0,8-1-29 0,4 2-22 0,7-4-7 16,0 0-1-16,11-4-14 0,-3 2-18 0,9-1 0 15,-1-1-8-15,0 3-10 0,-3-5-8 16,-2-1-13-16,1 2 0 0,-3-4-62 0,-1 1-70 0,2 1-32 15,-3 0-12-15,2-2-82 0,0 2-202 0</inkml:trace>
  <inkml:trace contextRef="#ctx0" brushRef="#br0" timeOffset="-187278.53">30155 14797 1271 0,'-3'2'118'0,"-1"2"67"16,4-1-30-16,0 0-44 0,0-3-7 0,0 0-3 0,10 6-7 15,3-6-32-15,2-2-12 0,3-2-2 0,-4 1-35 0,3 0-7 16,-3-3 0-16,5 1-1 0,-3-2-2 0,1 0-12 16,2 2-16-16,-1-2-1 0,-4 2-60 0,5 5-60 15,-10-4-20-15,3 4-13 0,-12 0-48 0,0 0-55 16,2 7-47-16</inkml:trace>
  <inkml:trace contextRef="#ctx0" brushRef="#br0" timeOffset="-187157.84">30232 14888 280 0,'-4'12'105'0,"-1"-1"131"0,3-1-36 15,-3-3-35-15,5 0-2 0,3-2-10 0,-1-1-36 0,5 1-31 0,-7-5-15 16,14 3 2-16,2 1-12 0,3-4-18 0,4 0 4 16,-11 0-11-16,2-7-22 0,3 2-35 0,4-2-44 15,3 0 4-15,-1 0-122 0,-2-4-115 0,2 1-90 0</inkml:trace>
  <inkml:trace contextRef="#ctx0" brushRef="#br0" timeOffset="-186715.73">31005 14471 1484 0,'5'-3'246'0,"-1"-2"-82"0,-1 0-17 0,-3 5-15 0,0 0-59 16,0 0-41-16,-16 13 0 0,9 1-10 0,-1 2 11 0,1 0-12 16,-2-4-5-16,-5 5-2 0,2 6-14 0,-2 1 0 15,2 4-1-15,0 2-2 0,-1 1-4 0,3 2 5 16,-4 1 2-16,2-3 1 0,0 0 9 0,1-1-10 15,-1-1 2-15,3-2-3 0,1-3 6 0,2-3-5 16,1-4 3-16,0-6-3 0,1-1 4 0,3-5 2 16,1-5-1-16,0 0 0 0,0 0-5 0,0 0-2 15,0 0 4-15,17-6-2 0,-8-7 3 0,3-2-5 16,-2-5 1-16,4-2-3 0,0-3 4 0,-3-2-1 0,1 0 1 16,0-2 1-16,0-1 7 0,-1-1-2 0,-1-6 4 15,1 1-1-15,3-3 0 0,-4 1-2 0,2 5-5 16,0-2 2-16,1 9-2 0,-5 5 8 0,-1 5-3 0,0 9 4 15,-5-1-1-15,3 8-6 0,0 0 3 0,-3 3-5 16,0 4-1-16,3 2-6 0,0-1-4 0,8 8-1 16,-5-2-4-16,-4 7 8 0,-1 3 1 0,-3 4 2 15,4 2 3-15,3 0-2 0,1 1 2 0,-2-2-1 0,2 1 2 16,-1 0 0-16,0-4-3 0,7-2 1 0,-7 1-2 16,0-4-27-16,0-2-5 0,0 0-10 0,-2-5-21 0,4 0-26 15,-2-2-10-15,-5-5-6 0,5 0-16 0,-7-7-58 16,0 0-51-16,0 0-5 0,0 0-127 0</inkml:trace>
  <inkml:trace contextRef="#ctx0" brushRef="#br0" timeOffset="-186556.91">30805 14907 644 0,'-9'2'118'0,"4"3"189"0,1-1-141 0,4-4-38 0,0 0-2 0,0 0-10 0,14 5-25 0,-2-7-36 0,4-1-5 0,1-4-5 0,6 0 1 0,5 0-20 0,2-4-1 0,3-1-6 0,0-2-9 0,5 2-27 0,0-2-41 0,2 0 5 16,2 0-104-16,-2-3-168 0</inkml:trace>
  <inkml:trace contextRef="#ctx0" brushRef="#br0" timeOffset="-186368.07">31465 14722 1058 0,'-2'4'168'15,"2"-4"-20"-15,0 0-4 0,0 0 2 0,0 0-56 0,0 0 0 16,0 0-4-16,19 3 6 0,-5-6-2 0,5-1-6 16,2-1-13-16,2 0 25 0,1 1 155 0,2-1-349 15,-1-2 142-15,-1-3-212 0,0 1 168 0,2 0-3 16,-1-3-5-16,-1 2 1 0,-1-1-10 0,0 1-37 16,-1 3-19-16,-4-2-5 0,2 6-54 0,-6-8-85 15,2 6-59-15,-2 0-16 0,-5 3-178 0</inkml:trace>
  <inkml:trace contextRef="#ctx0" brushRef="#br0" timeOffset="-186163.29">31588 14508 1375 0,'-5'2'114'0,"5"-2"44"0,0 0-5 0,0 0-33 0,0 0-3 0,0 2-2 15,0-1-4-15,0 1-34 0,-3 31 0 0,10-19-9 0,-2 3-9 16,2-1-29-16,-4 0-8 0,6 0-3 0,-4 3-15 0,-1 3 0 15,-1 1 0-15,-1 0 1 0,1-2-2 16,-3 1-3-16,2-4-8 0,0 3 0 0,-2-4-42 16,5 2-74-16,-1-3-38 15,-3-4-14-15,8 5-114 0,-6-8-286 0</inkml:trace>
  <inkml:trace contextRef="#ctx0" brushRef="#br0" timeOffset="-185580.57">32308 14395 1832 0,'1'-11'118'0,"1"4"38"0,-2 7-19 0,0 0-53 0,0 0-12 0,0 0-8 15,0 0-39-15,0 0 5 0,-10 6-5 16,8 6 7-16,-3-5-2 0,1 12-13 0,1 5-2 0,-4 1-2 16,3 8-3-16,-1-7-9 0,2 5 4 0,-3 4-5 15,-1-2 2-15,2-1 0 0,0-1 1 0,1 0 0 16,1-1 0-16,-1-4-3 0,3-3 2 0,1-2-2 15,0-2 5-15,1-3-2 0,3-3 2 0,-2-2-1 16,-1-4 4-16,3 0-6 0,-4-7-4 0,0 0-1 0,0 0-10 16,0 0-1-16,0 0 0 0,16-23-1 0,-13 11-4 15,-1-5-4-15,0-3 5 0,-2-2-4 0,0-4 15 16,0-2 1-16,0-2 6 0,0 1-3 0,-2-6 9 16,2 2-4-16,2-4 2 0,-2 2-2 0,1 4 5 0,-1 3-10 15,2 5 2-15,0 6-5 0,1 6 8 0,-1 4-4 16,1 0 0-16,-3 2-2 0,2-2-2 0,-2 7-6 31,0 0 2-31,2 5-2 0,0 8 6 0,1 2-2 0,-1 6 3 0,3 5-4 0,-1-3 1 0,1 7 6 31,-2-6-3-31,1-3 5 0,1 3 3 0,-1-6-3 0,1 1 2 0,2 0-2 0,1-3-2 0,1-1 1 16,2-4 2-16,-4-4 1 0,3 0 6 0,0-4-2 16,1-1 1-1,1-2 1-15,-5-3 5 0,3-3-6 0,-3-2 3 0,6-6-2 16,-3-2 2-16,2-3 2 0,-1 0-3 15,-4 1 2-15,1-1-2 0,-2-5-3 0,2-1 5 16,5-6-4-16,-5-2 12 0,3 3-7 0,-1-3 6 0,-6 4-4 16,6 4 9-16,-3-1-7 0,-3 12-8 0,1 4 1 15,2-1-14-15,1 11 4 0,3-3 1 0,-9 6 2 16,3 2 1-16,4 1 3 0,-6 2 0 0,9 1 1 16,-5 5-1-16,-2 9-8 0,-3-4 1 0,0 7-4 15,1-2-1-15,-1 8 5 0,2 1-2 0,-6 3 3 0,2 4-2 16,-7-3 1-16,-2 0-3 0,7 1 3 0,1-1-3 0,-6-4-85 15,5 5-38-15,2-3-23 0,-14 1-151 0,9 3-400 16</inkml:trace>
  <inkml:trace contextRef="#ctx0" brushRef="#br0" timeOffset="-185110">28986 15641 908 0,'-3'-9'143'0,"3"2"54"0,0 2 1 0,0 5 14 0,0 0-61 0,0 0-33 0,0 0-17 0,0 0 1 0,0 0-33 0,0 0 0 0,0 0-2 0,0 0 3 0,0 1-13 0,2 1-17 0,-1 0-5 16,10 35-2-16,-9-24-19 0,-2 3-3 15,3 5-6-15,2 5 3 0,2 0-10 0,0 6 0 0,-2-3 0 16,-1 1 0-16,-4 3 5 0,3-12 0 0,-1 7 0 16,2-2 0-16,-3-3 0 0,1 3-3 0,-2-7-14 0,2-3 0 15,1-1-53-15,1-4-58 0,-2-1-31 0,5-1-10 16,-6 0-83-16,8-4-166 0</inkml:trace>
  <inkml:trace contextRef="#ctx0" brushRef="#br0" timeOffset="-184873.02">29317 15695 1275 0,'2'-7'235'16,"2"1"-54"-16,-1 1-13 0,1 0-6 0,-4 0-42 15,0 5-25-15,0 0 1 0,0 0-5 0,0 0-7 0,0 0-26 16,0 0-8-16,0 0-2 0,1 0-14 0,1 0-7 15,15 17-1-15,-11-5-1 0,1 8-6 0,-6 2-10 16,5 1-2-16,-8-4-1 0,2 9-4 0,0-4-2 16,0 8 0-16,2 3 0 0,-2-8 2 0,0 1-2 15,0-2 0-15,0 2-1 0,0-5 0 0,0 1-50 16,1-6-14-16,1-1-13 0,2 1-45 0,1-4-88 16,0 1-57-16,2-3-19 0,2 1-208 0</inkml:trace>
  <inkml:trace contextRef="#ctx0" brushRef="#br0" timeOffset="-184491.53">29801 15766 1367 0,'-1'-17'217'15,"1"13"-16"-15,0 4-8 0,0 0 23 0,0 0-87 0,0 0-32 16,0 0-27-16,0 0 8 0,0 0-49 0,0 0-4 15,-2 0-2-15,0 0 0 0,-22 2-13 0,17 7-5 16,0 5-3-16,2 1 0 0,1 6-5 0,-1 2-6 16,2 1 3-16,-3 2-3 0,-2 0 3 0,2-1 5 15,-1 3-4-15,0-2 5 0,7-2-1 0,0 2-1 16,7-5 1-16,-3-3 0 0,8-1-1 0,0 1 1 16,-1-4-1-16,4-2 1 0,1-7-4 0,-2-3 1 0,5-4 0 15,6-2 1-15,-6-4 8 0,5-4 2 0,-3-2 1 16,-2 0 0-16,2-4-4 0,-4 3 2 0,-1-8 3 15,-2-3 0-15,-4 3 9 0,-3-6 1 0,-1-3 0 16,-5 4 0-16,-1-1-1 0,0-4-5 0,-3 5-3 0,-4-2 2 16,-2 4-4-16,1 10-5 0,-5 4 1 0,-1 5-4 15,-1 2-7-15,-4 5-11 16,-2 0-2-16,0 7-1 0,-2 0 3 0,4 3-46 0,0 4-14 0,1-2-13 16,5 2-46-16,0 0-65 0,3-3-56 0,8 3-8 0,2 0-176 15</inkml:trace>
  <inkml:trace contextRef="#ctx0" brushRef="#br0" timeOffset="-184254.53">30475 15689 1008 0,'2'-12'484'0,"0"-2"-222"15,1 2-59-15,-1 0-11 0,0 5-40 0,-4 0-34 16,2 7-7-16,0 0-4 0,0 0-29 0,0 0-30 0,0 0-13 0,0 0 0 15,0 0-23-15,0 2 3 0,-3 22 1 0,3-10 0 16,-4 2-7-16,1-1-9 0,1 10-2 16,-3 3-2-16,5-2-5 0,-2 7 6 0,-1-5 1 15,-1 0 1-15,1 7 1 0,-1-9-3 0,-3 10 2 0,2-4-4 16,-4-3-18-16,7 6-59 0,-1-7-35 0,-2 2-10 16,0-3-121-16,1-2-176 0</inkml:trace>
  <inkml:trace contextRef="#ctx0" brushRef="#br0" timeOffset="-183358.39">28993 16508 1445 0,'-5'-3'206'0,"5"3"-80"0,0 0-12 0,-17-7-12 0,6 7-23 0,4 2-29 0,-5-1 1 0,3 1-6 0,-4 0 3 0,4 3-19 0,-3 0 5 0,1 2-8 0,1 4 0 0,-11-1-15 0,0 4-4 0,-2 0 0 0,8 2-2 0,2-2-10 0,5 3 1 15,8 8-5-15,-7-5 7 0,2 7-7 16,-1-5 4-16,-4-3-5 0,6 4 1 0,4 0 2 0,6-1-2 16,2 4 2-16,4-6-2 0,1-5 0 15,1-1-1-15,7-5 1 0,1-2 9 0,6 0-8 0,0-5 5 16,-2-2-6-16,2-4 13 0,0-5-3 0,5-4 0 15,-2-1-1-15,-1-6-2 0,-4 3 6 0,-2 3 1 0,-3-7 3 16,-2 4 4-16,-6-4-2 0,-1-4 4 0,-5 8-2 16,-2-6 8-16,-2 1 0 0,-3-3-1 0,0 3 1 15,-3-4-2-15,-4 1-6 0,-4-6 2 0,-1 6-2 16,2 6-3-16,-6 4-9 0,-1 2-7 0,-2 5-2 0,-2 2-13 16,-4 5-14-16,-1 2 0 0,-2 5-6 0,2-1 0 15,5 7 1-15,0 0-9 0,7 2 2 0,-3 0-17 16,10 0-6-16,2-2 2 0,5-3-4 0,3 1 16 0,3-4 20 15,6 2 10-15,2 1-1 0,7-5 19 0,10-1 0 16,-1 1-2-16,3-4 1 0,1-2-2 0,0 0 11 16,-1-5 0-16,0-3 2 0,-4-1 2 0,-1-1 1 15,0 0 4-15,-5 5-2 0,-1-4 3 0,-2 1 18 16,-3-2 6-16,-1 1 6 0,-4 4 29 0,0-3-9 16,-3 1 6-16,1 2-5 0,-1-2-3 0,1 1 2 15,-3-4 0-15,-3 3 4 0,3-3 0 0,-4 1-15 0,-1 4 2 16,7 2-4-16,-8 1-7 0,5 3 0 0,-6 1-9 0,12 0 6 15,-9 0-12-15,-3 0-4 0,2 7 1 16,-9 0-2-16,18 1 2 0,-8 5-8 0,6 1-2 16,-6-1-1-16,-5 7-5 0,13 1-5 0,-9-1 2 0,8 3-2 15,-8 3 0-15,0-1 0 0,1 1 0 0,-5 3 2 16,2-2-2-16,0-1 0 0,-5-5 2 0,2-1-1 16,-4 0-1-16,3-3-20 0,6 6-18 0,-2-8-2 15,3 1-53-15,4-2-60 0,-3-5-26 0,6 1-13 16,-3-3-73-16,0-2-246 0</inkml:trace>
  <inkml:trace contextRef="#ctx0" brushRef="#br0" timeOffset="-182775.62">29857 16489 1579 0,'-2'0'231'0,"-3"4"-78"0,2-1-6 0,-2 2-18 0,-4 2-32 0,2-1-43 0,-2 4-5 0,2-1-8 0,0 3-17 0,-5 0-11 0,2 6-4 15,-4 1 0-15,7 3-3 0,1 3-9 0,1-1 2 16,5 1-5-16,-3-1 7 0,3 0-4 0,3-3 1 16,-3 2-2-16,4-7 8 0,-1-6-9 0,6 6 4 15,7-4-7-15,-2 2 9 0,-1-2-6 0,1-5 4 16,-1-5-5-16,0-2 8 0,5 0-2 0,-4-2 2 0,2-5-2 16,-3 0 5-16,1-7-3 0,0 0 4 0,-1 2-3 15,-1-5 5-15,-2 3 1 0,1-2 3 0,-6-7 0 16,-2 8 8-16,-3-8-1 0,0 2-1 0,-1 0 1 15,-1-5-6-15,-3 2-7 0,-2 1 1 16,0 6-2-16,-4 1 3 0,-1 4-8 0,-2 3-1 0,-3-3-2 16,-1 5-9-16,-1 5-3 0,2 2-2 0,-4 0 0 0,0 5-5 15,3 2-15-15,-2 4 0 0,4-1-5 0,4-1-3 0,0 3-12 16,6 0 4-16,6 0-5 0,2 1 13 0,8 1 12 16,1-6-2-16,5 5 6 0,1-6 11 0,6-6 2 15,3 4 10-15,3-8-8 0,3 3 11 0,-1-9-3 16,2 1 1-16,2 2 0 0,2-6 5 0,-3 0-2 15,0-4 4-15,-3-1-2 0,-2-1 8 16,-2 4-6-16,-3-1 6 0,-3 3-3 0,-2-1 19 0,-3 1 8 16,-6-2 7-16,-1 2 1 0,-4 0 11 0,-3 1 1 15,3 1 0-15,-5 3 3 0,0 7 0 0,0 0-20 16,0 0 4-16,-2 0-8 0,1 0 6 0,-1 0-6 16,-26 14 4-16,24-2-3 0,-4 0 0 0,1 6-8 0,5 1-5 15,-7-3 2-15,9 6-9 0,0 1-6 0,4 0 4 16,-2 3-4-16,3 2 8 0,0-2-8 0,-1-2 0 0,2 4-1 15,3-2 1-15,-7-1-6 0,0 1 3 0,3-4-3 16,-9 4 3-16,4-3-5 16,2 0-17-16,-5-2 4 0,3-6-44 0,3 4-27 0,-6-5-25 0,3-1-2 15,-2-1-75-15,-5-5-126 0,-2 0-170 0</inkml:trace>
  <inkml:trace contextRef="#ctx0" brushRef="#br0" timeOffset="-182411.13">28535 17266 1808 0,'-10'6'73'0,"1"-1"-27"0,1-3 20 0,8-2-20 0,0 0 18 0,0 0-39 0,5 12 8 0,10-11-11 0,5 3 24 0,6-1-7 0,3 3 1 0,4-3-1 0,9 2 7 0,2 1-7 0,6-6-1 0,11-2-2 16,2-9-15-16,7 4-12 0,3-1-2 0,0-1-1 16,3 2 1-16,-1-3 0 0,5 1 2 0,6-5-1 15,6 3 3-15,11-1-6 0,1 2-2 0,4-4 0 16,-3 3-3-16,-6-1 0 0,0-3 2 0,-3 8-1 16,5-4 6-16,0 2-7 0,-7 1 3 0,-5 1-4 15,-9 0 8-15,-3 3-6 0,-13-1 1 0,-6 0-2 0,-4 1 8 16,-9-1-4-16,0 2 3 0,-8 1-2 0,-8 0 8 0,-4 0-7 15,-6 1-8-15,-12-1-1 0,-5-2-41 0,-6 3-30 16,-10-1-32-16,6 0 2 0,-6 2-79 0,-7 0-80 16,2 0-45-16,-11 2-14 0,2 1-104 0</inkml:trace>
  <inkml:trace contextRef="#ctx0" brushRef="#br0" timeOffset="-182063.23">30650 17310 1285 0,'-4'-2'204'0,"2"0"-66"0,1-1 0 0,-3 1 3 0,4 2-49 0,0 0-40 0,0 0-15 0,-2 0-1 15,1 0-26-15,-32-2 8 0,22 8 5 0,1 1 0 16,-1 0-5-16,1 0 2 0,-1 1-6 0,3 1 6 31,1 3-8-31,-2-1-12 0,2 4-2 0,0 4-4 16,2 2 0-16,3-1 1 0,2 2-2 0,2 1 0 0,3 0 1 15,2-1 2-15,0-1 1 0,3-2 0 0,3-3 2 16,1 3-1-16,3-3-1 0,2-8 0 0,-1 1 0 16,2-7 1-16,3 0 2 0,0-6-1 0,1-3 9 0,-1-3-2 15,-1-2 3-15,6-8-2 0,-2 3 7 0,-3-6 12 16,0-1 12-16,-4 3-2 0,-4-3 24 0,-2 1-13 16,-3-3-1-16,-3 0-3 0,-5-4-10 0,-2 2-11 15,-2 0 1-15,-5-1-3 0,-2 1 3 0,-1 2-10 16,-6 1-2-16,1 6-2 0,-5 2-7 0,0 3-2 15,-5 2-4-15,-3 5 2 0,0 1-11 0,-3 6-12 0,1 0-20 16,-3 2 3-16,-1 5-62 0,0 2-44 0,1 5-38 16,-3 0-4-16,3 3-105 0,-7 1-136 0</inkml:trace>
  <inkml:trace contextRef="#ctx0" brushRef="#br0" timeOffset="-181607.49">29866 17636 552 0,'0'0'85'0,"0"-14"82"0,0 5 3 0,0-3-4 0,0 12-48 0,0-2 15 0,2-21-6 0,-2 15 13 0,0 8-17 0,0 0-16 0,0 0-12 0,0-2 4 0,0 0-25 0,0 1-5 0,0-1 2 15,0 0-2-15,0 0-9 0,0-1-17 16,1 1 0-16,1 0-2 0,0 1-1 0,0-1-9 0,-1 0 1 16,1 0-3-16,10-29-11 0,-8 41-6 0,-4-3-8 15,3 6 5-15,-1-1-8 0,-2 2-2 0,0 7 1 16,0 0-1-16,0 3 1 0,-2 2-3 0,-1 0 2 15,3 2-2-15,-2 0 6 0,0-4-3 0,1 6 0 0,-1-6-1 16,-2-4 5-16,3 0-3 0,1-2-1 0,0-4 0 16,0-2-1-16,0-3 1 0,-2 1 2 0,2-5-1 15,0-5 1-15,0 0-18 0,0 0 2 0,0 0-9 16,0 0 0-16,0 0 0 0,-4-13-7 0,6 2 4 16,-2-3-13-16,0 0-30 0,0-3-4 0,-2-4-10 0,2 0-19 15,0 0-80-15,4 0-64 0,-2 5-10 0,3 4-192 16</inkml:trace>
  <inkml:trace contextRef="#ctx0" brushRef="#br0" timeOffset="-181025.27">29342 17817 107 0,'5'-5'15'0,"-5"-1"126"0,0 1 7 0,0 0-1 0,2 2-26 0,-1-3-15 0,-1-1 10 0,0 0-7 0,2 0 0 0,2-1-4 0,-3-1-12 0,1-1 9 0,-2-3-25 0,0 5-2 16,0-1 0-16,0 0 4 0,0 0 1 0,-3-3-8 15,1 0 4-15,2 2-2 0,-4-3-6 0,3 3-17 16,-5 3-4-16,3-2 1 0,-2 8-4 0,-2-5-9 0,3 1-4 16,-1 3-1-16,-2-3-13 0,0 5-10 0,-2 0 1 15,1 2-4-15,-1 1 2 0,-1 6-8 16,-1-2 0-16,1 2-1 0,-1-1 3 0,1 3-9 15,-1 5 3-15,3-1-5 0,-5 4 0 0,5 6-1 0,1-3-5 16,-2 5 5-16,4-3 3 0,1 2-3 0,3 0 5 16,1-1-4-16,3-3 10 0,2-4-11 0,4 1 9 0,1-5-9 15,3 0 8-15,-1-2 1 0,2-5-1 0,1 2 2 16,1-2 7-16,2-7-4 0,-3 0 5 0,4-2-5 16,1-5 9-16,-3-2-5 0,2-1 8 0,0-4-5 15,-1 2 17-15,-3-4 4 0,3-1-3 0,-6 1 4 0,-2-2-3 16,1-1-4-16,-9 0 7 0,-2-2-5 0,0-3 4 15,-4-1-7-15,2 1-3 0,-5 1 1 16,0 4-7-16,0 4-8 0,-1 1-4 0,-1 5-1 0,-5 4-6 16,-3 3-15-16,-2 2-24 0,-1 5 2 0,-2 0-76 0,-3 6-96 15,-1 4-79-15,-2-2-14 0,-3 9-279 16</inkml:trace>
  <inkml:trace contextRef="#ctx0" brushRef="#br0" timeOffset="-180600.63">28633 17712 1414 0,'0'-15'129'0,"0"-1"-41"0,0 0-2 0,0 6-14 0,-2 5-18 0,2 5-4 0,0 0 14 0,0 0-7 0,0 0 15 0,0 0-37 0,-21-7 3 0,14 14-11 0,-3 5 5 0,1 2-19 0,-1 1-3 0,-1 3-4 0,-1 1-8 16,0 5-1-16,0-1-3 0,3 5 1 0,0 2-1 16,4-4-2-16,3 3 0 0,1-2 0 0,2-3 2 15,6-1 2-15,0-1 4 0,5-4-2 0,1-1-1 0,1-5 3 16,3-5-1-16,0 2 3 0,4-4 0 0,-2-3-1 15,4 0 5-15,-4-6-2 0,4-3 14 0,-1-3-6 16,1-2 11 0,0-4-8-16,-6 0 23 0,4-1-4 0,-9-2-1 0,2-1 2 0,-9-2 0 0,-3 1-5 15,-2-5 1-15,-5 0-2 0,3-2 4 0,-5-4-14 16,-3 6 2-16,-6 0-6 0,2 2-4 0,-7 8-9 0,-1 0-2 16,8 11-2-16,-7-2-12 0,-2 7-32 0,2 2-23 15,-7 3-3-15,2 7-61 0,2 2-86 0,0 4-56 16,1 1-16-16,-3 3-186 0</inkml:trace>
  <inkml:trace contextRef="#ctx0" brushRef="#br0" timeOffset="-180173.35">27215 17549 751 0,'0'-7'497'0,"0"-4"-252"0,0 8-95 0,0 3 16 16,0 0-43-16,0 0-9 0,0-2-17 0,0 0 7 0,0 2-46 0,0 0-15 0,0 0-2 0,2 12-1 0,3 2-10 0,-3 11-14 0,5 4-6 0,-5 4 0 15,-2 2-8-15,1 0-2 0,-1 2 0 0,7-1 0 16,-3 1 0-16,-1-2 3 0,6 0-2 0,-9-4 4 15,5-1-5-15,2-6-1 0,-2-1-4 0,4-2 0 0,-5-6-18 16,4-3-39-16,-2-3-23 0,-1-5-6 0,2-3-59 16,-2-1-31-16,0-3-81 0,6-8 9 0,1-2-258 0</inkml:trace>
  <inkml:trace contextRef="#ctx0" brushRef="#br0" timeOffset="-179811.63">27483 17252 1246 0,'0'0'138'0,"0"0"117"0,0 0-80 0,0 0-50 0,0 0-23 16,0 0 1-16,2 0-54 0,0 0-13 0,21 16-7 15,-16 0 2-15,1 1-6 0,6 6-7 0,-2 6 0 16,2 6 0-16,0-2 2 0,2 1-7 0,0 6 4 16,-2-4-4-16,-1 1 6 0,0 6-12 0,-1-4 4 15,-3 1-5-15,1 0 6 0,-1 3 1 0,-2-1-1 0,-2-2 3 16,-3 0 0-16,-1-1 5 0,-6-1 6 0,-4 0-1 15,-1-1 9-15,-4-2 4 0,-2 0-2 0,-6-4 5 16,-3 2-1-16,-6-7-11 0,-7 4 2 0,-4-1-5 16,-12-1 0-16,-2 4-11 0,-6-4 4 0,-5-2-5 15,-2 3 6-15,-10-3-7 0,-3 2 0 0,-6-3-1 16,-5-1 0-16,-13 1-9 0,-4 1 0 0,4 0-3 16,-5 3-4-16,6 1 3 0,2-2-4 0,-6-2 3 0,1 2-6 0,0 0-9 15,2 0 0-15,8 0-3 0,2-4 0 0,11 2-13 16,0-3-8-16,1-1 0 0,6 5-11 0,1-3-5 15,6-5-16-15,4-3-1 0,5-1-67 0,6-2-104 16,5 1-103-16,3 10-7 0,2-8-346 0</inkml:trace>
  <inkml:trace contextRef="#ctx0" brushRef="#br0" timeOffset="-177503.35">10362 15109 350 0,'2'-10'53'0,"0"5"150"0,-2-4 27 0,0 2-35 0,0 0-31 0,0 7-42 0,0 0-16 0,0 0 2 0,0-2-27 0,0 0-8 0,0 1-4 0,0-1 0 0,0 0-21 0,0 0-23 16,-2 1 2-16,0-1-7 0,1 0-1 0,-1 0-7 16,0 2-4-16,0 0 1 0,1 0 0 0,-43-5-9 15,35 14 0-15,-1 0-2 0,-1-2-1 0,-1 1 1 16,4 5-2-16,-5 2 2 0,3-1 2 0,-1 4-7 0,-1-1 3 15,4 4-5-15,1 3 3 0,0 4-6 0,1-3 4 32,1 2-2-32,2 0 7 0,3 0-4 0,0 0-1 0,3-7 1 0,1 0 7 0,1-3-5 0,4-1 4 0,1-2-4 15,4 0 7-15,3-4 1 0,4-1 2 0,2-4 0 16,0-3 7-16,-1-2 2 0,3-2 6 0,1-5-2 16,-4 0 10-16,-1-5 2 0,0-4 1 0,-2 1 3 15,0-1 10-15,2-2-8 0,-5-1 5 0,5 2-4 16,-5-1 0-1,-2 1-7-15,-4 0 1 0,-12-8-1 0,4 3 4 16,-5-1-9-16,-1-3 1 0,-1 5-2 0,-7-2 2 16,3 2-13-16,-7 0 1 0,2 0-5 0,-5 4 1 0,-4 3-12 15,-3 0 0-15,5 9-5 0,-3-4-4 16,1 6-4-16,4 1 1 0,-2 2-3 0,4 5-3 16,-2 2-7-16,3 0-31 0,-1 2 9 0,1 0-71 0,2 1-30 15,4 2-27-15,1 2-4 0,5 2-74 16,4 3-141-16</inkml:trace>
  <inkml:trace contextRef="#ctx0" brushRef="#br0" timeOffset="-177016.41">10986 15228 1155 0,'0'0'174'0,"0"0"-54"0,0-2-5 0,0 0-14 0,-14-36-29 0,9 33-21 0,1 1-2 0,-1-1-3 0,0 1-8 0,5 4-9 0,0 0-1 0,0 0-2 0,0 2-10 0,-2 0-7 0,0-2 0 0,-24 26 0 0,19-15-5 0,-3-1-6 15,1 6 0-15,-3 1-1 0,0 6 5 0,-1-2-8 16,3 1 5-16,3 4-6 0,-2-1 3 15,2 1-1-15,2 0 0 0,-4-2 1 0,8-3 3 0,-1 0-2 16,2-2-3-16,3-5 3 0,3 0-1 0,6-1-9 16,0-5 3-16,0 1-6 0,6-2 6 0,-5-4 4 15,5 1 5-15,-1-4-2 0,4-2 4 0,0-3-1 16,2-2 1-16,1-2-1 0,-1 1 10 0,-1-6-8 16,1 1 0-16,1-1-1 0,-1-3 1 0,-4 1 13 0,-1-1 8 15,-6-2 1-15,-2 1 18 0,-1-3 13 0,0 1 4 16,-2-5 4-16,-4 2-1 0,2-3-17 0,-5 2-6 15,0-2 0-15,0 5-17 0,-3 0-10 0,-4 7-3 16,0 2-1-16,-3 3 1 0,-1 4-10 0,-3 1 1 0,-3 4-4 16,-2-1-1-16,-2 2-2 0,-2-2-6 0,0 1 3 15,2 3-4-15,4-1-24 0,0 7-14 0,-1 3-6 16,3 0-46-16,2-2-36 0,3 11-54 0,3-1 2 16,0 0-151-16</inkml:trace>
  <inkml:trace contextRef="#ctx0" brushRef="#br0" timeOffset="-176671.71">11555 15160 1147 0,'-3'-16'147'0,"-1"-1"188"0,1-1-154 0,5 9-44 0,-2-1-11 0,0 7-3 0,3-3-43 0,-3 6-33 0,0 0-7 0,0 0-2 0,0-1-2 0,0-1-11 0,0 0-1 16,0-1-1-16,0 3-2 0,0-2-7 0,2 2 5 15,10-7-5-15,-9 14 3 0,1 2-8 0,-4-1-3 16,7 6-1-16,-5 2-4 0,1 7 0 0,-1 1-2 0,-2-3 1 16,0 5-1-16,0-5-1 0,0 5 3 0,0-2-1 15,2 3 4-15,1-1-3 0,-3-2-1 0,0-5 1 16,-2 0 5-16,2-1-4 0,0-1-6 0,0-1-1 15,0-2-26-15,0-2-20 0,4-3-20 0,1 0-1 16,0-1-54-16,4-3-86 0,-2-1-88 0,3-4-6 16,1 2-288-16</inkml:trace>
  <inkml:trace contextRef="#ctx0" brushRef="#br0" timeOffset="-176279.91">12076 15125 1095 0,'-4'-12'375'0,"3"3"-146"15,1 4-43-15,0 5-10 0,0 0-70 0,0 0-36 16,0 0-17-16,0 0 0 0,0 0-32 0,0 0-6 16,-2 0 0-16,0 0 0 0,1 0 6 0,-22 14-8 0,19-2 0 15,-3-3-2-15,2 5-4 0,2-2-6 0,-2 5 0 16,5 1-1-16,-7 2 1 0,7 1-6 0,3 4 1 15,-3-1-2-15,7 4 6 0,-5-5-1 0,3-4 2 0,0 0-1 16,2-3 1-16,4 1-5 0,-3-5 5 0,8 1-3 16,0-3 7-16,-1-1-5 0,3-1-2 0,-3-4 0 15,6-2 2-15,4-1 2 0,-3-4 2 0,8-6-1 16,-4 2 3-16,0-5 3 0,4 2 8 0,-9-4-1 16,3-2 26-16,-3-3 9 0,-2-2 0 0,-3 2 4 15,-1 1-1-15,-2-1-16 0,-5-2 0 0,-1 0-4 16,-3-3-5-16,-4-4-7 0,0 4-2 0,-5-9 1 0,-4 5-4 15,0 8-8-15,-3-4-2 0,-5 12-2 0,-3-4-6 16,-4 4-12-16,-2 12-2 0,-2 0-3 0,-3 2-9 16,1 5-4-16,-1 0-30 0,-4 5 9 0,4 4-82 15,-3 3-80-15,1-4-82 0,-1 6-21 0,-3 2-396 16</inkml:trace>
  <inkml:trace contextRef="#ctx0" brushRef="#br0" timeOffset="-172168.07">16533 15019 757 0,'1'-6'151'0,"-1"-2"293"0,-1 1-276 0,-1 1-64 0,2 6-10 0,0 0-14 0,0 0-28 0,0 0 12 0,0 0 3 0,0 0 6 0,0 0-3 0,0 0-13 0,0 0-9 0,0 0 3 0,0 0-20 0,0 0-11 15,0 0-5-15,0 0 1 0,0 0-7 0,-16 20-7 16,9-6 4-16,0-1-6 0,-3 3-1 0,-1 2-2 16,3 1-2-16,-3 5 3 0,6 1-2 0,3 1-6 15,0 3 5-15,2-6-4 0,0 5 11 0,2-6-5 16,3-1-1-16,1 2-1 0,2-6 5 0,5-6-5 15,1 1 6-15,1-1-4 0,3-4 4 0,1-2 3 16,2-5-1-16,3-5 3 0,-1-1 9 0,-2-1-5 16,-1-1 3-16,-2-3-4 0,-2-3 5 0,-3-5-4 15,8 3 4-15,-5-3-3 0,3 0 4 0,-1-2 1 0,-8-5 2 16,6 5 3-16,-9-3 26 0,1-6-15 0,-2 7 5 16,-6-3-9-16,0 0-4 0,-4 4-9 0,-1-3-1 15,-4 6-2-15,1 3 0 0,-1 2-4 0,-3 7-2 16,-8-3 1-16,0 3-9 0,-3 2 0 0,-1 1-5 15,3 2 4-15,3 2 1 0,-4 4-7 0,1-1 4 0,0 1-6 16,-4-2 4-16,8 1-10 0,0 2-15 16,4 6 0-16,1 1-53 0,7 4-56 0,2 5-18 0,1 0-13 15,5 3-47-15,1 2-178 0</inkml:trace>
  <inkml:trace contextRef="#ctx0" brushRef="#br0" timeOffset="-171712.64">17297 15038 1095 0,'-3'-14'173'0,"-1"2"-14"0,1 1 9 15,1 2-7-15,0 1-41 0,2 3-42 0,0 5-10 0,0 0-4 0,0 0-11 0,0 0-4 0,0 0 1 0,0 0-2 0,0 0-13 0,0 0-17 16,0 0-3-16,0 0-2 0,0 0-4 0,-12 13-9 0,5 1 1 0,2 2-3 16,1 5-2-16,-1 0 0 0,2 2 2 0,-1 1-1 15,1-3 4-15,-1 3-7 0,2 2 4 16,2-1-5-16,7-1 9 0,-1 1-2 0,-3-6-3 0,2 0 0 16,1-3 2-16,1-2-1 0,6 1 2 0,0-3 0 15,2 1-4-15,8-5 2 0,-7-2 0 0,8-5 1 0,-3-1 1 16,-2-1 3-16,5-6 0 0,-3-6 1 15,4 1-3-15,1-5 5 0,-2-2 0 0,1 3 1 0,-3-7 0 0,-3 4 1 16,1-4 3-16,-8-3 0 0,2 2 7 0,-6-2 5 16,-1-2 2-16,-1 2 1 0,-5 0-5 0,-1-1-4 15,-5 1-2-15,0 5 2 0,-6 1 1 0,1 0-9 16,-4 10 1-16,-5-1-3 0,0 1-2 0,-4 5-6 16,-1 0-6-16,-1 5 1 0,1 1-4 0,3 4-4 15,2 1 0-15,-2 2-1 0,2 3-3 0,0-2-30 16,0 3-15-16,12 3-6 0,-2-2-41 0,0 2-51 15,2 1-34-15,0 0-12 0,5 3-112 0</inkml:trace>
  <inkml:trace contextRef="#ctx0" brushRef="#br0" timeOffset="-171258.8">17994 14982 1201 0,'-2'-9'192'0,"0"4"-15"0,-1-4-3 0,1 4 4 0,-1 0-70 0,3 1-39 0,0 4-9 0,0 0-3 0,0 0-14 0,0 0-12 0,0 0-3 0,0 0 0 0,0 0-8 0,0 0-6 15,-18 21-1-15,11-10-2 0,2 3-8 16,-2 3-3-16,-2 1-5 0,6 4 2 0,-4 3-3 0,3-1 0 15,1 7 2-15,-2-6-1 0,5 3 5 0,1-4-5 16,3-3 1-16,5 2-1 0,-4-6 7 0,5 0-4 16,1 1 2-16,3-2-4 0,1-4 0 0,-1-2 7 15,4-6-2-15,-1-4 5 0,2 0 0 0,2-6 3 16,-5-1-1-16,6-5 1 0,-2 2-1 0,-1-2-1 16,2 1 1-16,-13-6-1 0,6-8 3 0,-2 3 2 0,-1-4 4 15,5 1-1-15,-9 4 9 0,-4-5 9 0,1-2-4 16,-1-1 5-16,-6-1-9 0,-4-1-8 0,1-1 1 15,-2 8-3-15,-3 3 0 0,1 4-8 0,-8 1 2 16,-3 4-3-16,1 3 0 0,-1 4-9 0,-7 0-4 0,5 5 0 16,-3 0-7-16,0 5 0 0,0 3-8 0,0 3 2 15,3-1-33-15,2 3-50 0,4-1-26 0,3 2-6 16,5 0-63-16,4 1-161 0,5 1-114 0</inkml:trace>
  <inkml:trace contextRef="#ctx0" brushRef="#br0" timeOffset="-167624.41">18628 15407 701 0,'-7'-5'89'0,"0"0"69"0,3 1-10 0,4 4-12 0,0 0-13 0,0 0 6 0,0 0-36 0,0 0-10 0,0-2 3 0,18-18-2 0,-6 14-4 0,0-1-9 0,5 6-4 16,-1-3 1-16,2 2-14 0,4 1-20 0,1 1-6 0,1 0-1 15,-1 0-7-15,0-7-12 0,1 5 8 16,4 2-8-16,1-5 12 0,3 3-9 0,-8-3 3 16,6 1-3-16,1 4 9 0,4-1-5 0,7 1 4 0,-13-6-3 15,6 5 1-15,-4-6-6 0,-3 5-3 0,0 2 2 16,-9-5-1-16,2 3-1 0,-9-3 7 0,1-1-4 15,-5 6 15-15,1 0-10 0,-5 4 4 0,-4-4-5 16,0 0 12-16,0 0-9 0,0 0-1 0,-20-9-1 16,6 9-6-16,-6-2-14 0,-5 4-3 0,-6 2-5 15,-4-3-3-15,-2 6 2 0,-4-3 5 0,4 1-1 0,-3-1 12 16,0-1-12-16,7 2 2 0,-4-1-6 0,6 4 7 0,0 1 1 16,-3-5 3-16,10 1-1 0,-4-2 4 15,9-3-3-15,0 7 2 0,5-3-3 0,2-1 4 0,7 1-8 16,5-4-6-16,0 0 0 0,0 0-13 0,0 0 23 15,0 0 1-15,20 7 8 0,-4-7 8 0,3-4 2 16,7 4 1-16,4-7 1 0,5 4 1 0,1-4-7 16,6 2-4-16,2-1 0 0,-8-4-5 0,4 6-2 15,-3 1 2-15,-11 0-1 0,5 3 5 0,-4 3-17 16,-5 2-16-16,3 2-3 0,-6-5-51 0,-5 1-98 16,-4 1-84-16,-5 1-6 0,-1 7-252 0</inkml:trace>
  <inkml:trace contextRef="#ctx0" brushRef="#br0" timeOffset="-166905.3">10359 16160 574 0,'-2'-12'127'0,"-3"-1"176"0,1 3-105 0,3 0-27 0,-3 1-9 0,2 2-1 0,2 7-39 0,0 0-39 16,0 0-13-16,0 0-2 0,-1-2-33 0,-1 0-17 0,0 1-3 0,-38-8-3 0,28 14-8 0,1 4-6 0,-2 3-7 0,0-1 1 0,3 11-5 0,1-3-5 15,0 4 6-15,4 1-5 0,0 1 7 0,5 1-4 16,0-2 1-16,4 4-1 0,2-2 0 0,3-1 10 0,0-1 0 15,5 1 2-15,-2-5 2 0,5 1-2 0,-1-5-5 16,2-4 3-16,1-1 3 0,0-6 1 0,5 2 6 16,1-5-6-16,-4-1-5 0,1-2 17 0,-3-5-3 15,0-1 10-15,-3-3 0 0,3-6-2 0,-5 1-1 0,0-6 1 16,2 0 2-16,-2 0 20 0,-2-2 2 0,-5 4 6 16,-5-2-1-16,-6 0-9 0,-1-1 1 0,-4-1-2 15,-1-3-5-15,-4 3-13 0,-2 1-3 16,-5 1-2-16,-3 0-7 0,-2 3-10 0,0 6 1 0,-2 2-4 15,5 10 2-15,1 3-10 0,-3 2-1 0,4 8-3 16,0-3-5-16,2 2-2 0,2 4-3 0,5 1 0 0,-2 2-24 16,3 4-74-16,4-2-40 0,4-4-13 0,3 1-118 15,5-1-191-15</inkml:trace>
  <inkml:trace contextRef="#ctx0" brushRef="#br0" timeOffset="-166545.95">10951 16165 1205 0,'-5'-14'236'0,"-4"-2"-57"0,-1 3-12 15,-1 4-12-15,2-2-54 0,1 4-33 16,-3 0-1-16,3 4-7 0,-5-1-15 0,3 4-19 0,-1 0-9 16,-1 4 2-16,5 3-17 0,-3 5-9 0,3 6-6 15,7 1 1-15,-7-2 0 0,5 6-7 0,-1 1 6 16,-3 2-6-16,12 4 7 0,-3 0 2 0,6-3 0 15,5-2 1-15,1-3 3 0,5-1-1 0,4-3 4 0,2-2-3 16,0-3 3-16,-1-4 2 0,3 0 1 16,-4-6 1-16,0-1 9 0,-1-4-3 0,-4-3 3 0,0-5-2 15,0-4 6-15,2-2-4 0,0-3 2 0,-2-2-3 16,-1 0 0-16,-4 0 6 0,-2 0-2 0,0 0 4 16,-5-1 3-16,-2-3 22 0,-3-3 1 0,-5-1 5 15,-3-1-13-15,-6-1-13 0,0-1-4 0,-2 8 1 16,0 0-3-16,-3 6-16 0,-3 4 2 0,0 4-4 0,-1 3 2 15,-2 5-12-15,-1 2-2 0,-2 9-4 16,1 1-7-16,1 11-37 0,-1 0-12 0,3-2-10 16,3 4-34-16,3 0-39 0,5 1-42 0,6 0-8 0,2-1-164 15</inkml:trace>
  <inkml:trace contextRef="#ctx0" brushRef="#br0" timeOffset="-166280.31">11634 16026 1443 0,'-4'-18'184'0,"-5"8"-16"16,4-2 1-16,0 5-7 0,-2-2-33 0,2 2-43 0,1 2 3 16,3 5-12-16,1 0 0 0,0 0-34 0,0 0-6 0,0 0-6 15,-6 14-18-15,5-6-1 0,4 5 4 0,-1 9-2 16,1-6 2-16,1 5-9 0,-2 3-3 0,-1 2-1 15,1 7-3-15,3 2-2 0,-5 0 2 0,2 0-3 16,0-4 7-16,-2 3-8 0,3-3 2 0,-5-2-4 16,2 1 0-16,0-5-76 0,0-1-31 0,6-5-15 15,-1-5-87-15,2-4-153 0,3-1-188 0</inkml:trace>
  <inkml:trace contextRef="#ctx0" brushRef="#br0" timeOffset="-165905.31">12215 16095 1644 0,'0'-15'233'0,"4"4"-66"16,-2 1-26-16,-2 6-3 0,0 1-55 16,-2-1-10-16,-3-1 0 0,5 5-1 0,0 0-14 0,0 0-31 15,0 0-6-15,0 0-5 0,0 2-5 0,-23 21-16 16,16-13 0-16,2 6-6 0,-6 1 8 0,3 4-8 0,-3 3 4 15,-5-1-5-15,8 5 8 0,8 0-4 0,0-2 2 16,0-2-3-16,3-3 0 0,-5-3 1 0,6 1 4 16,6-2-2-16,6-3 3 0,2 0 0 15,1-5 1-15,3-4 0 0,-4-3 5 0,8-2-3 0,-2-4 3 16,1-4-1-16,-3-1 8 0,3-5-4 0,-1-2 1 0,-1-1-2 16,1-1 2-16,-3-2 2 0,-2 0 1 0,0-2 1 15,0-3 6-15,-1 1 12 0,-6 3 2 0,-3-3 3 16,-6-4-1-16,-3 2-9 0,0-4-2 15,-7-3 0-15,0 7-4 0,-3 1-18 0,-8 10 3 0,-1 4-7 16,-3 4 0-16,-5 6-4 0,1 1-2 0,-3 3 0 16,-3 2-4-16,1 4-5 0,0 3 1 0,5 2-4 0,-1 5-17 15,3 4-70-15,0-6-40 0,5 8-10 16,5-1-107-16,8 4-257 0</inkml:trace>
  <inkml:trace contextRef="#ctx0" brushRef="#br0" timeOffset="-165280.29">16862 16081 691 0,'10'-3'97'0,"-8"-9"255"0,-2 0 80 0,-2-2-242 0,0-4-81 0,2 4-27 0,-1-1-8 0,-6-1-2 0,0 4-16 0,3 1-4 0,-4 1 0 0,2 6 0 0,-1-1 0 0,0 3-21 15,2 4 0-15,-3 0-8 0,1 3-17 0,-2 0-6 16,-7-5-4-16,7 13 2 0,1 2-2 0,-6 1-1 15,5 1 0-15,-3 1-1 0,-4-3-3 0,6 1-3 16,3 7 1-16,2-1-3 0,1 3-3 0,6-3 6 16,7-1-3-16,3-1 5 0,3-5 4 0,6 1-4 15,-2 0 2-15,4-4-3 0,0-2 6 0,1-3 1 0,-1-2 2 16,-4-5-1-16,5-1 4 0,-3-5 1 16,-3-4 8-16,4 1-4 0,-4-5 6 0,1-1-6 15,2-1 3-15,-4 0 0 0,1-5 13 0,-3 0-15 0,-3-1 6 16,1 1-7-16,-5-2 13 0,-6-3 5 0,-2 2 1 0,-5-6 2 15,-4 4-5-15,-3 0-6 0,-4 1-4 0,-3 8 1 16,0 1-14-16,0 8-7 0,-4 1-4 0,2 5-2 16,0 2-6-16,-3 10-8 0,0 6-2 0,-1-2-3 15,4 2-13-15,4-1-84 0,3 5-33 0,7 4-21 16,-7-1-121-16,11 4-201 0</inkml:trace>
  <inkml:trace contextRef="#ctx0" brushRef="#br0" timeOffset="-164858.46">17633 15966 1539 0,'-3'-6'165'0,"-8"-1"-61"15,4 0-12-15,-5 1-14 0,-2 5-44 0,4 1-17 16,-1 3-4-16,-1 2-2 0,2-5 5 0,-9 2-3 15,8 3 13-15,-1 6-7 0,5 4 18 0,2-1-23 16,-4 0-1-16,0 5-7 0,-5-1-3 0,7 3-10 0,-1 3 0 16,1-3-3-16,3 2 3 0,4-1 1 0,0-1-2 15,7 2 2-15,-3-4-1 0,1-3-3 0,4-2 7 16,-1-4-5-16,8-1 8 0,7-2 0 0,-4-2 2 16,5 0-1-16,-8-5 5 0,3 0 0 0,2-3 0 0,-4-4 1 15,2 0 10-15,-3-5-7 0,0 1 5 0,-4-1-5 16,7-2 11-16,-5-2 7 0,0 1 4 15,-2-1 1-15,-3-3 10 0,-4 0-8 0,0-2 3 0,-5-4-3 16,0-1-1-16,-3 0-7 0,-2-3-5 0,-2 2 2 16,-4 5-10-16,1 3-2 0,-2-1-2 0,-4 13 2 15,2 0-8-15,-3 2-7 0,-3 5-2 0,5 0-2 16,-4 0-1-16,1 5-12 0,3 2 1 0,-1 0-5 0,-3 4 3 16,3-1-52-16,0 1-7 0,9 1-19 0,2 2-26 15,2 2-109-15,3 3-71 0,0 2-22 0,10 5-240 16</inkml:trace>
  <inkml:trace contextRef="#ctx0" brushRef="#br0" timeOffset="-164436.56">18123 15947 1088 0,'15'-1'172'0,"-15"1"27"15,0 0 13-15,0 0-8 0,0 0-54 0,0 0-58 0,0 0-19 0,0 0-3 0,-17-11-28 0,8 8-10 0,6 1-3 0,3 2 0 0,0 0-8 0,-19 3-10 0,13 4-1 0,-4 4-3 16,-1-2-6-16,3 3-6 0,-1 3-1 0,0 1-3 16,1 8-1-16,-3 4 0 0,2 2 3 15,1-7 0-15,3 4 1 0,3-2 1 0,-2-6-4 0,8 2 3 16,1-4-2-16,4-1-1 0,5-2 5 0,-6-4-3 15,5 3 6-15,4-5-1 0,0-4 1 0,8 3 0 16,-4-5 4-16,1-4 4 0,-1-2 0 0,-3-3 1 16,4-1 2-16,-4-3-5 0,1-3 6 0,-2-1-4 15,2-1 6-15,-5 0 4 0,0-1-3 0,-10 1 5 0,3-7 5 16,-2 3 14-16,-3-7-2 0,8-2 5 0,-12 1-9 16,-3-5-15-16,-2 7 2 0,-2 0-5 0,-1-1-2 0,-6 8-7 15,2 2-2-15,-3 6-1 0,-2 3-3 0,-2 4-6 16,2 1-2-16,-2 3 1 0,-2 1-3 0,2-1-11 15,2 13 1-15,-3-10-7 0,8 8-22 0,0-1-66 16,1-5-32-16,8 9-13 0,0-5-112 0,5 5-297 16</inkml:trace>
  <inkml:trace contextRef="#ctx0" brushRef="#br0" timeOffset="-163952.14">18960 15914 1102 0,'-5'-12'122'0,"2"3"80"0,-1-6-19 0,8 4-31 0,-3 2-7 0,5 1-1 0,-5 3-20 0,3-1-19 0,-1 5-13 0,-3 1 5 0,0 0-30 0,0 0-4 0,0 0-5 0,0 0 2 0,0 0-22 15,0 0-16-15,0 0-7 0,0 1-1 0,7 22-11 0,-7-11-3 16,2 0-3-16,0 4 0 0,-2 5-8 0,0 3 2 16,0 2 2-16,-2 4-1 15,2 0 1-15,0 3 7 0,2 3-1 0,1-3 2 0,-3 1 0 0,-2-3 0 16,1-3 2-16,-6 0-1 0,3-4 0 0,6-3 0 16,-4-2 0-16,8-3 1 0,-6-2 4 0,0 0-3 15,0-6 2-15,-2 1 0 0,5-2 4 0,1-5-5 16,-4-2 5-16,0 0-3 0,0 0 6 0,0 0 1 15,7-21-3-15,-4 9 3 0,1-2-6 0,-1-5-4 16,4 1 3-16,-10-3-2 0,3-3 8 0,1-4-5 16,-2-3 3-16,4-6-3 0,1 2 1 0,-10-7-2 15,3-1-1-15,-2 5 1 0,-1-4-3 0,5 10-3 0,-1-1-1 16,2 4 0-16,0 9-3 0,0 3 2 0,0 8-3 16,-5 4 2-16,5 5-5 0,0 0 0 0,0 0-6 0,0 0 3 15,0 0-10-15,0 0 0 0,0 9 5 0,-5 7-3 16,3 1 2-16,0 9 3 0,-1 2 0 0,1 7 1 15,0 1 6-15,-1 1-5 0,3 5-30 0,0-7 8 16,-7 3-93-16,8 2-148 0,-2-5-175 0</inkml:trace>
  <inkml:trace contextRef="#ctx0" brushRef="#br0" timeOffset="-163217.8">13760 15520 335 0,'0'-22'199'0,"2"-3"-49"0,3 3-28 0,-5 4-20 0,0-1 26 0,-2 5-45 0,-1-2-13 0,-1 4 2 0,-1 2 7 0,0 3-14 0,-2-2 9 0,0 4-11 0,2 0-12 0,-1-2-1 15,5 5 1-15,-10-3 3 0,8 3 12 0,3 2-20 0,0 0-5 16,0 0-3-16,0 0-10 0,2 17 8 16,-1-4 8-16,3 2 0 0,1 4 22 0,0 2-15 0,-1 4-1 15,6 4-5-15,-5 1-17 0,1 5-4 16,1 1-3-16,-2 1 1 0,0 8-6 0,0 2-12 0,-5 0 2 16,2 13-4-16,3-3 3 0,0 8-7 0,2 13 4 15,0 1-3-15,2 9 5 0,0 3-2 0,1-2-3 0,1-2 1 16,-1 2-2-16,1 1 5 0,1 3 1 0,0-1 3 15,-2 2 2-15,1-3-7 0,-2-6 5 0,-1-1-4 16,3-6 7-16,-3-1-3 0,5-2-4 0,-5 2 2 16,-2-1 2-16,2 4-5 0,-4-6 5 0,-1-3-5 15,2-3 6-15,1-5 3 0,-1-6-3 0,0-6 2 16,2 1-3-16,-3-7-3 0,-1-3 1 0,4 5-1 16,0-9 2-16,-2 4 1 0,0-2 0 0,1-14 1 0,-3 1 6 15,1-12-16-15,-1-3-13 0,1-3-2 0,-4-9-39 16,0 0-43-16,7-5-44 0,-4-9-4 15,2-9-137-15,6-6-341 0</inkml:trace>
  <inkml:trace contextRef="#ctx0" brushRef="#br0" timeOffset="-162561.55">21409 15946 517 0,'0'-23'74'0,"0"0"152"16,-2 6 73-16,2 3-162 0,0 2-2 0,2 5-19 0,1-2-11 0,-4 0 2 0,1 2-32 0,0-1-22 0,0-3-8 0,5 8 0 0,-7 1-10 0,4 0-3 0,1 6 4 0,-1-3-3 15,3 3-7-15,-3 1-3 0,-2 6-8 0,5 1 6 16,-1 3-9-16,-4 8-3 0,2 3 7 0,-1 13-5 15,5 6 14-15,-1 4-2 0,-2 8 2 16,-1 6-2-16,3 5-1 0,4 14-4 0,-2 7-6 0,3 1 3 16,-3 8-1-16,-1 3-9 0,-1-2 5 0,-4 4-6 15,-1-2 2-15,0-3 4 0,-1-3 1 0,1 3 1 16,-5-4 5-16,-1-2-10 0,1 4 5 0,0-7-5 0,-6-2 11 16,1-5-4-16,1-5-3 0,-3-4 2 0,7-5 0 15,-2-4-8-15,3 1 5 0,1-6-5 16,-1-3 5-16,3 1-7 0,-1-8 2 0,0-5-2 0,2-6 4 15,0-7-8-15,0-6-19 0,0-9 3 0,4-8-50 16,-3-3-31-16,5-5-13 0,-6-10-11 0,7-4-63 0,1-9-209 16</inkml:trace>
  <inkml:trace contextRef="#ctx0" brushRef="#br0" timeOffset="-161342.9">6163 17446 539 0,'-40'-19'720'0,"2"1"-304"0,12 4-398 0,10 2-2 0,2 2 8 0,11-4-17 0,-2 1-3 0,3 3-2 0,2 1 2 0,3-5-3 0,10 0 12 0,7-1-8 0,8-4 21 0,7 3-15 0,0 0 4 0,7 2-5 0,3 0 7 16,13 0-7-16,2 0 2 0,12 4-4 0,3-2 4 16,7 0-8-16,5 1-2 0,12-3 0 0,12 2 2 15,11-2-4-15,7 0 5 0,4 0-3 0,2-1 9 16,15-1 0-16,5 0 11 0,4-1-6 0,6-2 23 0,6 1-6 15,5-1-2-15,10 0 1 0,6 1-8 16,4 1-4-16,5 0 0 0,2-1 0 0,3 1 1 16,12-1-11-16,-1 6 2 0,4 2-4 0,6-4-1 15,1 5-2-15,0-8 2 0,7 4-2 0,-1 3 6 0,3-2-5 16,5 1 2-16,0 3 0 0,1-3 9 0,8-1-3 16,-3 1 4-16,2-8-2 0,5 4 8 0,4 1-11 15,1-4 5-15,4 8-5 0,6 1 8 0,2-3-7 16,3 1 4-16,-3 1-4 0,-6-1 0 0,6 3 1 15,-6 4-4-15,1 1 4 0,3-1-4 0,-4 1-5 0,2 3 1 16,4-2-2-16,-4-5-1 0,4-2 7 0,0 4-1 16,-2 0 4-16,5 3 1 0,0 0-7 0,-2-6-1 15,9 1-1-15,-1-2 3 0,1 0-9 0,2 2 4 16,-9-3-5-16,4-1 7 0,1 1-4 0,-8 0 2 0,8-3-3 16,-8 3 1-16,-4 1 1 0,4-3 0 0,-13 3 1 15,-3-3 0-15,4 3-3 0,-11-3 2 0,0 7-2 16,2-4 6-16,-13 1-6 0,-1 1 2 0,-4 1-3 15,-4-1 2-15,0-1-1 16,1 1 1-16,-7-4-1 0,-2 4 3 0,-5-1-3 0,-5-1 2 0,-4 0-1 16,-3 0 6-16,-2 2-5 0,-12-3 1 0,-5 1-2 15,-8 1 4-15,-10-1-3 0,-10-2 1 0,-9 3-1 16,-7 1 4-16,-12 1-6 0,-7 1 7 0,-16 0-6 16,-12-2 10-16,-10-3-6 0,-9-3 1 0,-14 3-2 0,-2 1 3 15,-7 1-4-15,-7 4 0 0,-8-5-4 0,-9-3-20 16,-5-5-39-16,-10 5-39 0,-6-4 2 0,-5-3-98 0,-4-2-262 15</inkml:trace>
  <inkml:trace contextRef="#ctx0" brushRef="#br0" timeOffset="-159956.52">19476 15899 586 0,'-5'1'86'0,"-1"-1"90"0,1 0 80 0,5 0-232 0,0 0-24 0,0 0 38 0,0 0 3 0,0 0 16 0,0 0 34 0,0 0 13 0,0 0 10 0,0 0 0 0,0 0-3 0,0 0-29 16,0-1-1-16,0-3-5 0,0 4-8 0,-17-33-23 15,10 26-12-15,-5 0 1 0,1 0-19 0,-3 0-7 0,-3-3 1 16,-1-1-3-16,-3-3-1 0,1 2 3 0,-5-2-2 15,-3 0 2-15,0 4-3 0,-3-1-1 0,0-3 5 16,-6 2-3-16,-6-4-3 0,-1 4 1 0,-5-2 0 16,1 0 2-16,1 4 5 0,-2-4-4 0,0 2-5 0,0 0 2 15,-6-1-6-15,-6 1-2 0,-4 3 4 16,-8 1-2-16,-4 2 2 0,-10 0 0 0,-5-1-5 0,-4 3 3 16,0 2-3-16,2 2 5 0,0 0-2 0,0 4 2 15,-1 3-2-15,-3 1-4 0,-3 1 3 0,0 0-3 16,3 3 4-16,1-1 1 15,1 1 1-15,4 2 1 0,-4-2 2 0,2 2-3 0,5-2 2 0,2 0 0 0,2 0 6 16,-1 2-4-16,3 2 122 0,-4 0-82 0,7 3-44 0,-4-2 9 16,-1 4-117-16,8-3 119 0,-3 1 2 0,7 2-10 15,5 0 4-15,-3 3-5 0,10 0 6 0,7-3-5 16,3 2-1-16,4-2-1 0,5 3 1 0,0-5-3 16,8 2-2-16,6 2 0 0,7-2-2 0,7 7 0 15,-2-4 0-15,6-3-2 0,1 4-2 0,9 1 2 16,2 2 2-16,3 3-1 0,4 0 6 0,3 8 0 15,5-5 3-15,9 7-1 0,4-7 7 0,8 1-4 0,4 0-1 16,9 2 1-16,-1-4-3 0,9 5-2 16,8-1 0-16,6-6 0 0,9 6 5 0,8-3-1 0,6 0-3 15,8 2 2-15,1-1-3 0,1-4 2 0,2-1-1 16,5 0 1-16,2-4-1 0,5-2-2 0,-1-1 1 0,3-4-1 16,0-2 9-16,7-1-7 0,-1-2 4 0,7-2-5 15,2 0 2-15,-3-1 1 0,9-1 0 0,-2-4 2 16,0 1 3-16,2-6-5 0,-4-1 2 0,-1 0-3 15,-1-1 1-15,1-6-2 0,-6 3 4 0,-1-6-3 16,-4 1 1-16,-10 0 5 0,0-5-6 0,-8 0 6 0,1-1-4 16,0-3-1-16,-8-3 6 0,-1 0-5 15,-7-3 8-15,-5-4-7 0,2 2 4 0,-6-5-2 0,1-2 5 16,-5-9 1-16,-2-4-4 0,-10 3 3 0,-2-1-6 0,-6 6 2 16,-9-2 1-16,-5 3 1 0,-9-3 5 0,-8 5-9 15,-8-3 2 1,-9 3-3-16,-8 0 5 0,-5 4-3 0,-2 1-2 0,-3 1 0 0,-11 3-4 0,-1-4-2 15,-13 0-1-15,-8 1-1 0,-2-1-1 0,-9 4-4 16,-5 0 1 0,-7-2-1-16,-9 0 4 0,-10 0-3 0,-2 7 2 15,-12 2-3-15,2 9 2 0,-2-4-2 0,-12-2 4 16,-4 7-3-16,-7-8 7 0,-6 8-2 0,-6-3-2 16,-2 3 0-16,1-1 4 0,-6 1-7 0,-5 6 7 15,-4-4-8-15,1 5 8 0,1 0-4 0,5-1-4 0,1 3 1 16,6 0-10-16,2-2-58 0,6 2-25 0,8 0-13 15,-4 3-83-15,-6 1-159 0,-2 1-141 0</inkml:trace>
  <inkml:trace contextRef="#ctx0" brushRef="#br0" timeOffset="-158948">13309 16076 1513 0,'0'-17'58'0,"-3"-4"31"15,1 2 4-15,2-4 7 0,-2 6-19 0,2-2-50 0,-5-2 0 0,-4-4-12 0,2-3 6 0,-5 4-9 0,-2-2 9 0,-2 0-6 0,-5 6 17 0,-3-6-9 0,-2 4-1 0,-2 1-1 16,-3 0 7-16,-8 3-20 0,-4 1 3 15,5 0-10-15,-9 1-5 0,-4 0-1 0,2 2 0 0,-12 2 0 16,6 3 6-16,-6-1-5 0,-2 3 2 0,-5 2-2 16,-2 1 4-16,-1 4-3 0,-6 0 1 0,1 2 1 15,-3 1 10-15,-4 4-5 0,-1 0 5 0,-5 2-5 16,-3 5 10-16,-7 2-10 0,-7-1 7 0,-4 6-6 0,-3-3 10 16,-2 4-9-16,0 1-3 0,-7-2-1 15,0 2-1-15,-5 3-4 0,0-4 4 0,1 5-4 0,1 2 2 16,5-4-4-16,-6-1 0 0,10 6-2 0,-1 1 3 15,7 0-2-15,9 4 3 0,2 2-1 0,5-2 6 0,5 1-5 16,0 1 0-16,7-1-1 0,2-1 6 16,4-2-5-16,6 0 4 0,2 2-4 0,7-3 0 0,9 3 3 15,5-2-4-15,9-4 4 0,4 1-4 0,8-1-9 16,7 1 1-16,7 0-3 0,7-1 4 0,5 1-6 16,5-2 0-16,9 3-1 0,3 1 3 0,9 2 1 15,4 1 3-15,7-2-2 0,3 0 4 0,10-1 2 16,6-3-2-16,10 1 2 0,0-4 5 0,7-1-7 15,9-4 5-15,2-4-4 0,10-3 10 0,0-2-4 0,5-3 3 16,0-6-3-16,13 1 6 0,6-4-4 0,3-4 3 16,7-4-4-16,1-1 3 0,0-5 1 0,5 2-2 0,0-6 2 15,0 1-5-15,1-1 3 0,-1-2 0 0,-4-1 0 16,1-2-6-16,-2 2 4 0,-4-2-3 0,1-1 6 16,-10-4-2-16,-3-1-2 0,1 2 3 0,-5-4-3 15,-1 7 6-15,-1-1-4 0,-8-1 4 0,-9 2-4 16,1-2 1-16,-11-4 5 0,-7-1 0 0,-3-1 2 0,-9-3 3 15,0 2 1-15,-6 0 4 0,-9-2-2 16,-4-3 6-16,-8 1-3 0,-4 1 0 0,-4-3 0 0,-3 1 2 16,-6-5-3-16,-1-4-2 0,-2-1 0 0,-2 0-8 15,-5 4 0-15,-2 4 0 0,-5 0 1 0,-3 7-1 0,-4 2-5 16,-9 1 1-16,-1 4-2 0,-4 1 1 0,-9 4-5 16,-5 1-7-16,-12 4 2 0,-7 0-6 0,-8 6-3 15,-10-2 5-15,-1 3-5 0,-11 4 1 0,-6 1-2 16,-1 4-5-16,-13 5 2 0,-1 1-14 0,-11 4-45 15,-6 6-29-15,-12 5-8 0,-6 3-107 0,-13 6-411 16</inkml:trace>
  <inkml:trace contextRef="#ctx0" brushRef="#br0" timeOffset="-157868.58">5975 17937 468 0,'-15'-5'548'0,"2"1"-210"16,5 1-280-16,4 1 1 0,1-1-37 0,8-1-13 0,-2 1 8 0,6-8-6 0,10-3 40 0,6-8 7 0,11-4 12 0,10-9-5 0,4-4 3 0,13-4-14 0,6-8-2 0,8-4-2 15,3 1-14-15,4 1-13 0,1 4-2 16,9 1 0-16,-7-1-3 0,6 0-5 0,4 6-1 0,-8 1 0 16,8 5 0-16,-4-1-10 0,-1 3 1 0,-1-2-2 15,-4 1 5-15,3-3-5 0,-1 1 4 0,-4-2-4 16,-1 3 10-16,-11-6-8 0,-5 5 5 0,-10 1-3 15,-6 6 8-15,-9 4 1 0,-10 3 0 0,-5 1 2 16,-5 6 7-16,-7 1 4 0,-4 8 8 0,-9 2-3 0,-3-1 13 16,-5 0-28-16,-4-3-10 0,-6 3-5 0,-5-5-32 15,-7 1-17-15,-6 1-3 0,-6-4-4 16,1 5 12-16,-6 1 22 0,1-3 14 0,-1-1-3 0,2 0 9 16,8 3 0-16,1-3-5 0,10 1 5 0,2-1 4 0,9 0-10 15,3 1 6-15,0 3-8 0,9-1 8 0,-1 4 0 16,2-4-1-16,6 4 1 0,-1 0 11 0,4-2-3 15,1 5 5-15,4 2-4 0,3 0 4 0,2 3-4 16,3 3-4-16,5 6 2 0,-4 4-1 0,1 4-6 16,-3 5 2-16,-2 1-3 0,-3 2 9 0,-8 3-4 15,-2 6 1-15,-7 6-2 0,-2 6-3 0,-3 7-44 16,-8 3-10-16,-4-1-11 0,-2 8-25 0,-4-2-28 16,-1-3-35-16,-2 0-5 0,0-7-135 0</inkml:trace>
  <inkml:trace contextRef="#ctx0" brushRef="#br0" timeOffset="-155946.34">6454 15682 986 0,'-17'-12'141'0,"6"2"183"0,1-2 180 0,3 1-503 0,3 2 7 0,4 9-20 0,0 0 4 0,0 0-11 0,0 0-2 0,13 0 16 0,-5 7 2 0,6 6 5 0,4 2 7 0,3 10-5 0,6 4-2 0,1 11-1 0,4 4 0 0,1 10-4 16,-2 3 3-16,4 10-2 0,-4 4 9 0,1 4-6 16,-1 3 0-16,-3-3 0 0,3-7 10 0,-12-8-6 15,2-10 5-15,0-6-4 0,-9-6 3 0,4-14-1 0,-9-3 8 32,-3-9-5-32,1-3 14 0,-5-9 6 0,0 0-5 0,-14-2 5 15,5-11-12-15,-5-8-16 0,0-7 3 0,-1-11-6 0,-6-2 6 0,-2-10-6 0,-1-1 3 0,-4-7-3 16,-4-2 6-16,1-4-2 0,-6-6-2 15,3-6 2 1,-5 0-2-16,1 1-2 0,3 4 0 0,2 4 0 0,9 2 2 0,10 7 3 0,9 1 2 0,6 3 1 31,10-1 3-31,8 3-4 0,4 1-3 0,3 5 0 16,2 9-7-16,-1 5-2 0,3 5-2 0,-2 9 2 0,3 8-2 16,-1 6-3-16,-1 8 2 0,-1 4-3 0,0 7 7 15,-3 13-3-15,-1 6 2 0,0 14-3 16,-8 7 1-16,-4 7-19 0,-8 1-3 0,-8 6-3 0,-3 0 1 0,-7-1-3 15,-1 4 9-15,-5-5-6 0,3 2 26 16,-2 4 4-16,-4-6 1 0,9 4 1 0,-3-13 8 0,8-12-11 16,4-6 0-16,0-17-4 0,5-4 3 0,0-18-11 15,0 0 5-15,0 0-8 0,14-4 9 0,0-10 9 16,5-3 7-16,-4-8-3 0,10 3 0 0,-4-1-9 16,7-1-1-16,6 10 0 0,-2-2 14 0,4 9-11 0,1 4 2 15,-2 4-6-15,-2 5 10 0,0 8-5 0,-2 3 3 16,-1 6-4-16,1 1 3 0,-1 0-1 0,-2 4 4 15,1 0-3-15,-3-2 7 0,-1-5-7 0,-1-3 1 16,-1-4-2-16,-1-4-8 0,-2-5 14 0,-3-3-3 0,-3-4 10 16,3-5-3-16,1-1-1 0,-3-6 1 0,-1-4 2 15,2-1 3-15,-5-7-4 0,1-7 0 0,-5-2-2 16,-2-2 0-16,2-1-4 0,2 2 1 0,-6-8-1 16,-3 2 12-16,-3-7-5 0,-10 8 6 0,-4 0-5 15,0 3 5-15,-4 8-2 0,3 1-7 0,6 10 4 16,-5 3-9-16,6 13-7 0,-3-3 4 0,2 6-4 0,2 2-1 15,-1 2-7-15,2 6-3 0,2 4 1 0,-1 5 3 16,1 5-5-16,2 3 5 0,5 1-5 16,0 5 3-16,1-4 1 0,3 3-3 0,1-3 4 0,5 1 8 0,1-1-8 15,3-1 7-15,-2 2-7 0,2-7 9 0,3-4-2 16,-1-7 0-16,5-3-1 0,0-4 4 0,2-5 0 16,-1-2 5-16,-1-7-4 0,0-4 2 0,0-8 7 15,-2-4-4-15,-2-10 5 0,1 1-3 0,-1-1 1 16,2-4-1-16,-5 6 0 0,0-2-3 0,-3-1 1 15,-3 6 4-15,-2 1-1 0,-8 4 5 0,0 1 3 0,-1-2-6 16,-4 3 6-16,3 4-8 0,-1 5-9 0,0 5 6 16,5 9-6-16,0 0 11 0,0 0-20 0,0 0 1 0,-2 18-7 15,13-3 8-15,4 10 0 0,4 3 4 0,2-1-4 16,-2 7 5-16,2-3-3 0,0 0 3 0,4-3-2 16,-5-2 1-16,1-5 4 0,-1-3 0 0,-5 1 4 15,3-7-1-15,-4-2-1 0,-1 1 2 0,-2-11-1 16,-4-2 5-16,2-3-3 0,-6-6 4 0,4-2-1 15,-3-1 10-15,1-7-17 0,-2-5 2 0,1 3-5 0,-1-7 1 16,-3 2 3-16,0 0 3 0,0 1-1 16,-2-3 4-16,-4-1-5 0,2 1-1 0,-1 0 1 0,0 6 3 0,5 7-10 15,0 3 1-15,1 5-4 0,3 4 3 16,1 3-10-16,2 2 6 0,7 10-6 0,0 1 7 0,0 8-2 16,3 0 1-16,-1 4 0 0,3 3 11 0,-2-3-6 15,3 1 8-15,-1-3-7 0,-4-2 4 0,3 0-2 16,-8-8-3-16,1 1 2 0,-3-5 1 0,1-4 4 15,2 3 0-15,-6-6 1 0,-2-6 2 0,1-2 3 16,-2-1-1-16,3-3 3 0,-2 0 0 0,-3-8-11 0,0 3 4 16,0-6-6-16,0 1 5 0,-1-4-1 0,-1-2 2 0,2-2-1 15,-2-1 2-15,6 1-7 0,-1 2 0 16,-1 2 0-16,5 5 6 0,1 4-2 0,-1 6 2 0,4 6-3 16,3 3 0-16,1 6-4 0,8 1 1 0,-2 11-3 15,5 1 2-15,4 4-1 0,1 2 0 0,2-2 1 16,-5-2 6-16,0-2-43 0,-4-3-21 0,2 0-13 15,-1-4-100-15,1-4-105 0,-2-6-68 0,1-2-11 0,-4-5-172 16</inkml:trace>
  <inkml:trace contextRef="#ctx0" brushRef="#br0" timeOffset="-155867.96">8983 15205 410 0,'10'-7'458'0,"-1"0"-240"0,-2-5-91 0,-2 8 4 0,4-3-84 0,5-1-37 0,0 4-24 0,16-1-11 0,-8 0-151 0</inkml:trace>
  <inkml:trace contextRef="#ctx0" brushRef="#br0" timeOffset="-155223.93">21625 15899 521 0,'0'-9'681'0,"9"-9"-291"0,6 4-374 0,8-10-4 0,10 0 24 0,9-1-3 0,10-4 8 0,9 1-1 0,10-7 27 0,18-5 4 0,10-5-5 0,18-3 3 0,5-2-19 0,7-4-22 0,2 2 3 0,10 1-8 16,1 1-1-16,1 4-19 0,-5 4 3 0,-6 6-6 15,-10 5-1-15,-5 4 4 0,-6 8-1 0,-15 2 4 16,-5 5 4-16,-17 3-5 0,-7 4-4 0,-12 6 2 0,-8-1-3 16,-10 4 0-16,-11 1-7 0,-7-1 1 0,-5 8-28 15,-7 2-26-15,-7 0-29 0,-16 5-2 0,-8 5-110 16,-18 9-238-16</inkml:trace>
  <inkml:trace contextRef="#ctx0" brushRef="#br0" timeOffset="-154892.92">21938 15550 1707 0,'11'-28'71'15,"1"-3"77"-15,4-1-140 0,-1 1 5 0,3 7 8 16,-6 4-2-16,0 7 6 0,-5 7-5 0,-7-2 3 0,0 6 0 16,-9-2 12-16,-6 6-26 0,-6 5-6 0,-4 2-4 15,-9 10-9-15,-8 5 1 0,-3 6 1 0,-8 5 0 16,1 1 6-16,-4 6-9 0,-5 4 5 16,-3 2-6-16,0 6 6 0,-3 7-3 0,-4 0-1 0,5 6 1 15,3 4 11-15,4-3-5 0,8 2 3 0,4-1-4 16,7-8 0-16,11-1 3 0,3-10-3 0,15-8 4 15,9-5-3-15,9-8-1 0,14-6 4 0,7-6 0 16,10-6 10-16,9-6 3 0,11-3-3 0,8-9 2 0,7-4-6 0,6-1-5 16,1-5 4-16,0 1-4 0,-2 2 5 15,-1 0-7-15,-4 4 1 0,-2 1-4 0,-3 4-6 0,2 1-62 16,0 4-21-16,-3 0-13 0,3 2-59 0,-4 3-124 16,1 0-111-16</inkml:trace>
  <inkml:trace contextRef="#ctx0" brushRef="#br0" timeOffset="-153738.87">25087 13844 1988 0,'-12'-19'51'0,"-6"0"-74"15,5 5 23-15,-3 5 0 0,2 11-6 0,-3 8 5 0,-6 8-12 16,-5 8-5-16,-5 7-5 0,-2 5 2 0,-3 11 4 16,-2 9-1-16,3 8 1 0,1 7-2 0,-1 5 1 15,6 13 4-15,-1 0 5 0,4 6-1 0,4 4 9 16,5-12-1-16,5 2 2 0,7-13 0 0,7-6-2 16,7-15-1-16,9-5 0 0,10-6 1 0,0-10 6 0,7-10-4 15,4-5 5-15,1-12-3 0,4-4 14 0,1-3 14 16,6-11 5-16,-4-5 4 0,6-7 7 0,-1-12-1 15,-6-1 1-15,1-10 2 0,-3-3 11 0,-4-5-26 16,2-6 3-16,-5-6-8 0,-5-8 4 0,-9-10-12 16,-4-5 3-16,-8-7-5 0,-4-5 0 0,-3 0-21 0,-8-6-2 15,-6-5-8-15,-3-5-9 0,-3-5-5 0,-3 5 0 16,-5 3 0-16,-5 11 10 0,-7 14 2 16,-4 12 3-16,-2 18-2 0,2 10 6 0,-5 15-11 0,-1 6 2 0,-1 11-4 15,-3 6 2-15,-1 11-10 0,5 6-3 0,-8 12-2 16,5 6-1-16,3 9 5 0,-1 10 1 0,4 9-1 15,4 5 5-15,7 13 5 0,1 4 7 0,12 13-2 16,1 7 21-16,12 7 0 0,8 6 8 0,8 1-5 0,8 3 12 16,9-3-2-16,9 2 0 0,6-1 1 0,9-10 4 15,9-3-10-15,3-7 0 0,1-10-3 16,1 0 1-16,0-10-2 0,-6-1 0 0,-1-9-1 0,-2 1-4 16,-4-1 3-16,1-3 0 0,-8-2 2 0,-1-8 2 15,-10-4-5-15,-3-2 0 0,-10-4-1 0,-1-1-4 16,-6-4-25-16,-5-4-4 0,-2-4-7 0,-3-6-10 0,-2-3 15 15,0-6-1-15,-5-8 7 0,3-2 6 0,0-5 7 16,0-8 6-16,2-6 0 0,0-7 11 0,0-7-2 16,4-10 12-16,3-8-6 0,2-8 15 0,1-11-2 15,2-3 1-15,0-13 1 0,-1-1-3 0,-1-1-15 16,1-8-3-16,-3 2 0 0,1 1-1 0,3-1 3 0,1 9 7 16,-1 6-1-16,3 17 22 0,-2 9 2 0,-1 12-2 15,0 11 2-15,-2 4-9 0,-1 10-18 0,-2 6-1 16,0 6-6-16,-3 2 3 0,-4 2-13 0,0 0 3 0,0 0-7 15,3 21 5-15,-1-2-11 0,0 18 2 0,-2 7-4 16,1-1 8-16,3 13 7 0,-1-6-3 0,2 3 3 16,1-1 4-16,1-8 0 0,1-4 3 0,1-7-3 15,5-4 0-15,-2-2 5 0,2-5 1 0,2-3 2 16,-2-6-4-16,3-1 5 0,1-7-1 0,-3-5 3 0,4 0 0 16,-1-9-3-16,1-3 2 0,0-4-2 15,4-6 4-15,-2-4-8 0,7-2 2 0,-9-5-3 0,-2 0 8 0,-1-4-5 16,-6-7 5-16,2-6-6 0,-3-2-4 15,-2-2-1-15,0 1-3 0,2 11 2 0,-2 2 1 16,-2 16-3-16,-2 7-3 0,-1 4 2 16,2 6 1-16,1 2 0 0,0 2 2 0,-5 3-3 0,0 0-7 0,4 10-2 15,-3-1 3-15,3 3-2 0,1 4 10 0,-1-1-7 16,4 12 0-16,-1-5-1 0,2 3 7 0,1 2-1 16,-1-2-8-16,3-2 2 0,2 1-33 0,2-14 7 0,1 4-6 15,6 0 6-15,0-5 4 0,1-4 4 0,0-7 9 16,2-6-7-16,1-4 4 0,4-2-16 0,-3 0-2 15,3-7-3-15,-3-4 8 0,0-3 18 0,-2-5 3 16,-2 4 4-16,1-3 15 0,-4 3 4 0,3 4 2 16,-10 1-1-16,3 5-5 0,-6 1 14 0,-4 6 1 0,7 10 6 15,-7 2 6-15,-2 6-21 0,-2 1 4 0,-11 1-9 16,4 10-1-16,2 3 0 0,-3 0-5 0,2 5 2 16,3-4-2-16,-4 1 3 0,4-2 2 0,2-5 0 15,-2-4-3-15,2 2-6 0,5 1 4 0,1-4-5 0,5 3 11 16,-1-9 3-16,-2-7 2 0,6 1-1 15,0-8 7-15,-4-3-8 0,7 6 0 0,-3-9-2 0,3 4-2 0,2-3-1 32,-6-3 6-32,3-2-3 0,-3 3 8 0,-1-3 0 0,-1-2 0 0,-5 0 2 0,-2-7 5 0,-5 6-15 15,-1-3-2-15,-5 8-3 0,-4 1-4 0,-5 2-28 32,-1 4-8-32,-6 3-7 0,-7 1-21 0,-3 5-31 0,-11 1-14 15,0 0-6-15,-2 1-18 0,3 1 40 0,-1-2-22 16,7 0 14-16,7 0-87 0,7-7-103 0</inkml:trace>
  <inkml:trace contextRef="#ctx0" brushRef="#br0" timeOffset="-153295.97">26536 13964 399 0,'38'-36'153'0,"2"-8"-29"0,2-1 10 0,-3-9-9 0,1-2 13 0,-2-3-29 0,-5-4-12 0,-3 4-1 0,-6-5-38 0,-7-1-28 0,1 2 5 0,-6 2-7 0,-2 6 21 0,-1 8 2 0,-4 6 6 0,1 14-1 0,-6 4 5 0,0 11-1 0,0 1-8 0,0 11 7 16,0 0-13-16,-16-5-22 0,9 10-5 0,0 9-4 15,2 4-14-15,3 8-2 0,2 10-2 0,5 4 0 16,6 11 0-16,3 3 16 0,5 3 2 0,5 3 3 16,2 2-6-16,6 5-2 0,-1 1-2 0,2 3 1 15,-2 0-4-15,3-3 4 0,0-1-4 0,-2-3 4 0,-1-1 0 0,-3-4-21 16,-4 0 7-16,-1-1-12 0,5-6 7 0,-9-3-2 16,-5-7-7-16,-5 1 5 0,-9-3 3 15,-6-1-3-15,1-3 10 0,-9-8-7 0,-3-2 11 0,-6-5-34 16,-3-7 3-16,2-5-14 0,-2-7 2 0,-1-6-5 15,-2-6-11-15,-8-8 3 0,-1-8-12 0,0-5 31 16,1-6 13-16,4 2 2 0,2 0 29 0,3-1 0 16,5-4 0-16,9 0 0 0,5 3-4 0,9 2 8 15,6 2 4-15,8 0 2 0,3 2 14 0,7-1-14 0,1 6 5 16,3 2-6-16,1-1 19 0,1 4 4 0,3 2 7 16,7 5-3-16,-3 0 6 0,1 6-19 0,-2 1-2 15,-8 7-3-15,9 2-1 0,-4 4-20 0,5 10 1 16,-3 3-6-16,-3 7-1 0,-1 6 2 0,-7-3 3 15,1 5 0-15,-4-3 1 0,-4 0 3 0,-3-3-3 0,-2-5 1 16,-3-1-20-16,-6-2-23 0,2-6-17 0,-5 1-1 16,0 1-49-16,0-9-51 0,-5 0-79 0,4-7 6 15,-5 0-260-15</inkml:trace>
  <inkml:trace contextRef="#ctx0" brushRef="#br0" timeOffset="-153156.08">27400 13670 822 0,'7'-2'130'15,"0"-5"-97"-15,-2 0 29 0,7-1-111 0,9 8-11 0,0 3-95 0,5 9-53 0</inkml:trace>
  <inkml:trace contextRef="#ctx0" brushRef="#br0" timeOffset="-152427.99">27755 14114 318 0,'5'4'45'0,"2"-1"190"16,0-3 48-16,4 0-106 0,-1-5-33 0,4-5-51 0,4-1-12 0,1-5-9 15,0-1-48-15,0-4 11 0,0-5-4 0,-3-4 9 16,3-1 3-16,-3-6 12 0,-4 1 1 0,2 1 7 16,-4 0-2-16,-3 9-25 0,2 2-5 0,-2 10-3 15,-5 1-14-15,-4 8-11 0,-5 5-3 0,-7 2-2 16,2 7-20-16,-6 8 1 0,1 4-3 0,-4 9 4 16,-5 4 5-16,0 5 5 0,-2-3 4 0,7-1-2 15,4-3 5-15,4-3 1 0,5 1-1 0,3-2 0 16,3 0 1-16,2-6-2 0,5-1 2 0,2-3-1 0,5-4 4 15,6-4 0-15,1-1 8 0,5-8-5 0,-1-1 14 16,1-5-3-16,2-5-1 0,2-4 2 0,5-4 3 0,-1-1-15 16,2-5 5-16,-6-4-8 0,4-2 12 15,1 1-3-15,-5-6 6 0,1-3-4 0,-6-4 10 0,-2-4-12 16,-4 5-1-16,-1 2-3 0,-2 4-5 0,-4 13-3 16,-1 4 4-16,-4 10-2 0,2 8 24 0,-5 3-24 15,0 2 2-15,-2 11-10 16,0 1 4-16,-2 4 3 0,2 5-2 0,2 2 3 0,-2-5 2 0,3 1-5 15,1-1 4-15,1-6-3 0,2 1 9 0,0-4-6 16,1-4 4-16,-1-1-3 0,2-4 8 0,0-1 5 0,-1-4-2 16,1 0 4-16,2-6 2 0,-3-6-7 0,3 4 4 15,1-6-5-15,-2 0-3 0,1 1 0 0,1-2-1 0,-1 1 1 16,-1-7-2-16,2 7-1 0,-3-2-4 0,1-3 2 16,-1 10-6-16,0-1-3 0,-2 3-1 0,0 7 1 15,3 0 1-15,-3 0 1 0,2 0 0 0,-2-2 1 16,1 2 10-16,1-5-8 0,0 3 2 0,5-1-5 15,-4-4 6-15,2-5 0 0,1-4 5 0,-1 7-5 16,-5-3 0-16,-2 7-2 0,2 1-3 0,-4 1 2 16,4 1-1-16,4 2-7 0,-2 2 2 0,-2-2-5 0,3 7 2 15,0-5 7-15,8 1-4 0,3 2 3 0,0-6-13 0,0-1-10 16,-1-7 7-16,3-3-5 0,2 0 23 0,-1-4 4 16,-7 2 6-16,-3-9-2 0,-3 4 1 0,-6-7 0 15,0 0 3-15,-5-2-1 0,0-3 7 0,-2-1-6 16,-6-4 5-16,-5 1-3 0,1-5 5 0,-2-2-11 15,0-5-3-15,-5-9 1 0,2-3 5 0,-8-9-6 0,5-3 2 16,4 1-3-16,-7-3 9 0,2 5-7 16,0 2 3-16,-3 3-4 0,8 11 6 0,4 6 0 0,2 10 5 15,10 11-3-15,0 10 1 0,0 2-1 0,5 10-6 16,0 5 4-16,0 6-12 0,2 12-19 0,2 6 4 0,3 10-8 16,7 8 10-16,1 13 5 0,4 3 1 0,-3 2 1 15,2 3 5-15,1-4 1 0,0 3 7 0,9-3-4 16,-1 2 9-16,1-2-7 0,-2-5 0 0,-3-4-2 15,2-3-10-15,-2-7-21 0,-1-4-10 0,1-7 1 16,-5-3-16-16,0-3-72 0,-4-5-24 0,-4-4-20 16,-4-4-78-16,-4-10-145 0</inkml:trace>
  <inkml:trace contextRef="#ctx0" brushRef="#br0" timeOffset="-152334.43">28871 13222 977 0,'-12'-21'153'0,"11"-1"54"0,6-3 64 0,10-8-152 0,6 0-20 0,19-2-45 0,7-5-13 0,13 0-5 0,13-7-34 0,10-7-1 0,11 2 0 0,9-11-1 0,10 2-5 0,15-5-442 0</inkml:trace>
  <inkml:trace contextRef="#ctx0" brushRef="#br0" timeOffset="-150708.27">19537 16669 630 0,'0'0'962'0,"0"0"-441"0,0 0-579 0,7 8 3 0,7-1 30 0,3 0 17 0,6 6 0 0,5 9 0 0,3 10-16 0,9 11 22 0,5 9-1 0,6 6 8 0,1 3-2 0,9 5-1 0,-5 0 2 0,6 6-1 15,3-1 15-15,-4 8-5 0,1-5 2 0,-4 5-2 16,-1-1-6-16,1-5 2 0,-1 2 0 0,1-5 0 15,1-5-4-15,-1-6 8 0,-8-3 4 0,-6-6 2 16,-8-1 4-16,-8-4-8 0,-4-5 1 0,-10-10-1 16,-1 1 7-16,-5-12-17 0,-6 4-6 0,1-2-4 0,-4-11-16 15,-3-1-21-15,-4-14-16 0,-1-7-2 0,-2-4-40 16,-6-3-35-16,-2-16-19 0,-7 0-7 0,-4-10-36 0,-10-9 18 16,-9 0 42-16,-10-7-17 0,0-5 120 15,-4-2 52-15,4-4 5 0,-2-8 12 0,-2 0-8 0,-1-4-21 16,-2 2 1-16,-1 9-6 0,3 9 8 0,1 13 48 15,4 11 9-15,7 11 14 0,3 8 33 0,11 7-33 16,-1 2 1-16,3 1-12 0,10 2-20 0,5 2-10 16,5 4 1-16,11-2-2 0,0 1-9 0,1-1-18 15,4-2-11-15,2 2 0 0,-2-6-14 0,5 3 11 16,7-5-2-16,-1 1 6 0,-1-2 2 0,1 0-6 16,-6 0 4-16,2 2-4 0,-2-2 8 0,0 2-2 15,1 2 8-15,-3-1-5 0,1 2 12 0,-3 2-12 0,-1 7 0 16,0 0-4-16,0 0-1 0,0 0 12 0,0 0 0 15,0 0 5-15,0 0-3 0,0 0-5 0,0 0 0 16,-1 0 0-16,-24 2 5 0,15-5-9 0,-2 3 9 16,1-2-8-16,-1-2 7 0,-2 3-1 0,-3-4-4 15,1-6 5-15,2-1 3 0,2-2-13 0,-2-5 8 0,0 1-8 16,0 1 16-16,0-6-7 0,0 2 2 0,-3 0-3 16,-1-5 3-16,-1 0 6 0,-2 0-5 0,2 2 6 15,0 3 0-15,5 7 5 0,2 2 2 0,7 6 1 16,-1 6 3-16,3-1-17 0,-2 2 2 0,5 6-7 15,-2-1-6-15,4 1-6 0,3 10 0 0,4 0-1 16,6 4 2-16,3 4-3 0,6-4 1 0,4 6-1 0,3 1 2 16,4 2 10-16,2-4-3 0,-1-7 6 0,3 4-4 0,2-4-2 15,1 2 3-15,7-5-3 16,-9-6 3-16,4-3-3 0,1-2 3 0,-7-3-1 0,7-4 4 0,-5-5-1 16,-3-1 2-16,-6-3-2 0,-1-1 5 15,-4-4-31-15,-2 1-9 0,1-6-8 0,-2 5-37 0,-1 0-74 16,3-3-49-16,-5 0-6 0,5 2-123 0,-1 1-145 15</inkml:trace>
  <inkml:trace contextRef="#ctx0" brushRef="#br0" timeOffset="-150036.31">20867 18242 1864 0,'-10'4'42'0,"1"-3"-25"0,2-4 13 0,4-2-13 0,3 5 29 0,0 0-16 0,0 0-1 0,5-27-3 0,2 12 1 0,0-10 1 0,2 1 4 0,-1-4-1 0,1-7 7 0,1-1-14 16,1-8 4-16,-2 1-6 0,1 1 0 0,-3-7-8 15,0 0-2-15,0 0 0 0,-2-1-1 0,2 6-1 16,0 6 4-16,0 8-2 0,2 6 9 0,-1 5 1 15,3 5-4-15,-4 5 2 0,3 4-12 0,3 5-11 16,-1 10-1-16,0 8-3 0,2 8-7 0,3 4 5 16,-3 8 0-16,2 9 2 0,0 2 5 0,-1 8-3 0,8 1 3 15,-2 1-2-15,1 0 4 0,-2 4-4 0,-5 0 2 16,4 1-1-16,-1-1 7 0,-3-2-3 16,3-4 4-16,-2-3-4 0,-1-5 2 0,1-5 6 0,-2-4-6 15,-2-9 6-15,0-5-8 0,0-3 6 0,-5-7-3 16,4-4 4-16,-1-4-4 0,-3-2 2 0,2-3 3 0,-9-3-1 15,0 0-8-15,0 0-5 0,0 0-8 0,-16-7 2 16,6 5-11-16,-8 2 2 0,-2 0-2 0,2 2 0 16,-8 5 2-16,-4 0 6 0,3 5 5 0,-5 2 0 15,8 0 14-15,1 0-6 0,-1 0 0 0,5 0-2 16,-1-3 3-16,5 1 0 0,6-2 5 0,4-5-3 16,5-5 9-16,0 0-12 0,0 0 4 0,9 7-5 0,3-14 16 15,3 0-4-15,10-3 2 0,-1-6-2 16,6-3 1-16,13 0-3 0,-1-5-4 0,5-3 2 15,5 3-5-15,-3-4-3 0,0 2 1 0,0 0-3 0,-6 0 6 16,-3 3-19-16,-3 4-23 0,-4 0-1 0,-7 1-70 0,-3 8-114 16,-4 1-55-16,-7 2-31 0,-3 5-238 0</inkml:trace>
  <inkml:trace contextRef="#ctx0" brushRef="#br0" timeOffset="-149708.24">20387 18202 2441 0,'-11'-14'8'0,"1"4"-16"0,3 4-2 0,-2 5-4 0,4 1-1 0,1 7-8 0,-1 3 4 0,3 6-4 0,-3 1 9 0,0 9 0 0,5 4-3 0,0 13 1 15,2-4 2-15,3 1 0 0,0 3 9 0,9-2-5 16,-2-1 20-16,9-6 8 0,2-7 4 0,3-5 0 15,4-6 10-15,-1-6-7 0,4-4 3 0,2-6-3 16,0-4 5-16,5-5-7 0,-3-3 6 0,-3-7-4 16,-2-5 14-16,-8-8-13 0,-1-6 1 0,-2-4-3 15,-4-5 3-15,-7-2-2 0,-3 4 5 0,-10 1-2 0,-4 6 9 16,-12-2 1-16,-6 3-3 0,-8-1 2 0,-10-4-15 16,-9 9-28-16,-8-3-4 0,-2 6-8 0,1 7-12 15,7 9-14-15,3 7-3 0,4 6-4 0,7 4-4 16,-3 6-46-16,3 3-42 0,0 4-9 0,-2 1-197 0</inkml:trace>
  <inkml:trace contextRef="#ctx0" brushRef="#br0" timeOffset="-148942.6">12167 16674 639 0,'5'3'985'0,"2"3"-441"0,1-1-569 0,8 5-1 0,8 8 5 0,10 11 7 0,6 18 1 0,3 13 1 0,2 4 5 0,4 6-3 0,3-6 2 0,2 2-1 0,0 1 8 16,2 1-3-16,0 1 8 0,-4-2-5 0,0 6 6 15,-3-4-2-15,-4 1 3 0,-5-2 0 0,-1-7 8 16,-6-9 1-16,-7-5 1 0,-2-10 2 0,-4-6 0 16,-7-6 2-16,0-3-4 0,-5-2 5 0,-2-7-2 15,-6-2-1-15,0-4 4 0,-4-5-4 0,-3-2-8 0,0-9-12 16,-7-5-4-16,-1-7 0 0,-10-5 0 0,-4-11-8 15,-10-6-1-15,1-8-2 0,-2-10 0 16,-4-5 14-16,1-5 0 0,-9-3 4 0,3 0 4 0,-5-1-5 16,3 7 3-16,-1-2-3 0,-4 5 3 0,4 5 0 15,3 2-1-15,8 6 2 0,4 5 4 0,6 12-5 16,3 3 4-16,9 13-3 0,-4 4 4 0,4 6-14 0,0 5-2 16,-2 8-5-16,2 8-4 0,-1 11-8 0,-4-1 1 15,-4 5-2-15,-1 4 7 0,-6 2-4 0,9 2 5 16,-2 1-4-16,0-4 5 0,5-3 16 0,2-6 0 15,4-4 4-15,3-5 3 0,2-3-2 0,3-8 5 0,2-3-3 16,2-5 6-16,3-7-11 0,2-4 4 0,4-8-3 16,3-8 19-16,1-8-5 0,5-7 4 15,2-5-4-15,4-7 14 0,4-6-12 0,1 2 9 16,3 2-8-16,2 9 17 0,1 10-5 0,-2 2-2 0,-2 9 0 16,0 1-5-16,3 9-24 0,10 4 2 0,1 7-8 15,3 6 1-15,3 6-6 0,-3 5 1 0,-1 5-2 16,3 2 12-16,-1 3-17 0,-2 6-17 0,-2 1-2 15,0 6-64-15,-5 7-130 0,-1 4-132 0</inkml:trace>
  <inkml:trace contextRef="#ctx0" brushRef="#br0" timeOffset="-148583.27">13245 18380 2071 0,'-23'-32'87'16,"0"-1"84"-16,6-5-162 0,3 14-16 0,3 3 2 0,1 10-6 0,5 8-2 0,5 3 1 0,0 0-9 0,0 0 7 0,0 0-4 0,0 1 1 0,10 26 1 0,-3-7-2 0,4 5-7 0,4 13 5 0,3 1 3 15,4 4 2-15,3 1 17 0,-1-9-2 0,2-4 12 16,-1-5-7-16,1-7 21 0,0-1-4 0,-3-4-4 0,-1-6 2 15,-1 1-4-15,2-7 6 0,-2-2 6 16,-2-6-1-16,-2-2 10 0,-3-6-6 0,2-5 1 0,-6-4-2 16,1-3-10-16,-1-5 1 0,-1-8-5 0,-4-1 5 15,-5 2 0-15,-10-2 0 0,-4 1 2 0,-7 6-2 16,-5-7-7-16,-4 7-18 0,-5 3-6 0,4 4-3 16,0 14-17-16,-1 7-12 0,3 5-9 0,-1 10 0 15,2 13-21-15,0 3-22 0,2 12-15 0,0 6-4 0,3-4-36 16,6 7-61-16,1-7-60 0,11 0-5 0,0-1-184 15</inkml:trace>
  <inkml:trace contextRef="#ctx0" brushRef="#br0" timeOffset="-148317.58">13370 18366 847 0,'17'-44'214'0,"-1"6"-41"0,1-4 5 0,-1 4-9 0,-4-4 7 0,-1-5-49 16,-4-2-9-16,0-3-8 0,1 1-31 0,5-1-24 15,-1 5 2-15,2 5-8 0,3 4-4 0,-1 5-8 16,3 3-6-16,0 6 3 0,0 5-20 0,2 5-10 0,0 1-4 15,0 6 0-15,2 6-8 0,4 8 1 16,1 5 2-16,0 9 0 0,0 7 5 0,0 3-6 0,0 7 3 16,0 9-2-16,-6 2 5 0,-4 2 5 0,-1 1-1 15,-5 9 2-15,-1 0 3 0,-4-2-5 0,0-1 1 16,-2-10-3-16,2-4 3 0,3-7-3 0,3-6 3 0,2-7-4 16,4-11 3-16,4-8 7 0,3-7 12 0,4-12-2 15,3-7 27-15,5-12-15 0,4-12-1 0,3-6-3 16,1-6-9-16,9-9-9 0,-3-4-5 0,6-14 1 15,5-1-3-15,-4-11-1 0,4 0-1 0,1-3-3 16,4-2-30-16,-2 10-255 0,7 1-290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E01F5-B371-4479-A667-CF6F16F39ADF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87ED6-F173-4D52-BD1A-C3E89AE7D7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4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561B-1E68-416C-B9F6-3B228DD03352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193" y="1496440"/>
            <a:ext cx="9598855" cy="142455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ECE-2002 Computer Organization and Architecture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VIT-AP LOGO PNG 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99" y="176968"/>
            <a:ext cx="1809301" cy="79081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781299" y="5500663"/>
            <a:ext cx="6743701" cy="8620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Dr. Kritika Bansal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School of Electronics Engineering, VIT-AP</a:t>
            </a:r>
          </a:p>
        </p:txBody>
      </p:sp>
    </p:spTree>
    <p:extLst>
      <p:ext uri="{BB962C8B-B14F-4D97-AF65-F5344CB8AC3E}">
        <p14:creationId xmlns:p14="http://schemas.microsoft.com/office/powerpoint/2010/main" val="40401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5ABD5F-51F8-DE1B-CE3D-79366F2AF481}"/>
                  </a:ext>
                </a:extLst>
              </p14:cNvPr>
              <p14:cNvContentPartPr/>
              <p14:nvPr/>
            </p14:nvContentPartPr>
            <p14:xfrm>
              <a:off x="623880" y="-87480"/>
              <a:ext cx="11698560" cy="695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5ABD5F-51F8-DE1B-CE3D-79366F2AF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520" y="-96840"/>
                <a:ext cx="11717280" cy="69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56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724"/>
            <a:ext cx="2924175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67" y="651685"/>
            <a:ext cx="9244802" cy="58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9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58748" y="1814146"/>
            <a:ext cx="8242552" cy="233875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/>
              <a:t>Non-Restoring Division </a:t>
            </a:r>
            <a:r>
              <a:rPr lang="en-US" sz="3600" b="1" dirty="0"/>
              <a:t>Algorithm for </a:t>
            </a:r>
          </a:p>
          <a:p>
            <a:pPr algn="ctr"/>
            <a:r>
              <a:rPr lang="en-US" sz="3600" b="1" dirty="0"/>
              <a:t>Unsigned Integer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79477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ENOVO\OneDrive\Desktop\non-restoring-division-algorithm-for-unsigned-inte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763"/>
            <a:ext cx="4622800" cy="668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056050"/>
            <a:ext cx="7708899" cy="444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40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70267" y="376045"/>
            <a:ext cx="1981633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IN" sz="2400" dirty="0">
                <a:latin typeface="Arial" pitchFamily="34" charset="0"/>
                <a:cs typeface="Arial" pitchFamily="34" charset="0"/>
              </a:rPr>
              <a:t>Example: 7/3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07241"/>
              </p:ext>
            </p:extLst>
          </p:nvPr>
        </p:nvGraphicFramePr>
        <p:xfrm>
          <a:off x="6494616" y="921665"/>
          <a:ext cx="490942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Operations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Initial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</a:t>
                      </a:r>
                    </a:p>
                    <a:p>
                      <a:pPr algn="ctr"/>
                      <a:r>
                        <a:rPr lang="en-US" sz="2200" dirty="0"/>
                        <a:t>1101</a:t>
                      </a:r>
                    </a:p>
                    <a:p>
                      <a:pPr algn="ctr"/>
                      <a:r>
                        <a:rPr lang="en-US" sz="22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111_</a:t>
                      </a:r>
                    </a:p>
                    <a:p>
                      <a:pPr algn="ctr"/>
                      <a:r>
                        <a:rPr lang="en-US" sz="2200" dirty="0"/>
                        <a:t>111_</a:t>
                      </a:r>
                    </a:p>
                    <a:p>
                      <a:pPr algn="ctr"/>
                      <a:r>
                        <a:rPr lang="en-US" sz="2200" dirty="0"/>
                        <a:t>1110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A-M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1011</a:t>
                      </a:r>
                    </a:p>
                    <a:p>
                      <a:pPr algn="ctr"/>
                      <a:r>
                        <a:rPr lang="en-US" sz="2200" dirty="0"/>
                        <a:t>1110</a:t>
                      </a:r>
                    </a:p>
                    <a:p>
                      <a:pPr algn="ctr"/>
                      <a:r>
                        <a:rPr lang="en-US" sz="22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110_</a:t>
                      </a:r>
                    </a:p>
                    <a:p>
                      <a:pPr algn="ctr"/>
                      <a:r>
                        <a:rPr lang="en-US" sz="2200" dirty="0"/>
                        <a:t>110_</a:t>
                      </a:r>
                    </a:p>
                    <a:p>
                      <a:pPr algn="ctr"/>
                      <a:r>
                        <a:rPr lang="en-US" sz="2200" dirty="0"/>
                        <a:t>1100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A+M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1101</a:t>
                      </a:r>
                    </a:p>
                    <a:p>
                      <a:pPr algn="ctr"/>
                      <a:r>
                        <a:rPr lang="en-US" sz="2200" dirty="0"/>
                        <a:t>0000</a:t>
                      </a:r>
                    </a:p>
                    <a:p>
                      <a:pPr algn="ctr"/>
                      <a:r>
                        <a:rPr lang="en-US" sz="2200" dirty="0"/>
                        <a:t>0000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100_</a:t>
                      </a:r>
                    </a:p>
                    <a:p>
                      <a:pPr algn="ctr"/>
                      <a:r>
                        <a:rPr lang="en-US" sz="2200" dirty="0"/>
                        <a:t>100_</a:t>
                      </a:r>
                    </a:p>
                    <a:p>
                      <a:pPr algn="ctr"/>
                      <a:r>
                        <a:rPr lang="en-US" sz="2200" dirty="0"/>
                        <a:t>1001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A+M</a:t>
                      </a:r>
                    </a:p>
                    <a:p>
                      <a:pPr algn="ctr"/>
                      <a:r>
                        <a:rPr lang="en-US" sz="2200" dirty="0"/>
                        <a:t>Q(0)=1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0001</a:t>
                      </a:r>
                    </a:p>
                    <a:p>
                      <a:pPr algn="ctr"/>
                      <a:r>
                        <a:rPr lang="en-US" sz="2200" dirty="0"/>
                        <a:t>1110</a:t>
                      </a:r>
                    </a:p>
                    <a:p>
                      <a:pPr algn="ctr"/>
                      <a:r>
                        <a:rPr lang="en-US" sz="2200" dirty="0"/>
                        <a:t>1110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001_</a:t>
                      </a:r>
                    </a:p>
                    <a:p>
                      <a:pPr algn="ctr"/>
                      <a:r>
                        <a:rPr lang="en-US" sz="2200" dirty="0"/>
                        <a:t>001_</a:t>
                      </a:r>
                    </a:p>
                    <a:p>
                      <a:pPr algn="ctr"/>
                      <a:r>
                        <a:rPr lang="en-US" sz="2200" dirty="0"/>
                        <a:t>0010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A-M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0001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" descr="C:\Users\LENOVO\OneDrive\Desktop\non-restoring-division-algorithm-for-unsigned-inte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97763"/>
            <a:ext cx="4168775" cy="668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7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30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68" y="353629"/>
            <a:ext cx="186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Solve: 17/7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5C491C-CF50-53F2-6497-D771B6EA0522}"/>
                  </a:ext>
                </a:extLst>
              </p14:cNvPr>
              <p14:cNvContentPartPr/>
              <p14:nvPr/>
            </p14:nvContentPartPr>
            <p14:xfrm>
              <a:off x="487800" y="-41760"/>
              <a:ext cx="11654280" cy="6839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5C491C-CF50-53F2-6497-D771B6EA0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-51120"/>
                <a:ext cx="11673000" cy="68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2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242" y="345823"/>
            <a:ext cx="186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Solve: 17/7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80239"/>
              </p:ext>
            </p:extLst>
          </p:nvPr>
        </p:nvGraphicFramePr>
        <p:xfrm>
          <a:off x="5048588" y="58735"/>
          <a:ext cx="5682566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2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Operations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10001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Initial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00001</a:t>
                      </a:r>
                    </a:p>
                    <a:p>
                      <a:pPr algn="ctr"/>
                      <a:r>
                        <a:rPr lang="en-US" sz="2200" dirty="0"/>
                        <a:t>11010</a:t>
                      </a:r>
                    </a:p>
                    <a:p>
                      <a:pPr algn="ctr"/>
                      <a:r>
                        <a:rPr lang="en-US" sz="2200" dirty="0"/>
                        <a:t>11010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0001_</a:t>
                      </a:r>
                    </a:p>
                    <a:p>
                      <a:pPr algn="ctr"/>
                      <a:r>
                        <a:rPr lang="en-US" sz="2200" dirty="0"/>
                        <a:t>0001_</a:t>
                      </a:r>
                    </a:p>
                    <a:p>
                      <a:pPr algn="ctr"/>
                      <a:r>
                        <a:rPr lang="en-US" sz="2200" dirty="0"/>
                        <a:t>00010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A-M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10100</a:t>
                      </a:r>
                    </a:p>
                    <a:p>
                      <a:r>
                        <a:rPr lang="en-US" sz="2200" dirty="0"/>
                        <a:t>11011</a:t>
                      </a:r>
                    </a:p>
                    <a:p>
                      <a:r>
                        <a:rPr lang="en-US" sz="2200" dirty="0"/>
                        <a:t>11011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0010_</a:t>
                      </a:r>
                    </a:p>
                    <a:p>
                      <a:r>
                        <a:rPr lang="en-US" sz="2200" dirty="0"/>
                        <a:t>0010_</a:t>
                      </a:r>
                    </a:p>
                    <a:p>
                      <a:r>
                        <a:rPr lang="en-US" sz="2200" dirty="0"/>
                        <a:t>00100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A+M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10110</a:t>
                      </a:r>
                    </a:p>
                    <a:p>
                      <a:r>
                        <a:rPr lang="en-US" sz="2200" dirty="0"/>
                        <a:t>11101</a:t>
                      </a:r>
                    </a:p>
                    <a:p>
                      <a:r>
                        <a:rPr lang="en-US" sz="2200" dirty="0"/>
                        <a:t>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0100_</a:t>
                      </a:r>
                    </a:p>
                    <a:p>
                      <a:r>
                        <a:rPr lang="en-US" sz="2200" dirty="0"/>
                        <a:t>0100_</a:t>
                      </a:r>
                    </a:p>
                    <a:p>
                      <a:r>
                        <a:rPr lang="en-US" sz="2200" dirty="0"/>
                        <a:t>01000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A+M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11010</a:t>
                      </a:r>
                    </a:p>
                    <a:p>
                      <a:r>
                        <a:rPr lang="en-US" sz="2200" dirty="0"/>
                        <a:t>00001</a:t>
                      </a:r>
                    </a:p>
                    <a:p>
                      <a:r>
                        <a:rPr lang="en-US" sz="2200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1000_</a:t>
                      </a:r>
                    </a:p>
                    <a:p>
                      <a:r>
                        <a:rPr lang="en-US" sz="2200" dirty="0"/>
                        <a:t>1000_</a:t>
                      </a:r>
                    </a:p>
                    <a:p>
                      <a:r>
                        <a:rPr lang="en-US" sz="2200" dirty="0"/>
                        <a:t>10001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A+M</a:t>
                      </a:r>
                    </a:p>
                    <a:p>
                      <a:pPr algn="ctr"/>
                      <a:r>
                        <a:rPr lang="en-US" sz="2200" dirty="0"/>
                        <a:t>Q(0)=1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00111</a:t>
                      </a:r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0001_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00010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A-M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00011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00010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3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58748" y="1814146"/>
            <a:ext cx="8242552" cy="233875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Non Restoring Division Algorithm for Signed Integer</a:t>
            </a:r>
          </a:p>
        </p:txBody>
      </p:sp>
    </p:spTree>
    <p:extLst>
      <p:ext uri="{BB962C8B-B14F-4D97-AF65-F5344CB8AC3E}">
        <p14:creationId xmlns:p14="http://schemas.microsoft.com/office/powerpoint/2010/main" val="111513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1245" y="10141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Algorithm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245" y="5520696"/>
            <a:ext cx="11366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In the last step if the A value is negative after the operation then add ‘M’ to it (A=A+M) to get the true remainder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27" y="1080945"/>
            <a:ext cx="11136108" cy="40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267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ECE-2002 Computer Organization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Evolution</dc:title>
  <dc:creator>Windows User</dc:creator>
  <cp:lastModifiedBy>Kritika Bansal</cp:lastModifiedBy>
  <cp:revision>169</cp:revision>
  <dcterms:created xsi:type="dcterms:W3CDTF">2018-07-21T07:11:27Z</dcterms:created>
  <dcterms:modified xsi:type="dcterms:W3CDTF">2025-02-08T06:40:40Z</dcterms:modified>
</cp:coreProperties>
</file>