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5143500" cx="9144000"/>
  <p:notesSz cx="6858000" cy="9144000"/>
  <p:embeddedFontLst>
    <p:embeddedFont>
      <p:font typeface="Roboto"/>
      <p:regular r:id="rId62"/>
      <p:bold r:id="rId63"/>
      <p:italic r:id="rId64"/>
      <p:boldItalic r:id="rId65"/>
    </p:embeddedFont>
    <p:embeddedFont>
      <p:font typeface="EB Garamond"/>
      <p:regular r:id="rId66"/>
      <p:bold r:id="rId67"/>
      <p:italic r:id="rId68"/>
      <p:boldItalic r:id="rId69"/>
    </p:embeddedFont>
    <p:embeddedFont>
      <p:font typeface="Roboto Light"/>
      <p:regular r:id="rId70"/>
      <p:bold r:id="rId71"/>
      <p:italic r:id="rId72"/>
      <p:boldItalic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755">
          <p15:clr>
            <a:srgbClr val="FF0000"/>
          </p15:clr>
        </p15:guide>
        <p15:guide id="2" orient="horz" pos="907">
          <p15:clr>
            <a:srgbClr val="FF0000"/>
          </p15:clr>
        </p15:guide>
        <p15:guide id="3" orient="horz" pos="737">
          <p15:clr>
            <a:srgbClr val="00FF00"/>
          </p15:clr>
        </p15:guide>
        <p15:guide id="4" orient="horz" pos="397">
          <p15:clr>
            <a:srgbClr val="00FF00"/>
          </p15:clr>
        </p15:guide>
        <p15:guide id="5" pos="454">
          <p15:clr>
            <a:srgbClr val="FF00FF"/>
          </p15:clr>
        </p15:guide>
        <p15:guide id="6" pos="5272">
          <p15:clr>
            <a:srgbClr val="FF00FF"/>
          </p15:clr>
        </p15:guide>
      </p15:sldGuideLst>
    </p:ext>
    <p:ext uri="GoogleSlidesCustomDataVersion2">
      <go:slidesCustomData xmlns:go="http://customooxmlschemas.google.com/" r:id="rId74" roundtripDataSignature="AMtx7mgkbBD02ix0B/5gJ9TohZ4mGQdl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55" orient="horz"/>
        <p:guide pos="907" orient="horz"/>
        <p:guide pos="737" orient="horz"/>
        <p:guide pos="397" orient="horz"/>
        <p:guide pos="454"/>
        <p:guide pos="527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RobotoLight-boldItalic.fntdata"/><Relationship Id="rId72" Type="http://schemas.openxmlformats.org/officeDocument/2006/relationships/font" Target="fonts/RobotoLight-italic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74" Type="http://customschemas.google.com/relationships/presentationmetadata" Target="meta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RobotoLight-bold.fntdata"/><Relationship Id="rId70" Type="http://schemas.openxmlformats.org/officeDocument/2006/relationships/font" Target="fonts/RobotoLight-regular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-regular.fntdata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Roboto-italic.fntdata"/><Relationship Id="rId63" Type="http://schemas.openxmlformats.org/officeDocument/2006/relationships/font" Target="fonts/Roboto-bold.fntdata"/><Relationship Id="rId22" Type="http://schemas.openxmlformats.org/officeDocument/2006/relationships/slide" Target="slides/slide17.xml"/><Relationship Id="rId66" Type="http://schemas.openxmlformats.org/officeDocument/2006/relationships/font" Target="fonts/EBGaramond-regular.fntdata"/><Relationship Id="rId21" Type="http://schemas.openxmlformats.org/officeDocument/2006/relationships/slide" Target="slides/slide16.xml"/><Relationship Id="rId65" Type="http://schemas.openxmlformats.org/officeDocument/2006/relationships/font" Target="fonts/Roboto-boldItalic.fntdata"/><Relationship Id="rId24" Type="http://schemas.openxmlformats.org/officeDocument/2006/relationships/slide" Target="slides/slide19.xml"/><Relationship Id="rId68" Type="http://schemas.openxmlformats.org/officeDocument/2006/relationships/font" Target="fonts/EBGaramond-italic.fntdata"/><Relationship Id="rId23" Type="http://schemas.openxmlformats.org/officeDocument/2006/relationships/slide" Target="slides/slide18.xml"/><Relationship Id="rId67" Type="http://schemas.openxmlformats.org/officeDocument/2006/relationships/font" Target="fonts/EBGaramond-bold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EBGaramond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d226dd247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31d226dd24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This is the template for slides with an image and a bullet list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d226dd247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31d226dd24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This is the template for slides with an image and a bullet list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d226dd247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31d226dd24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This is the template for slides with an image and a bullet list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d226dd247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31d226dd24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This is the template for slides with an image and a bullet list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d226dd247_0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31d226dd24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This is the template for slides with an image and a bullet list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d226dd247_0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31d226dd24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This is the template for slides with an image and a bullet list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1d226dd247_0_1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31d226dd24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This is the template for slides with an image and a bullet list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d226dd247_0_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31d226dd24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This is the template for slides with an image and a bullet list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1d226dd247_0_1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31d226dd24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This is the template for slides with an image and a bullet list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1d226dd247_0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31d226dd24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This is the template for slides with an image and a bullet list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IN">
                <a:solidFill>
                  <a:schemeClr val="dk1"/>
                </a:solidFill>
              </a:rPr>
              <a:t>Explanation: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IN">
                <a:solidFill>
                  <a:schemeClr val="dk1"/>
                </a:solidFill>
              </a:rPr>
              <a:t>The given statements are in positive considerations</a:t>
            </a:r>
            <a:br>
              <a:rPr lang="en-IN">
                <a:solidFill>
                  <a:schemeClr val="dk1"/>
                </a:solidFill>
              </a:rPr>
            </a:br>
            <a:r>
              <a:rPr lang="en-IN">
                <a:solidFill>
                  <a:schemeClr val="dk1"/>
                </a:solidFill>
              </a:rPr>
              <a:t>So </a:t>
            </a:r>
            <a:r>
              <a:rPr b="1" lang="en-IN">
                <a:solidFill>
                  <a:schemeClr val="dk1"/>
                </a:solidFill>
              </a:rPr>
              <a:t>conclusion also must be positive </a:t>
            </a:r>
            <a:endParaRPr>
              <a:solidFill>
                <a:schemeClr val="dk1"/>
              </a:solidFill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IN">
                <a:solidFill>
                  <a:schemeClr val="dk1"/>
                </a:solidFill>
              </a:rPr>
              <a:t>Explanation: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IN">
                <a:solidFill>
                  <a:schemeClr val="dk1"/>
                </a:solidFill>
              </a:rPr>
              <a:t>The given statements are in positive considerations</a:t>
            </a:r>
            <a:br>
              <a:rPr lang="en-IN">
                <a:solidFill>
                  <a:schemeClr val="dk1"/>
                </a:solidFill>
              </a:rPr>
            </a:br>
            <a:r>
              <a:rPr lang="en-IN">
                <a:solidFill>
                  <a:schemeClr val="dk1"/>
                </a:solidFill>
              </a:rPr>
              <a:t>So </a:t>
            </a:r>
            <a:r>
              <a:rPr b="1" lang="en-IN">
                <a:solidFill>
                  <a:schemeClr val="dk1"/>
                </a:solidFill>
              </a:rPr>
              <a:t>conclusion also must be positive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IN">
                <a:solidFill>
                  <a:schemeClr val="dk1"/>
                </a:solidFill>
              </a:rPr>
              <a:t>Explanation: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IN">
                <a:solidFill>
                  <a:schemeClr val="dk1"/>
                </a:solidFill>
              </a:rPr>
              <a:t>The given statements are in positive considerations</a:t>
            </a:r>
            <a:br>
              <a:rPr lang="en-IN">
                <a:solidFill>
                  <a:schemeClr val="dk1"/>
                </a:solidFill>
              </a:rPr>
            </a:br>
            <a:r>
              <a:rPr lang="en-IN">
                <a:solidFill>
                  <a:schemeClr val="dk1"/>
                </a:solidFill>
              </a:rPr>
              <a:t>So </a:t>
            </a:r>
            <a:r>
              <a:rPr b="1" lang="en-IN">
                <a:solidFill>
                  <a:schemeClr val="dk1"/>
                </a:solidFill>
              </a:rPr>
              <a:t>conclusion also must be positive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1d6aa74679_0_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g31d6aa7467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1d6aa74679_0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5" name="Google Shape;435;g31d6aa7467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1d6aa74679_0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g31d6aa7467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1d6aa74679_0_1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g31d6aa7467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2a9fea209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" name="Google Shape;68;g32a9fea2091_0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1d6aa74679_0_1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g31d6aa7467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1d6aa74679_0_1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g31d6aa7467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1d6aa74679_0_1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g31d6aa74679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1d6aa74679_0_2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g31d6aa7467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1d6aa74679_0_2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g31d6aa74679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1d6aa74679_0_2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g31d6aa74679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1d6aa74679_0_2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g31d6aa74679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1d6aa74679_0_2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g31d6aa74679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1d6aa74679_0_2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g31d6aa74679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1d6aa74679_0_3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" name="Google Shape;538;g31d6aa74679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b3f087a09_1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31b3f087a09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1d6aa74679_0_3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5" name="Google Shape;545;g31d6aa74679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1d6aa74679_0_3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1" name="Google Shape;551;g31d6aa74679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1d6aa74679_0_3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8" name="Google Shape;558;g31d6aa74679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31d6aa74679_0_3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4" name="Google Shape;564;g31d6aa74679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1d6aa74679_0_4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1" name="Google Shape;571;g31d6aa74679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1d6aa74679_0_4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9" name="Google Shape;579;g31d6aa74679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31d6aa74679_0_4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6" name="Google Shape;586;g31d6aa74679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31d6aa74679_0_4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3" name="Google Shape;593;g31d6aa74679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31d6aa74679_0_4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0" name="Google Shape;600;g31d6aa74679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1d6aa74679_0_5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7" name="Google Shape;607;g31d6aa74679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d226dd24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31d226dd2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This is the template for slides with an image and a bullet list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31d6aa74679_0_5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4" name="Google Shape;614;g31d6aa74679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31d6aa74679_0_5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0" name="Google Shape;620;g31d6aa74679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31d6aa74679_0_5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7" name="Google Shape;627;g31d6aa74679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31d6aa74679_0_5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3" name="Google Shape;633;g31d6aa74679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31d6aa74679_0_5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0" name="Google Shape;640;g31d6aa74679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4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6" name="Google Shape;646;p44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3" name="Google Shape;65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d226dd247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31d226dd2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This is the template for slides with an image and a bullet list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d226dd247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31d226dd24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This is the template for slides with an image and a bullet list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d226dd247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31d226dd24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This is the template for slides with an image and a bullet list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d226dd247_0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31d226dd24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>
                <a:solidFill>
                  <a:schemeClr val="dk1"/>
                </a:solidFill>
              </a:rPr>
              <a:t>This is the template for slides with an image and a bullet list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4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">
  <p:cSld name="4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generated with high confidence" id="44" name="Google Shape;44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6800" y="183600"/>
            <a:ext cx="1022401" cy="76680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6"/>
          <p:cNvSpPr/>
          <p:nvPr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46;p56"/>
          <p:cNvSpPr/>
          <p:nvPr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47;p56"/>
          <p:cNvSpPr/>
          <p:nvPr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56"/>
          <p:cNvSpPr/>
          <p:nvPr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1_Title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" name="Google Shape;2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32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3" name="Google Shape;33;p5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5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</a:lstStyle>
          <a:p/>
        </p:txBody>
      </p:sp>
      <p:sp>
        <p:nvSpPr>
          <p:cNvPr id="38" name="Google Shape;38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" name="Google Shape;41;p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9" name="Google Shape;9;p4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6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5.png"/><Relationship Id="rId4" Type="http://schemas.openxmlformats.org/officeDocument/2006/relationships/hyperlink" Target="https://learn.codemithra.com/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3.jpg"/><Relationship Id="rId4" Type="http://schemas.openxmlformats.org/officeDocument/2006/relationships/image" Target="../media/image28.png"/><Relationship Id="rId5" Type="http://schemas.openxmlformats.org/officeDocument/2006/relationships/image" Target="../media/image26.png"/><Relationship Id="rId6" Type="http://schemas.openxmlformats.org/officeDocument/2006/relationships/image" Target="../media/image3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54" name="Google Shape;54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4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4604" y="600291"/>
            <a:ext cx="4134799" cy="2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0054" y="3386141"/>
            <a:ext cx="4743901" cy="11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d226dd247_0_20"/>
          <p:cNvSpPr txBox="1"/>
          <p:nvPr>
            <p:ph idx="1" type="body"/>
          </p:nvPr>
        </p:nvSpPr>
        <p:spPr>
          <a:xfrm>
            <a:off x="720725" y="1170000"/>
            <a:ext cx="8091600" cy="3703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No A is B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Sure Conclusion: No B is A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g31d226dd247_0_20"/>
          <p:cNvSpPr txBox="1"/>
          <p:nvPr/>
        </p:nvSpPr>
        <p:spPr>
          <a:xfrm>
            <a:off x="2120825" y="630250"/>
            <a:ext cx="420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Basic Component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4" name="Google Shape;144;g31d226dd247_0_20"/>
          <p:cNvGrpSpPr/>
          <p:nvPr/>
        </p:nvGrpSpPr>
        <p:grpSpPr>
          <a:xfrm>
            <a:off x="1356345" y="1682554"/>
            <a:ext cx="5104944" cy="1778400"/>
            <a:chOff x="1192696" y="1802296"/>
            <a:chExt cx="7020000" cy="2340000"/>
          </a:xfrm>
        </p:grpSpPr>
        <p:sp>
          <p:nvSpPr>
            <p:cNvPr id="145" name="Google Shape;145;g31d226dd247_0_20"/>
            <p:cNvSpPr/>
            <p:nvPr/>
          </p:nvSpPr>
          <p:spPr>
            <a:xfrm>
              <a:off x="1192696" y="1802296"/>
              <a:ext cx="2340000" cy="2340000"/>
            </a:xfrm>
            <a:prstGeom prst="ellipse">
              <a:avLst/>
            </a:prstGeom>
            <a:solidFill>
              <a:srgbClr val="FFB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IN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g31d226dd247_0_20"/>
            <p:cNvSpPr/>
            <p:nvPr/>
          </p:nvSpPr>
          <p:spPr>
            <a:xfrm>
              <a:off x="5872696" y="1802296"/>
              <a:ext cx="2340000" cy="2340000"/>
            </a:xfrm>
            <a:prstGeom prst="ellipse">
              <a:avLst/>
            </a:prstGeom>
            <a:solidFill>
              <a:srgbClr val="B2FF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IN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d226dd247_0_25"/>
          <p:cNvSpPr txBox="1"/>
          <p:nvPr>
            <p:ph idx="1" type="body"/>
          </p:nvPr>
        </p:nvSpPr>
        <p:spPr>
          <a:xfrm>
            <a:off x="720725" y="1170000"/>
            <a:ext cx="8091600" cy="3703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Some A are B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Sure Conclusion: Some B are A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52" name="Google Shape;152;g31d226dd247_0_25"/>
          <p:cNvSpPr txBox="1"/>
          <p:nvPr/>
        </p:nvSpPr>
        <p:spPr>
          <a:xfrm>
            <a:off x="2120825" y="630250"/>
            <a:ext cx="420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Basic Component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3" name="Google Shape;153;g31d226dd247_0_25"/>
          <p:cNvGrpSpPr/>
          <p:nvPr/>
        </p:nvGrpSpPr>
        <p:grpSpPr>
          <a:xfrm>
            <a:off x="2852323" y="1662312"/>
            <a:ext cx="2740608" cy="1818882"/>
            <a:chOff x="3402000" y="2003894"/>
            <a:chExt cx="3510000" cy="2340000"/>
          </a:xfrm>
        </p:grpSpPr>
        <p:sp>
          <p:nvSpPr>
            <p:cNvPr id="154" name="Google Shape;154;g31d226dd247_0_25"/>
            <p:cNvSpPr/>
            <p:nvPr/>
          </p:nvSpPr>
          <p:spPr>
            <a:xfrm>
              <a:off x="4572000" y="2161699"/>
              <a:ext cx="1170000" cy="2024393"/>
            </a:xfrm>
            <a:custGeom>
              <a:rect b="b" l="l" r="r" t="t"/>
              <a:pathLst>
                <a:path extrusionOk="0" h="2024393" w="1170000">
                  <a:moveTo>
                    <a:pt x="585000" y="0"/>
                  </a:moveTo>
                  <a:lnTo>
                    <a:pt x="654158" y="42014"/>
                  </a:lnTo>
                  <a:cubicBezTo>
                    <a:pt x="965380" y="252271"/>
                    <a:pt x="1170000" y="608338"/>
                    <a:pt x="1170000" y="1012196"/>
                  </a:cubicBezTo>
                  <a:cubicBezTo>
                    <a:pt x="1170000" y="1416054"/>
                    <a:pt x="965380" y="1772121"/>
                    <a:pt x="654158" y="1982378"/>
                  </a:cubicBezTo>
                  <a:lnTo>
                    <a:pt x="585000" y="2024393"/>
                  </a:lnTo>
                  <a:lnTo>
                    <a:pt x="515842" y="1982378"/>
                  </a:lnTo>
                  <a:cubicBezTo>
                    <a:pt x="204620" y="1772121"/>
                    <a:pt x="0" y="1416054"/>
                    <a:pt x="0" y="1012196"/>
                  </a:cubicBezTo>
                  <a:cubicBezTo>
                    <a:pt x="0" y="608338"/>
                    <a:pt x="204620" y="252271"/>
                    <a:pt x="515842" y="42014"/>
                  </a:cubicBezTo>
                  <a:lnTo>
                    <a:pt x="585000" y="0"/>
                  </a:lnTo>
                  <a:close/>
                </a:path>
              </a:pathLst>
            </a:custGeom>
            <a:solidFill>
              <a:srgbClr val="FF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IN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 &amp; 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g31d226dd247_0_25"/>
            <p:cNvSpPr/>
            <p:nvPr/>
          </p:nvSpPr>
          <p:spPr>
            <a:xfrm>
              <a:off x="3402000" y="2003894"/>
              <a:ext cx="1755000" cy="2340000"/>
            </a:xfrm>
            <a:custGeom>
              <a:rect b="b" l="l" r="r" t="t"/>
              <a:pathLst>
                <a:path extrusionOk="0" h="2340000" w="1755000">
                  <a:moveTo>
                    <a:pt x="1170000" y="0"/>
                  </a:moveTo>
                  <a:cubicBezTo>
                    <a:pt x="1371929" y="0"/>
                    <a:pt x="1561911" y="51155"/>
                    <a:pt x="1727691" y="141213"/>
                  </a:cubicBezTo>
                  <a:lnTo>
                    <a:pt x="1755000" y="157804"/>
                  </a:lnTo>
                  <a:lnTo>
                    <a:pt x="1685842" y="199818"/>
                  </a:lnTo>
                  <a:cubicBezTo>
                    <a:pt x="1374620" y="410075"/>
                    <a:pt x="1170000" y="766142"/>
                    <a:pt x="1170000" y="1170000"/>
                  </a:cubicBezTo>
                  <a:cubicBezTo>
                    <a:pt x="1170000" y="1573858"/>
                    <a:pt x="1374620" y="1929925"/>
                    <a:pt x="1685842" y="2140182"/>
                  </a:cubicBezTo>
                  <a:lnTo>
                    <a:pt x="1755000" y="2182197"/>
                  </a:lnTo>
                  <a:lnTo>
                    <a:pt x="1727691" y="2198787"/>
                  </a:lnTo>
                  <a:cubicBezTo>
                    <a:pt x="1561911" y="2288845"/>
                    <a:pt x="1371929" y="2340000"/>
                    <a:pt x="1170000" y="2340000"/>
                  </a:cubicBezTo>
                  <a:cubicBezTo>
                    <a:pt x="523827" y="2340000"/>
                    <a:pt x="0" y="1816173"/>
                    <a:pt x="0" y="1170000"/>
                  </a:cubicBezTo>
                  <a:cubicBezTo>
                    <a:pt x="0" y="523827"/>
                    <a:pt x="523827" y="0"/>
                    <a:pt x="1170000" y="0"/>
                  </a:cubicBezTo>
                  <a:close/>
                </a:path>
              </a:pathLst>
            </a:custGeom>
            <a:solidFill>
              <a:srgbClr val="FFB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IN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g31d226dd247_0_25"/>
            <p:cNvSpPr/>
            <p:nvPr/>
          </p:nvSpPr>
          <p:spPr>
            <a:xfrm>
              <a:off x="5157000" y="2003894"/>
              <a:ext cx="1755000" cy="2340000"/>
            </a:xfrm>
            <a:custGeom>
              <a:rect b="b" l="l" r="r" t="t"/>
              <a:pathLst>
                <a:path extrusionOk="0" h="2340000" w="1755000">
                  <a:moveTo>
                    <a:pt x="585000" y="0"/>
                  </a:moveTo>
                  <a:cubicBezTo>
                    <a:pt x="1231173" y="0"/>
                    <a:pt x="1755000" y="523827"/>
                    <a:pt x="1755000" y="1170000"/>
                  </a:cubicBezTo>
                  <a:cubicBezTo>
                    <a:pt x="1755000" y="1816173"/>
                    <a:pt x="1231173" y="2340000"/>
                    <a:pt x="585000" y="2340000"/>
                  </a:cubicBezTo>
                  <a:cubicBezTo>
                    <a:pt x="383071" y="2340000"/>
                    <a:pt x="193090" y="2288845"/>
                    <a:pt x="27309" y="2198787"/>
                  </a:cubicBezTo>
                  <a:lnTo>
                    <a:pt x="0" y="2182197"/>
                  </a:lnTo>
                  <a:lnTo>
                    <a:pt x="69158" y="2140182"/>
                  </a:lnTo>
                  <a:cubicBezTo>
                    <a:pt x="380380" y="1929925"/>
                    <a:pt x="585000" y="1573858"/>
                    <a:pt x="585000" y="1170000"/>
                  </a:cubicBezTo>
                  <a:cubicBezTo>
                    <a:pt x="585000" y="766142"/>
                    <a:pt x="380380" y="410075"/>
                    <a:pt x="69158" y="199818"/>
                  </a:cubicBezTo>
                  <a:lnTo>
                    <a:pt x="0" y="157804"/>
                  </a:lnTo>
                  <a:lnTo>
                    <a:pt x="27309" y="141213"/>
                  </a:lnTo>
                  <a:cubicBezTo>
                    <a:pt x="193090" y="51155"/>
                    <a:pt x="383071" y="0"/>
                    <a:pt x="585000" y="0"/>
                  </a:cubicBezTo>
                  <a:close/>
                </a:path>
              </a:pathLst>
            </a:custGeom>
            <a:solidFill>
              <a:srgbClr val="B2FF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IN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d226dd247_0_30"/>
          <p:cNvSpPr txBox="1"/>
          <p:nvPr>
            <p:ph idx="1" type="body"/>
          </p:nvPr>
        </p:nvSpPr>
        <p:spPr>
          <a:xfrm>
            <a:off x="720725" y="1170000"/>
            <a:ext cx="8091600" cy="3703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All A are B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Sure Conclusion: Some B are A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62" name="Google Shape;162;g31d226dd247_0_30"/>
          <p:cNvSpPr txBox="1"/>
          <p:nvPr/>
        </p:nvSpPr>
        <p:spPr>
          <a:xfrm>
            <a:off x="2120825" y="630250"/>
            <a:ext cx="420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Basic Component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3" name="Google Shape;163;g31d226dd247_0_30"/>
          <p:cNvGrpSpPr/>
          <p:nvPr/>
        </p:nvGrpSpPr>
        <p:grpSpPr>
          <a:xfrm>
            <a:off x="2500575" y="1667331"/>
            <a:ext cx="2340000" cy="1808820"/>
            <a:chOff x="3402000" y="2003894"/>
            <a:chExt cx="2340000" cy="2340000"/>
          </a:xfrm>
        </p:grpSpPr>
        <p:sp>
          <p:nvSpPr>
            <p:cNvPr id="164" name="Google Shape;164;g31d226dd247_0_30"/>
            <p:cNvSpPr/>
            <p:nvPr/>
          </p:nvSpPr>
          <p:spPr>
            <a:xfrm>
              <a:off x="3402000" y="2003894"/>
              <a:ext cx="2340000" cy="2340000"/>
            </a:xfrm>
            <a:prstGeom prst="ellipse">
              <a:avLst/>
            </a:prstGeom>
            <a:solidFill>
              <a:srgbClr val="B2FFB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IN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g31d226dd247_0_30"/>
            <p:cNvSpPr/>
            <p:nvPr/>
          </p:nvSpPr>
          <p:spPr>
            <a:xfrm>
              <a:off x="3861911" y="2453894"/>
              <a:ext cx="1440000" cy="1440000"/>
            </a:xfrm>
            <a:prstGeom prst="ellipse">
              <a:avLst/>
            </a:prstGeom>
            <a:solidFill>
              <a:srgbClr val="FFB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IN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d226dd247_0_35"/>
          <p:cNvSpPr txBox="1"/>
          <p:nvPr>
            <p:ph idx="1" type="body"/>
          </p:nvPr>
        </p:nvSpPr>
        <p:spPr>
          <a:xfrm>
            <a:off x="720725" y="1170000"/>
            <a:ext cx="8091600" cy="3703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Step 1: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Represent the statement in Venn Diagram format.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Step 2: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Check whether first conclusion is true for all cases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Statement: </a:t>
            </a:r>
            <a:endParaRPr sz="1600">
              <a:solidFill>
                <a:schemeClr val="dk1"/>
              </a:solidFill>
            </a:endParaRPr>
          </a:p>
          <a:p>
            <a:pPr indent="0" lvl="1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 machines are bad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 bad are globe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globe are round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71" name="Google Shape;171;g31d226dd247_0_35"/>
          <p:cNvSpPr txBox="1"/>
          <p:nvPr/>
        </p:nvSpPr>
        <p:spPr>
          <a:xfrm>
            <a:off x="2120825" y="630250"/>
            <a:ext cx="420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Basic Component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g31d226dd247_0_35"/>
          <p:cNvSpPr txBox="1"/>
          <p:nvPr/>
        </p:nvSpPr>
        <p:spPr>
          <a:xfrm>
            <a:off x="4974211" y="2967047"/>
            <a:ext cx="3008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Conclusion: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Some machines are round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 machine is round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d226dd247_0_86"/>
          <p:cNvSpPr txBox="1"/>
          <p:nvPr>
            <p:ph idx="1" type="body"/>
          </p:nvPr>
        </p:nvSpPr>
        <p:spPr>
          <a:xfrm>
            <a:off x="720725" y="1170000"/>
            <a:ext cx="8091600" cy="3703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Some machines are bad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8" name="Google Shape;178;g31d226dd247_0_86"/>
          <p:cNvSpPr txBox="1"/>
          <p:nvPr/>
        </p:nvSpPr>
        <p:spPr>
          <a:xfrm>
            <a:off x="2120825" y="630250"/>
            <a:ext cx="420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Basic Component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9" name="Google Shape;179;g31d226dd247_0_86"/>
          <p:cNvGrpSpPr/>
          <p:nvPr/>
        </p:nvGrpSpPr>
        <p:grpSpPr>
          <a:xfrm>
            <a:off x="2455034" y="1783975"/>
            <a:ext cx="3367143" cy="2223234"/>
            <a:chOff x="3402000" y="2003894"/>
            <a:chExt cx="3510000" cy="2340000"/>
          </a:xfrm>
        </p:grpSpPr>
        <p:sp>
          <p:nvSpPr>
            <p:cNvPr id="180" name="Google Shape;180;g31d226dd247_0_86"/>
            <p:cNvSpPr/>
            <p:nvPr/>
          </p:nvSpPr>
          <p:spPr>
            <a:xfrm>
              <a:off x="4572000" y="2161699"/>
              <a:ext cx="1170000" cy="2024393"/>
            </a:xfrm>
            <a:custGeom>
              <a:rect b="b" l="l" r="r" t="t"/>
              <a:pathLst>
                <a:path extrusionOk="0" h="2024393" w="1170000">
                  <a:moveTo>
                    <a:pt x="585000" y="0"/>
                  </a:moveTo>
                  <a:lnTo>
                    <a:pt x="654158" y="42014"/>
                  </a:lnTo>
                  <a:cubicBezTo>
                    <a:pt x="965380" y="252271"/>
                    <a:pt x="1170000" y="608338"/>
                    <a:pt x="1170000" y="1012196"/>
                  </a:cubicBezTo>
                  <a:cubicBezTo>
                    <a:pt x="1170000" y="1416054"/>
                    <a:pt x="965380" y="1772121"/>
                    <a:pt x="654158" y="1982378"/>
                  </a:cubicBezTo>
                  <a:lnTo>
                    <a:pt x="585000" y="2024393"/>
                  </a:lnTo>
                  <a:lnTo>
                    <a:pt x="515842" y="1982378"/>
                  </a:lnTo>
                  <a:cubicBezTo>
                    <a:pt x="204620" y="1772121"/>
                    <a:pt x="0" y="1416054"/>
                    <a:pt x="0" y="1012196"/>
                  </a:cubicBezTo>
                  <a:cubicBezTo>
                    <a:pt x="0" y="608338"/>
                    <a:pt x="204620" y="252271"/>
                    <a:pt x="515842" y="42014"/>
                  </a:cubicBezTo>
                  <a:lnTo>
                    <a:pt x="585000" y="0"/>
                  </a:lnTo>
                  <a:close/>
                </a:path>
              </a:pathLst>
            </a:custGeom>
            <a:solidFill>
              <a:srgbClr val="FFE5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IN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 &amp; 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g31d226dd247_0_86"/>
            <p:cNvSpPr/>
            <p:nvPr/>
          </p:nvSpPr>
          <p:spPr>
            <a:xfrm>
              <a:off x="3402000" y="2003894"/>
              <a:ext cx="1755000" cy="2340000"/>
            </a:xfrm>
            <a:custGeom>
              <a:rect b="b" l="l" r="r" t="t"/>
              <a:pathLst>
                <a:path extrusionOk="0" h="2340000" w="1755000">
                  <a:moveTo>
                    <a:pt x="1170000" y="0"/>
                  </a:moveTo>
                  <a:cubicBezTo>
                    <a:pt x="1371929" y="0"/>
                    <a:pt x="1561911" y="51155"/>
                    <a:pt x="1727691" y="141213"/>
                  </a:cubicBezTo>
                  <a:lnTo>
                    <a:pt x="1755000" y="157804"/>
                  </a:lnTo>
                  <a:lnTo>
                    <a:pt x="1685842" y="199818"/>
                  </a:lnTo>
                  <a:cubicBezTo>
                    <a:pt x="1374620" y="410075"/>
                    <a:pt x="1170000" y="766142"/>
                    <a:pt x="1170000" y="1170000"/>
                  </a:cubicBezTo>
                  <a:cubicBezTo>
                    <a:pt x="1170000" y="1573858"/>
                    <a:pt x="1374620" y="1929925"/>
                    <a:pt x="1685842" y="2140182"/>
                  </a:cubicBezTo>
                  <a:lnTo>
                    <a:pt x="1755000" y="2182197"/>
                  </a:lnTo>
                  <a:lnTo>
                    <a:pt x="1727691" y="2198787"/>
                  </a:lnTo>
                  <a:cubicBezTo>
                    <a:pt x="1561911" y="2288845"/>
                    <a:pt x="1371929" y="2340000"/>
                    <a:pt x="1170000" y="2340000"/>
                  </a:cubicBezTo>
                  <a:cubicBezTo>
                    <a:pt x="523827" y="2340000"/>
                    <a:pt x="0" y="1816173"/>
                    <a:pt x="0" y="1170000"/>
                  </a:cubicBezTo>
                  <a:cubicBezTo>
                    <a:pt x="0" y="523827"/>
                    <a:pt x="523827" y="0"/>
                    <a:pt x="1170000" y="0"/>
                  </a:cubicBezTo>
                  <a:close/>
                </a:path>
              </a:pathLst>
            </a:custGeom>
            <a:solidFill>
              <a:srgbClr val="FFB2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IN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31d226dd247_0_86"/>
            <p:cNvSpPr/>
            <p:nvPr/>
          </p:nvSpPr>
          <p:spPr>
            <a:xfrm>
              <a:off x="5157000" y="2003894"/>
              <a:ext cx="1755000" cy="2340000"/>
            </a:xfrm>
            <a:custGeom>
              <a:rect b="b" l="l" r="r" t="t"/>
              <a:pathLst>
                <a:path extrusionOk="0" h="2340000" w="1755000">
                  <a:moveTo>
                    <a:pt x="585000" y="0"/>
                  </a:moveTo>
                  <a:cubicBezTo>
                    <a:pt x="1231173" y="0"/>
                    <a:pt x="1755000" y="523827"/>
                    <a:pt x="1755000" y="1170000"/>
                  </a:cubicBezTo>
                  <a:cubicBezTo>
                    <a:pt x="1755000" y="1816173"/>
                    <a:pt x="1231173" y="2340000"/>
                    <a:pt x="585000" y="2340000"/>
                  </a:cubicBezTo>
                  <a:cubicBezTo>
                    <a:pt x="383071" y="2340000"/>
                    <a:pt x="193090" y="2288845"/>
                    <a:pt x="27309" y="2198787"/>
                  </a:cubicBezTo>
                  <a:lnTo>
                    <a:pt x="0" y="2182197"/>
                  </a:lnTo>
                  <a:lnTo>
                    <a:pt x="69158" y="2140182"/>
                  </a:lnTo>
                  <a:cubicBezTo>
                    <a:pt x="380380" y="1929925"/>
                    <a:pt x="585000" y="1573858"/>
                    <a:pt x="585000" y="1170000"/>
                  </a:cubicBezTo>
                  <a:cubicBezTo>
                    <a:pt x="585000" y="766142"/>
                    <a:pt x="380380" y="410075"/>
                    <a:pt x="69158" y="199818"/>
                  </a:cubicBezTo>
                  <a:lnTo>
                    <a:pt x="0" y="157804"/>
                  </a:lnTo>
                  <a:lnTo>
                    <a:pt x="27309" y="141213"/>
                  </a:lnTo>
                  <a:cubicBezTo>
                    <a:pt x="193090" y="51155"/>
                    <a:pt x="383071" y="0"/>
                    <a:pt x="585000" y="0"/>
                  </a:cubicBezTo>
                  <a:close/>
                </a:path>
              </a:pathLst>
            </a:custGeom>
            <a:solidFill>
              <a:srgbClr val="B2FFB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IN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d226dd247_0_95"/>
          <p:cNvSpPr txBox="1"/>
          <p:nvPr>
            <p:ph idx="1" type="body"/>
          </p:nvPr>
        </p:nvSpPr>
        <p:spPr>
          <a:xfrm>
            <a:off x="720725" y="1170000"/>
            <a:ext cx="8091600" cy="3703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Some bad are globe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8" name="Google Shape;188;g31d226dd247_0_95"/>
          <p:cNvSpPr txBox="1"/>
          <p:nvPr/>
        </p:nvSpPr>
        <p:spPr>
          <a:xfrm>
            <a:off x="2120825" y="630250"/>
            <a:ext cx="420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Basic Component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g31d226dd247_0_95"/>
          <p:cNvSpPr/>
          <p:nvPr/>
        </p:nvSpPr>
        <p:spPr>
          <a:xfrm>
            <a:off x="2025450" y="2030141"/>
            <a:ext cx="719550" cy="1245002"/>
          </a:xfrm>
          <a:custGeom>
            <a:rect b="b" l="l" r="r" t="t"/>
            <a:pathLst>
              <a:path extrusionOk="0" h="2024393" w="1170000">
                <a:moveTo>
                  <a:pt x="585000" y="0"/>
                </a:moveTo>
                <a:lnTo>
                  <a:pt x="654158" y="42014"/>
                </a:lnTo>
                <a:cubicBezTo>
                  <a:pt x="965380" y="252271"/>
                  <a:pt x="1170000" y="608338"/>
                  <a:pt x="1170000" y="1012196"/>
                </a:cubicBezTo>
                <a:cubicBezTo>
                  <a:pt x="1170000" y="1416054"/>
                  <a:pt x="965380" y="1772121"/>
                  <a:pt x="654158" y="1982378"/>
                </a:cubicBezTo>
                <a:lnTo>
                  <a:pt x="585000" y="2024393"/>
                </a:lnTo>
                <a:lnTo>
                  <a:pt x="515842" y="1982378"/>
                </a:lnTo>
                <a:cubicBezTo>
                  <a:pt x="204620" y="1772121"/>
                  <a:pt x="0" y="1416054"/>
                  <a:pt x="0" y="1012196"/>
                </a:cubicBezTo>
                <a:cubicBezTo>
                  <a:pt x="0" y="608338"/>
                  <a:pt x="204620" y="252271"/>
                  <a:pt x="515842" y="42014"/>
                </a:cubicBezTo>
                <a:lnTo>
                  <a:pt x="585000" y="0"/>
                </a:lnTo>
                <a:close/>
              </a:path>
            </a:pathLst>
          </a:custGeom>
          <a:solidFill>
            <a:srgbClr val="FFE5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 &amp;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31d226dd247_0_95"/>
          <p:cNvSpPr/>
          <p:nvPr/>
        </p:nvSpPr>
        <p:spPr>
          <a:xfrm>
            <a:off x="1305450" y="1933030"/>
            <a:ext cx="1079325" cy="1439100"/>
          </a:xfrm>
          <a:custGeom>
            <a:rect b="b" l="l" r="r" t="t"/>
            <a:pathLst>
              <a:path extrusionOk="0" h="2340000" w="1755000">
                <a:moveTo>
                  <a:pt x="1170000" y="0"/>
                </a:moveTo>
                <a:cubicBezTo>
                  <a:pt x="1371929" y="0"/>
                  <a:pt x="1561911" y="51155"/>
                  <a:pt x="1727691" y="141213"/>
                </a:cubicBezTo>
                <a:lnTo>
                  <a:pt x="1755000" y="157804"/>
                </a:lnTo>
                <a:lnTo>
                  <a:pt x="1685842" y="199818"/>
                </a:lnTo>
                <a:cubicBezTo>
                  <a:pt x="1374620" y="410075"/>
                  <a:pt x="1170000" y="766142"/>
                  <a:pt x="1170000" y="1170000"/>
                </a:cubicBezTo>
                <a:cubicBezTo>
                  <a:pt x="1170000" y="1573858"/>
                  <a:pt x="1374620" y="1929925"/>
                  <a:pt x="1685842" y="2140182"/>
                </a:cubicBezTo>
                <a:lnTo>
                  <a:pt x="1755000" y="2182197"/>
                </a:lnTo>
                <a:lnTo>
                  <a:pt x="1727691" y="2198787"/>
                </a:lnTo>
                <a:cubicBezTo>
                  <a:pt x="1561911" y="2288845"/>
                  <a:pt x="1371929" y="2340000"/>
                  <a:pt x="1170000" y="2340000"/>
                </a:cubicBezTo>
                <a:cubicBezTo>
                  <a:pt x="523827" y="2340000"/>
                  <a:pt x="0" y="1816173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solidFill>
            <a:srgbClr val="FFB2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31d226dd247_0_95"/>
          <p:cNvSpPr/>
          <p:nvPr/>
        </p:nvSpPr>
        <p:spPr>
          <a:xfrm>
            <a:off x="2385450" y="1933030"/>
            <a:ext cx="900000" cy="1440000"/>
          </a:xfrm>
          <a:custGeom>
            <a:rect b="b" l="l" r="r" t="t"/>
            <a:pathLst>
              <a:path extrusionOk="0" h="1440000" w="900000">
                <a:moveTo>
                  <a:pt x="360000" y="0"/>
                </a:moveTo>
                <a:cubicBezTo>
                  <a:pt x="558822" y="0"/>
                  <a:pt x="738823" y="80589"/>
                  <a:pt x="869117" y="210883"/>
                </a:cubicBezTo>
                <a:lnTo>
                  <a:pt x="900000" y="248314"/>
                </a:lnTo>
                <a:lnTo>
                  <a:pt x="842965" y="317441"/>
                </a:lnTo>
                <a:cubicBezTo>
                  <a:pt x="765331" y="432354"/>
                  <a:pt x="720000" y="570883"/>
                  <a:pt x="720000" y="720000"/>
                </a:cubicBezTo>
                <a:cubicBezTo>
                  <a:pt x="720000" y="869117"/>
                  <a:pt x="765331" y="1007646"/>
                  <a:pt x="842965" y="1122559"/>
                </a:cubicBezTo>
                <a:lnTo>
                  <a:pt x="900000" y="1191686"/>
                </a:lnTo>
                <a:lnTo>
                  <a:pt x="869117" y="1229117"/>
                </a:lnTo>
                <a:cubicBezTo>
                  <a:pt x="738823" y="1359411"/>
                  <a:pt x="558822" y="1440000"/>
                  <a:pt x="360000" y="1440000"/>
                </a:cubicBezTo>
                <a:cubicBezTo>
                  <a:pt x="235736" y="1440000"/>
                  <a:pt x="118825" y="1408520"/>
                  <a:pt x="16806" y="1353100"/>
                </a:cubicBezTo>
                <a:lnTo>
                  <a:pt x="0" y="1342891"/>
                </a:lnTo>
                <a:lnTo>
                  <a:pt x="42559" y="1317035"/>
                </a:lnTo>
                <a:cubicBezTo>
                  <a:pt x="234080" y="1187646"/>
                  <a:pt x="360000" y="968528"/>
                  <a:pt x="360000" y="720000"/>
                </a:cubicBezTo>
                <a:cubicBezTo>
                  <a:pt x="360000" y="471472"/>
                  <a:pt x="234080" y="252354"/>
                  <a:pt x="42559" y="122965"/>
                </a:cubicBezTo>
                <a:lnTo>
                  <a:pt x="0" y="97110"/>
                </a:lnTo>
                <a:lnTo>
                  <a:pt x="16806" y="86900"/>
                </a:lnTo>
                <a:cubicBezTo>
                  <a:pt x="118825" y="31480"/>
                  <a:pt x="235736" y="0"/>
                  <a:pt x="360000" y="0"/>
                </a:cubicBezTo>
                <a:close/>
              </a:path>
            </a:pathLst>
          </a:custGeom>
          <a:solidFill>
            <a:srgbClr val="B2FF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31d226dd247_0_95"/>
          <p:cNvSpPr/>
          <p:nvPr/>
        </p:nvSpPr>
        <p:spPr>
          <a:xfrm>
            <a:off x="3285450" y="1933030"/>
            <a:ext cx="1260000" cy="1440000"/>
          </a:xfrm>
          <a:custGeom>
            <a:rect b="b" l="l" r="r" t="t"/>
            <a:pathLst>
              <a:path extrusionOk="0" h="1440000" w="1260000">
                <a:moveTo>
                  <a:pt x="540000" y="0"/>
                </a:moveTo>
                <a:cubicBezTo>
                  <a:pt x="937645" y="0"/>
                  <a:pt x="1260000" y="322355"/>
                  <a:pt x="1260000" y="720000"/>
                </a:cubicBezTo>
                <a:cubicBezTo>
                  <a:pt x="1260000" y="1117645"/>
                  <a:pt x="937645" y="1440000"/>
                  <a:pt x="540000" y="1440000"/>
                </a:cubicBezTo>
                <a:cubicBezTo>
                  <a:pt x="341178" y="1440000"/>
                  <a:pt x="161178" y="1359411"/>
                  <a:pt x="30883" y="1229117"/>
                </a:cubicBezTo>
                <a:lnTo>
                  <a:pt x="0" y="1191686"/>
                </a:lnTo>
                <a:lnTo>
                  <a:pt x="57035" y="1122559"/>
                </a:lnTo>
                <a:cubicBezTo>
                  <a:pt x="134669" y="1007646"/>
                  <a:pt x="180000" y="869117"/>
                  <a:pt x="180000" y="720000"/>
                </a:cubicBezTo>
                <a:cubicBezTo>
                  <a:pt x="180000" y="570883"/>
                  <a:pt x="134669" y="432354"/>
                  <a:pt x="57035" y="317441"/>
                </a:cubicBezTo>
                <a:lnTo>
                  <a:pt x="0" y="248314"/>
                </a:lnTo>
                <a:lnTo>
                  <a:pt x="30883" y="210883"/>
                </a:lnTo>
                <a:cubicBezTo>
                  <a:pt x="161178" y="80589"/>
                  <a:pt x="341178" y="0"/>
                  <a:pt x="540000" y="0"/>
                </a:cubicBez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31d226dd247_0_95"/>
          <p:cNvSpPr/>
          <p:nvPr/>
        </p:nvSpPr>
        <p:spPr>
          <a:xfrm>
            <a:off x="3105450" y="2181344"/>
            <a:ext cx="360000" cy="943372"/>
          </a:xfrm>
          <a:custGeom>
            <a:rect b="b" l="l" r="r" t="t"/>
            <a:pathLst>
              <a:path extrusionOk="0" h="943372" w="360000">
                <a:moveTo>
                  <a:pt x="180000" y="0"/>
                </a:moveTo>
                <a:lnTo>
                  <a:pt x="237035" y="69127"/>
                </a:lnTo>
                <a:cubicBezTo>
                  <a:pt x="314669" y="184040"/>
                  <a:pt x="360000" y="322569"/>
                  <a:pt x="360000" y="471686"/>
                </a:cubicBezTo>
                <a:cubicBezTo>
                  <a:pt x="360000" y="620803"/>
                  <a:pt x="314669" y="759332"/>
                  <a:pt x="237035" y="874245"/>
                </a:cubicBezTo>
                <a:lnTo>
                  <a:pt x="180000" y="943372"/>
                </a:lnTo>
                <a:lnTo>
                  <a:pt x="122965" y="874245"/>
                </a:lnTo>
                <a:cubicBezTo>
                  <a:pt x="45331" y="759332"/>
                  <a:pt x="0" y="620803"/>
                  <a:pt x="0" y="471686"/>
                </a:cubicBezTo>
                <a:cubicBezTo>
                  <a:pt x="0" y="322569"/>
                  <a:pt x="45331" y="184040"/>
                  <a:pt x="122965" y="69127"/>
                </a:cubicBezTo>
                <a:lnTo>
                  <a:pt x="180000" y="0"/>
                </a:lnTo>
                <a:close/>
              </a:path>
            </a:pathLst>
          </a:custGeom>
          <a:solidFill>
            <a:srgbClr val="FFCC8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&amp; 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31d226dd247_0_95"/>
          <p:cNvSpPr txBox="1"/>
          <p:nvPr/>
        </p:nvSpPr>
        <p:spPr>
          <a:xfrm>
            <a:off x="2242330" y="3645544"/>
            <a:ext cx="154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1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31d226dd247_0_95"/>
          <p:cNvSpPr/>
          <p:nvPr/>
        </p:nvSpPr>
        <p:spPr>
          <a:xfrm>
            <a:off x="6289382" y="1751764"/>
            <a:ext cx="720000" cy="622891"/>
          </a:xfrm>
          <a:custGeom>
            <a:rect b="b" l="l" r="r" t="t"/>
            <a:pathLst>
              <a:path extrusionOk="0" h="622891" w="720000">
                <a:moveTo>
                  <a:pt x="360000" y="0"/>
                </a:moveTo>
                <a:lnTo>
                  <a:pt x="402559" y="25855"/>
                </a:lnTo>
                <a:cubicBezTo>
                  <a:pt x="594080" y="155244"/>
                  <a:pt x="720000" y="374362"/>
                  <a:pt x="720000" y="622890"/>
                </a:cubicBezTo>
                <a:lnTo>
                  <a:pt x="720000" y="622891"/>
                </a:lnTo>
                <a:lnTo>
                  <a:pt x="714215" y="531189"/>
                </a:lnTo>
                <a:cubicBezTo>
                  <a:pt x="687495" y="320985"/>
                  <a:pt x="570140" y="139071"/>
                  <a:pt x="402559" y="25856"/>
                </a:cubicBezTo>
                <a:lnTo>
                  <a:pt x="360000" y="1"/>
                </a:lnTo>
                <a:lnTo>
                  <a:pt x="317441" y="25856"/>
                </a:lnTo>
                <a:cubicBezTo>
                  <a:pt x="149860" y="139071"/>
                  <a:pt x="32505" y="320985"/>
                  <a:pt x="5785" y="531189"/>
                </a:cubicBezTo>
                <a:lnTo>
                  <a:pt x="0" y="622891"/>
                </a:lnTo>
                <a:lnTo>
                  <a:pt x="0" y="622890"/>
                </a:lnTo>
                <a:cubicBezTo>
                  <a:pt x="0" y="374362"/>
                  <a:pt x="125920" y="155244"/>
                  <a:pt x="317441" y="25855"/>
                </a:cubicBezTo>
                <a:lnTo>
                  <a:pt x="360000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g31d226dd247_0_95"/>
          <p:cNvSpPr/>
          <p:nvPr/>
        </p:nvSpPr>
        <p:spPr>
          <a:xfrm>
            <a:off x="6293964" y="2374654"/>
            <a:ext cx="704471" cy="622891"/>
          </a:xfrm>
          <a:custGeom>
            <a:rect b="b" l="l" r="r" t="t"/>
            <a:pathLst>
              <a:path extrusionOk="0" h="622891" w="704471">
                <a:moveTo>
                  <a:pt x="309789" y="0"/>
                </a:moveTo>
                <a:cubicBezTo>
                  <a:pt x="409200" y="0"/>
                  <a:pt x="503906" y="20147"/>
                  <a:pt x="590045" y="56581"/>
                </a:cubicBezTo>
                <a:lnTo>
                  <a:pt x="704471" y="118689"/>
                </a:lnTo>
                <a:lnTo>
                  <a:pt x="692751" y="179939"/>
                </a:lnTo>
                <a:cubicBezTo>
                  <a:pt x="648359" y="352479"/>
                  <a:pt x="541619" y="499993"/>
                  <a:pt x="397978" y="597035"/>
                </a:cubicBezTo>
                <a:lnTo>
                  <a:pt x="355419" y="622891"/>
                </a:lnTo>
                <a:lnTo>
                  <a:pt x="312860" y="597035"/>
                </a:lnTo>
                <a:cubicBezTo>
                  <a:pt x="145279" y="483820"/>
                  <a:pt x="27924" y="301906"/>
                  <a:pt x="1204" y="91702"/>
                </a:cubicBezTo>
                <a:lnTo>
                  <a:pt x="0" y="72611"/>
                </a:lnTo>
                <a:lnTo>
                  <a:pt x="29533" y="56581"/>
                </a:lnTo>
                <a:cubicBezTo>
                  <a:pt x="115672" y="20147"/>
                  <a:pt x="210378" y="0"/>
                  <a:pt x="309789" y="0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B, G, 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31d226dd247_0_95"/>
          <p:cNvSpPr/>
          <p:nvPr/>
        </p:nvSpPr>
        <p:spPr>
          <a:xfrm>
            <a:off x="6289383" y="2374654"/>
            <a:ext cx="4581" cy="72610"/>
          </a:xfrm>
          <a:custGeom>
            <a:rect b="b" l="l" r="r" t="t"/>
            <a:pathLst>
              <a:path extrusionOk="0" h="72610" w="4581">
                <a:moveTo>
                  <a:pt x="0" y="0"/>
                </a:moveTo>
                <a:lnTo>
                  <a:pt x="4581" y="72610"/>
                </a:lnTo>
                <a:lnTo>
                  <a:pt x="4581" y="7261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31d226dd247_0_95"/>
          <p:cNvSpPr/>
          <p:nvPr/>
        </p:nvSpPr>
        <p:spPr>
          <a:xfrm>
            <a:off x="6998434" y="2374654"/>
            <a:ext cx="10948" cy="118688"/>
          </a:xfrm>
          <a:custGeom>
            <a:rect b="b" l="l" r="r" t="t"/>
            <a:pathLst>
              <a:path extrusionOk="0" h="118688" w="10948">
                <a:moveTo>
                  <a:pt x="10948" y="0"/>
                </a:moveTo>
                <a:lnTo>
                  <a:pt x="10948" y="0"/>
                </a:lnTo>
                <a:cubicBezTo>
                  <a:pt x="10948" y="31066"/>
                  <a:pt x="8981" y="61673"/>
                  <a:pt x="5163" y="91702"/>
                </a:cubicBezTo>
                <a:lnTo>
                  <a:pt x="0" y="118688"/>
                </a:lnTo>
                <a:lnTo>
                  <a:pt x="0" y="118688"/>
                </a:lnTo>
                <a:lnTo>
                  <a:pt x="5163" y="91701"/>
                </a:lnTo>
                <a:lnTo>
                  <a:pt x="10948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31d226dd247_0_95"/>
          <p:cNvSpPr/>
          <p:nvPr/>
        </p:nvSpPr>
        <p:spPr>
          <a:xfrm>
            <a:off x="5894376" y="2447265"/>
            <a:ext cx="755007" cy="647389"/>
          </a:xfrm>
          <a:custGeom>
            <a:rect b="b" l="l" r="r" t="t"/>
            <a:pathLst>
              <a:path extrusionOk="0" h="647389" w="755007">
                <a:moveTo>
                  <a:pt x="399588" y="0"/>
                </a:moveTo>
                <a:lnTo>
                  <a:pt x="400792" y="19092"/>
                </a:lnTo>
                <a:cubicBezTo>
                  <a:pt x="427512" y="229296"/>
                  <a:pt x="544867" y="411210"/>
                  <a:pt x="712448" y="524425"/>
                </a:cubicBezTo>
                <a:lnTo>
                  <a:pt x="755007" y="550280"/>
                </a:lnTo>
                <a:lnTo>
                  <a:pt x="738202" y="560489"/>
                </a:lnTo>
                <a:cubicBezTo>
                  <a:pt x="636183" y="615909"/>
                  <a:pt x="519271" y="647389"/>
                  <a:pt x="395007" y="647389"/>
                </a:cubicBezTo>
                <a:cubicBezTo>
                  <a:pt x="295596" y="647389"/>
                  <a:pt x="200890" y="627242"/>
                  <a:pt x="114751" y="590808"/>
                </a:cubicBezTo>
                <a:lnTo>
                  <a:pt x="0" y="528523"/>
                </a:lnTo>
                <a:lnTo>
                  <a:pt x="4005" y="502284"/>
                </a:lnTo>
                <a:cubicBezTo>
                  <a:pt x="42369" y="314803"/>
                  <a:pt x="153601" y="153865"/>
                  <a:pt x="306818" y="50354"/>
                </a:cubicBezTo>
                <a:lnTo>
                  <a:pt x="399588" y="0"/>
                </a:lnTo>
                <a:close/>
              </a:path>
            </a:pathLst>
          </a:custGeom>
          <a:solidFill>
            <a:srgbClr val="F4FF8D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M, 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g31d226dd247_0_95"/>
          <p:cNvSpPr/>
          <p:nvPr/>
        </p:nvSpPr>
        <p:spPr>
          <a:xfrm>
            <a:off x="6649382" y="2493343"/>
            <a:ext cx="670680" cy="601311"/>
          </a:xfrm>
          <a:custGeom>
            <a:rect b="b" l="l" r="r" t="t"/>
            <a:pathLst>
              <a:path extrusionOk="0" h="601311" w="670680">
                <a:moveTo>
                  <a:pt x="349052" y="0"/>
                </a:moveTo>
                <a:lnTo>
                  <a:pt x="356929" y="4276"/>
                </a:lnTo>
                <a:cubicBezTo>
                  <a:pt x="529298" y="120726"/>
                  <a:pt x="648530" y="309857"/>
                  <a:pt x="670653" y="527695"/>
                </a:cubicBezTo>
                <a:lnTo>
                  <a:pt x="670680" y="528217"/>
                </a:lnTo>
                <a:lnTo>
                  <a:pt x="640256" y="544730"/>
                </a:lnTo>
                <a:cubicBezTo>
                  <a:pt x="554117" y="581164"/>
                  <a:pt x="459411" y="601311"/>
                  <a:pt x="360000" y="601311"/>
                </a:cubicBezTo>
                <a:cubicBezTo>
                  <a:pt x="235736" y="601311"/>
                  <a:pt x="118825" y="569831"/>
                  <a:pt x="16806" y="514411"/>
                </a:cubicBezTo>
                <a:lnTo>
                  <a:pt x="0" y="504202"/>
                </a:lnTo>
                <a:lnTo>
                  <a:pt x="42559" y="478347"/>
                </a:lnTo>
                <a:cubicBezTo>
                  <a:pt x="186200" y="381305"/>
                  <a:pt x="292940" y="233791"/>
                  <a:pt x="337332" y="61251"/>
                </a:cubicBezTo>
                <a:lnTo>
                  <a:pt x="349052" y="0"/>
                </a:lnTo>
                <a:close/>
              </a:path>
            </a:pathLst>
          </a:custGeom>
          <a:solidFill>
            <a:srgbClr val="FFCC8B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B, 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31d226dd247_0_95"/>
          <p:cNvSpPr/>
          <p:nvPr/>
        </p:nvSpPr>
        <p:spPr>
          <a:xfrm>
            <a:off x="5569382" y="1654653"/>
            <a:ext cx="1080000" cy="1321134"/>
          </a:xfrm>
          <a:custGeom>
            <a:rect b="b" l="l" r="r" t="t"/>
            <a:pathLst>
              <a:path extrusionOk="0" h="1321134" w="1080000">
                <a:moveTo>
                  <a:pt x="720000" y="0"/>
                </a:moveTo>
                <a:cubicBezTo>
                  <a:pt x="844264" y="0"/>
                  <a:pt x="961176" y="31480"/>
                  <a:pt x="1063195" y="86900"/>
                </a:cubicBezTo>
                <a:lnTo>
                  <a:pt x="1080000" y="97110"/>
                </a:lnTo>
                <a:lnTo>
                  <a:pt x="1037441" y="122965"/>
                </a:lnTo>
                <a:cubicBezTo>
                  <a:pt x="845920" y="252354"/>
                  <a:pt x="720000" y="471472"/>
                  <a:pt x="720000" y="720000"/>
                </a:cubicBezTo>
                <a:lnTo>
                  <a:pt x="720000" y="720001"/>
                </a:lnTo>
                <a:lnTo>
                  <a:pt x="720000" y="720001"/>
                </a:lnTo>
                <a:lnTo>
                  <a:pt x="724581" y="792611"/>
                </a:lnTo>
                <a:lnTo>
                  <a:pt x="631811" y="842965"/>
                </a:lnTo>
                <a:cubicBezTo>
                  <a:pt x="478594" y="946476"/>
                  <a:pt x="367362" y="1107414"/>
                  <a:pt x="328998" y="1294895"/>
                </a:cubicBezTo>
                <a:lnTo>
                  <a:pt x="324993" y="1321134"/>
                </a:lnTo>
                <a:lnTo>
                  <a:pt x="317441" y="1317035"/>
                </a:lnTo>
                <a:cubicBezTo>
                  <a:pt x="125920" y="1187646"/>
                  <a:pt x="0" y="968528"/>
                  <a:pt x="0" y="720000"/>
                </a:cubicBezTo>
                <a:cubicBezTo>
                  <a:pt x="0" y="322355"/>
                  <a:pt x="322355" y="0"/>
                  <a:pt x="720000" y="0"/>
                </a:cubicBezTo>
                <a:close/>
              </a:path>
            </a:pathLst>
          </a:custGeom>
          <a:solidFill>
            <a:srgbClr val="FFB2B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31d226dd247_0_95"/>
          <p:cNvSpPr/>
          <p:nvPr/>
        </p:nvSpPr>
        <p:spPr>
          <a:xfrm>
            <a:off x="6649382" y="1654653"/>
            <a:ext cx="1080000" cy="1366906"/>
          </a:xfrm>
          <a:custGeom>
            <a:rect b="b" l="l" r="r" t="t"/>
            <a:pathLst>
              <a:path extrusionOk="0" h="1366906" w="1080000">
                <a:moveTo>
                  <a:pt x="360000" y="0"/>
                </a:moveTo>
                <a:cubicBezTo>
                  <a:pt x="757645" y="0"/>
                  <a:pt x="1080000" y="322355"/>
                  <a:pt x="1080000" y="720000"/>
                </a:cubicBezTo>
                <a:cubicBezTo>
                  <a:pt x="1080000" y="968528"/>
                  <a:pt x="954080" y="1187646"/>
                  <a:pt x="762559" y="1317035"/>
                </a:cubicBezTo>
                <a:lnTo>
                  <a:pt x="670680" y="1366906"/>
                </a:lnTo>
                <a:lnTo>
                  <a:pt x="670653" y="1366384"/>
                </a:lnTo>
                <a:cubicBezTo>
                  <a:pt x="648530" y="1148546"/>
                  <a:pt x="529298" y="959415"/>
                  <a:pt x="356929" y="842965"/>
                </a:cubicBezTo>
                <a:lnTo>
                  <a:pt x="349052" y="838689"/>
                </a:lnTo>
                <a:lnTo>
                  <a:pt x="354215" y="811703"/>
                </a:lnTo>
                <a:cubicBezTo>
                  <a:pt x="358033" y="781674"/>
                  <a:pt x="360000" y="751067"/>
                  <a:pt x="360000" y="720001"/>
                </a:cubicBezTo>
                <a:lnTo>
                  <a:pt x="360000" y="720001"/>
                </a:lnTo>
                <a:lnTo>
                  <a:pt x="360000" y="720000"/>
                </a:lnTo>
                <a:cubicBezTo>
                  <a:pt x="360000" y="471472"/>
                  <a:pt x="234080" y="252354"/>
                  <a:pt x="42559" y="122965"/>
                </a:cubicBezTo>
                <a:lnTo>
                  <a:pt x="0" y="97110"/>
                </a:lnTo>
                <a:lnTo>
                  <a:pt x="16806" y="86900"/>
                </a:lnTo>
                <a:cubicBezTo>
                  <a:pt x="118825" y="31480"/>
                  <a:pt x="235736" y="0"/>
                  <a:pt x="360000" y="0"/>
                </a:cubicBezTo>
                <a:close/>
              </a:path>
            </a:pathLst>
          </a:custGeom>
          <a:solidFill>
            <a:srgbClr val="B2FFB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31d226dd247_0_95"/>
          <p:cNvSpPr/>
          <p:nvPr/>
        </p:nvSpPr>
        <p:spPr>
          <a:xfrm>
            <a:off x="6289382" y="1751764"/>
            <a:ext cx="720000" cy="741578"/>
          </a:xfrm>
          <a:custGeom>
            <a:rect b="b" l="l" r="r" t="t"/>
            <a:pathLst>
              <a:path extrusionOk="0" h="741578" w="720000">
                <a:moveTo>
                  <a:pt x="360000" y="0"/>
                </a:moveTo>
                <a:lnTo>
                  <a:pt x="402559" y="25855"/>
                </a:lnTo>
                <a:cubicBezTo>
                  <a:pt x="570140" y="139070"/>
                  <a:pt x="687495" y="320984"/>
                  <a:pt x="714215" y="531188"/>
                </a:cubicBezTo>
                <a:lnTo>
                  <a:pt x="720000" y="622890"/>
                </a:lnTo>
                <a:lnTo>
                  <a:pt x="714215" y="714591"/>
                </a:lnTo>
                <a:lnTo>
                  <a:pt x="709052" y="741578"/>
                </a:lnTo>
                <a:lnTo>
                  <a:pt x="594626" y="679470"/>
                </a:lnTo>
                <a:cubicBezTo>
                  <a:pt x="508487" y="643036"/>
                  <a:pt x="413781" y="622889"/>
                  <a:pt x="314370" y="622889"/>
                </a:cubicBezTo>
                <a:cubicBezTo>
                  <a:pt x="214959" y="622889"/>
                  <a:pt x="120253" y="643036"/>
                  <a:pt x="34114" y="679470"/>
                </a:cubicBezTo>
                <a:lnTo>
                  <a:pt x="4581" y="695500"/>
                </a:lnTo>
                <a:lnTo>
                  <a:pt x="0" y="622890"/>
                </a:lnTo>
                <a:lnTo>
                  <a:pt x="5785" y="531188"/>
                </a:lnTo>
                <a:cubicBezTo>
                  <a:pt x="32505" y="320984"/>
                  <a:pt x="149860" y="139070"/>
                  <a:pt x="317441" y="25855"/>
                </a:cubicBezTo>
                <a:lnTo>
                  <a:pt x="360000" y="0"/>
                </a:lnTo>
                <a:close/>
              </a:path>
            </a:pathLst>
          </a:custGeom>
          <a:solidFill>
            <a:srgbClr val="FFE5E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M,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31d226dd247_0_95"/>
          <p:cNvSpPr/>
          <p:nvPr/>
        </p:nvSpPr>
        <p:spPr>
          <a:xfrm>
            <a:off x="6293964" y="2447264"/>
            <a:ext cx="355419" cy="550280"/>
          </a:xfrm>
          <a:custGeom>
            <a:rect b="b" l="l" r="r" t="t"/>
            <a:pathLst>
              <a:path extrusionOk="0" h="550280" w="355419">
                <a:moveTo>
                  <a:pt x="0" y="0"/>
                </a:moveTo>
                <a:lnTo>
                  <a:pt x="1204" y="19091"/>
                </a:lnTo>
                <a:cubicBezTo>
                  <a:pt x="27924" y="229295"/>
                  <a:pt x="145279" y="411209"/>
                  <a:pt x="312860" y="524424"/>
                </a:cubicBezTo>
                <a:lnTo>
                  <a:pt x="355419" y="550280"/>
                </a:lnTo>
                <a:lnTo>
                  <a:pt x="312860" y="524425"/>
                </a:lnTo>
                <a:cubicBezTo>
                  <a:pt x="145279" y="411210"/>
                  <a:pt x="27924" y="229296"/>
                  <a:pt x="1204" y="19092"/>
                </a:cubicBez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31d226dd247_0_95"/>
          <p:cNvSpPr/>
          <p:nvPr/>
        </p:nvSpPr>
        <p:spPr>
          <a:xfrm>
            <a:off x="6649382" y="2493342"/>
            <a:ext cx="349052" cy="504202"/>
          </a:xfrm>
          <a:custGeom>
            <a:rect b="b" l="l" r="r" t="t"/>
            <a:pathLst>
              <a:path extrusionOk="0" h="504202" w="349052">
                <a:moveTo>
                  <a:pt x="349052" y="0"/>
                </a:moveTo>
                <a:lnTo>
                  <a:pt x="349052" y="0"/>
                </a:lnTo>
                <a:lnTo>
                  <a:pt x="337332" y="61251"/>
                </a:lnTo>
                <a:cubicBezTo>
                  <a:pt x="292940" y="233791"/>
                  <a:pt x="186200" y="381305"/>
                  <a:pt x="42559" y="478347"/>
                </a:cubicBezTo>
                <a:lnTo>
                  <a:pt x="0" y="504202"/>
                </a:lnTo>
                <a:lnTo>
                  <a:pt x="42559" y="478346"/>
                </a:lnTo>
                <a:cubicBezTo>
                  <a:pt x="186200" y="381304"/>
                  <a:pt x="292940" y="233790"/>
                  <a:pt x="337332" y="61250"/>
                </a:cubicBezTo>
                <a:lnTo>
                  <a:pt x="349052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31d226dd247_0_95"/>
          <p:cNvSpPr/>
          <p:nvPr/>
        </p:nvSpPr>
        <p:spPr>
          <a:xfrm>
            <a:off x="5883752" y="2975787"/>
            <a:ext cx="1440000" cy="838866"/>
          </a:xfrm>
          <a:custGeom>
            <a:rect b="b" l="l" r="r" t="t"/>
            <a:pathLst>
              <a:path extrusionOk="0" h="838866" w="1440000">
                <a:moveTo>
                  <a:pt x="10623" y="0"/>
                </a:moveTo>
                <a:lnTo>
                  <a:pt x="125374" y="62285"/>
                </a:lnTo>
                <a:cubicBezTo>
                  <a:pt x="211513" y="98719"/>
                  <a:pt x="306219" y="118866"/>
                  <a:pt x="405630" y="118866"/>
                </a:cubicBezTo>
                <a:cubicBezTo>
                  <a:pt x="529894" y="118866"/>
                  <a:pt x="646806" y="87386"/>
                  <a:pt x="748825" y="31966"/>
                </a:cubicBezTo>
                <a:lnTo>
                  <a:pt x="765630" y="21757"/>
                </a:lnTo>
                <a:lnTo>
                  <a:pt x="782436" y="31966"/>
                </a:lnTo>
                <a:cubicBezTo>
                  <a:pt x="884455" y="87386"/>
                  <a:pt x="1001366" y="118866"/>
                  <a:pt x="1125630" y="118866"/>
                </a:cubicBezTo>
                <a:cubicBezTo>
                  <a:pt x="1225041" y="118866"/>
                  <a:pt x="1319747" y="98719"/>
                  <a:pt x="1405886" y="62285"/>
                </a:cubicBezTo>
                <a:lnTo>
                  <a:pt x="1436310" y="45772"/>
                </a:lnTo>
                <a:lnTo>
                  <a:pt x="1440000" y="118866"/>
                </a:lnTo>
                <a:cubicBezTo>
                  <a:pt x="1440000" y="516511"/>
                  <a:pt x="1117645" y="838866"/>
                  <a:pt x="720000" y="838866"/>
                </a:cubicBezTo>
                <a:cubicBezTo>
                  <a:pt x="322355" y="838866"/>
                  <a:pt x="0" y="516511"/>
                  <a:pt x="0" y="118866"/>
                </a:cubicBezTo>
                <a:cubicBezTo>
                  <a:pt x="0" y="94013"/>
                  <a:pt x="1259" y="69455"/>
                  <a:pt x="3717" y="45250"/>
                </a:cubicBezTo>
                <a:lnTo>
                  <a:pt x="10623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31d226dd247_0_95"/>
          <p:cNvSpPr txBox="1"/>
          <p:nvPr/>
        </p:nvSpPr>
        <p:spPr>
          <a:xfrm>
            <a:off x="6051705" y="4014844"/>
            <a:ext cx="154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</a:t>
            </a:r>
            <a:r>
              <a:rPr lang="en-IN" sz="1800"/>
              <a:t>2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1d226dd247_0_104"/>
          <p:cNvSpPr txBox="1"/>
          <p:nvPr>
            <p:ph idx="1" type="body"/>
          </p:nvPr>
        </p:nvSpPr>
        <p:spPr>
          <a:xfrm>
            <a:off x="720725" y="1170000"/>
            <a:ext cx="8091600" cy="3703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>
                <a:solidFill>
                  <a:schemeClr val="dk1"/>
                </a:solidFill>
              </a:rPr>
              <a:t>Some machines are bad | Some bad are globe |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All Globe are round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13" name="Google Shape;213;g31d226dd247_0_104"/>
          <p:cNvSpPr txBox="1"/>
          <p:nvPr/>
        </p:nvSpPr>
        <p:spPr>
          <a:xfrm>
            <a:off x="2120825" y="630250"/>
            <a:ext cx="420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Basic Component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g31d226dd247_0_104"/>
          <p:cNvSpPr/>
          <p:nvPr/>
        </p:nvSpPr>
        <p:spPr>
          <a:xfrm>
            <a:off x="6765356" y="1304349"/>
            <a:ext cx="1540800" cy="1540800"/>
          </a:xfrm>
          <a:prstGeom prst="ellipse">
            <a:avLst/>
          </a:prstGeom>
          <a:solidFill>
            <a:srgbClr val="EF86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31d226dd247_0_104"/>
          <p:cNvSpPr/>
          <p:nvPr/>
        </p:nvSpPr>
        <p:spPr>
          <a:xfrm>
            <a:off x="1635228" y="2436426"/>
            <a:ext cx="541125" cy="1401892"/>
          </a:xfrm>
          <a:custGeom>
            <a:rect b="b" l="l" r="r" t="t"/>
            <a:pathLst>
              <a:path extrusionOk="0" h="2024393" w="1170000">
                <a:moveTo>
                  <a:pt x="585000" y="0"/>
                </a:moveTo>
                <a:lnTo>
                  <a:pt x="654158" y="42014"/>
                </a:lnTo>
                <a:cubicBezTo>
                  <a:pt x="965380" y="252271"/>
                  <a:pt x="1170000" y="608338"/>
                  <a:pt x="1170000" y="1012196"/>
                </a:cubicBezTo>
                <a:cubicBezTo>
                  <a:pt x="1170000" y="1416054"/>
                  <a:pt x="965380" y="1772121"/>
                  <a:pt x="654158" y="1982378"/>
                </a:cubicBezTo>
                <a:lnTo>
                  <a:pt x="585000" y="2024393"/>
                </a:lnTo>
                <a:lnTo>
                  <a:pt x="515842" y="1982378"/>
                </a:lnTo>
                <a:cubicBezTo>
                  <a:pt x="204620" y="1772121"/>
                  <a:pt x="0" y="1416054"/>
                  <a:pt x="0" y="1012196"/>
                </a:cubicBezTo>
                <a:cubicBezTo>
                  <a:pt x="0" y="608338"/>
                  <a:pt x="204620" y="252271"/>
                  <a:pt x="515842" y="42014"/>
                </a:cubicBezTo>
                <a:lnTo>
                  <a:pt x="585000" y="0"/>
                </a:lnTo>
                <a:close/>
              </a:path>
            </a:pathLst>
          </a:custGeom>
          <a:solidFill>
            <a:srgbClr val="FFE5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 &amp;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31d226dd247_0_104"/>
          <p:cNvSpPr/>
          <p:nvPr/>
        </p:nvSpPr>
        <p:spPr>
          <a:xfrm>
            <a:off x="1095228" y="2316016"/>
            <a:ext cx="811687" cy="1620450"/>
          </a:xfrm>
          <a:custGeom>
            <a:rect b="b" l="l" r="r" t="t"/>
            <a:pathLst>
              <a:path extrusionOk="0" h="2340000" w="1755000">
                <a:moveTo>
                  <a:pt x="1170000" y="0"/>
                </a:moveTo>
                <a:cubicBezTo>
                  <a:pt x="1371929" y="0"/>
                  <a:pt x="1561911" y="51155"/>
                  <a:pt x="1727691" y="141213"/>
                </a:cubicBezTo>
                <a:lnTo>
                  <a:pt x="1755000" y="157804"/>
                </a:lnTo>
                <a:lnTo>
                  <a:pt x="1685842" y="199818"/>
                </a:lnTo>
                <a:cubicBezTo>
                  <a:pt x="1374620" y="410075"/>
                  <a:pt x="1170000" y="766142"/>
                  <a:pt x="1170000" y="1170000"/>
                </a:cubicBezTo>
                <a:cubicBezTo>
                  <a:pt x="1170000" y="1573858"/>
                  <a:pt x="1374620" y="1929925"/>
                  <a:pt x="1685842" y="2140182"/>
                </a:cubicBezTo>
                <a:lnTo>
                  <a:pt x="1755000" y="2182197"/>
                </a:lnTo>
                <a:lnTo>
                  <a:pt x="1727691" y="2198787"/>
                </a:lnTo>
                <a:cubicBezTo>
                  <a:pt x="1561911" y="2288845"/>
                  <a:pt x="1371929" y="2340000"/>
                  <a:pt x="1170000" y="2340000"/>
                </a:cubicBezTo>
                <a:cubicBezTo>
                  <a:pt x="523827" y="2340000"/>
                  <a:pt x="0" y="1816173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solidFill>
            <a:srgbClr val="FFB2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31d226dd247_0_104"/>
          <p:cNvSpPr/>
          <p:nvPr/>
        </p:nvSpPr>
        <p:spPr>
          <a:xfrm>
            <a:off x="1905228" y="2316016"/>
            <a:ext cx="675000" cy="1616400"/>
          </a:xfrm>
          <a:custGeom>
            <a:rect b="b" l="l" r="r" t="t"/>
            <a:pathLst>
              <a:path extrusionOk="0" h="1440000" w="900000">
                <a:moveTo>
                  <a:pt x="360000" y="0"/>
                </a:moveTo>
                <a:cubicBezTo>
                  <a:pt x="558822" y="0"/>
                  <a:pt x="738823" y="80589"/>
                  <a:pt x="869117" y="210883"/>
                </a:cubicBezTo>
                <a:lnTo>
                  <a:pt x="900000" y="248314"/>
                </a:lnTo>
                <a:lnTo>
                  <a:pt x="842965" y="317441"/>
                </a:lnTo>
                <a:cubicBezTo>
                  <a:pt x="765331" y="432354"/>
                  <a:pt x="720000" y="570883"/>
                  <a:pt x="720000" y="720000"/>
                </a:cubicBezTo>
                <a:cubicBezTo>
                  <a:pt x="720000" y="869117"/>
                  <a:pt x="765331" y="1007646"/>
                  <a:pt x="842965" y="1122559"/>
                </a:cubicBezTo>
                <a:lnTo>
                  <a:pt x="900000" y="1191686"/>
                </a:lnTo>
                <a:lnTo>
                  <a:pt x="869117" y="1229117"/>
                </a:lnTo>
                <a:cubicBezTo>
                  <a:pt x="738823" y="1359411"/>
                  <a:pt x="558822" y="1440000"/>
                  <a:pt x="360000" y="1440000"/>
                </a:cubicBezTo>
                <a:cubicBezTo>
                  <a:pt x="235736" y="1440000"/>
                  <a:pt x="118825" y="1408520"/>
                  <a:pt x="16806" y="1353100"/>
                </a:cubicBezTo>
                <a:lnTo>
                  <a:pt x="0" y="1342891"/>
                </a:lnTo>
                <a:lnTo>
                  <a:pt x="42559" y="1317035"/>
                </a:lnTo>
                <a:cubicBezTo>
                  <a:pt x="234080" y="1187646"/>
                  <a:pt x="360000" y="968528"/>
                  <a:pt x="360000" y="720000"/>
                </a:cubicBezTo>
                <a:cubicBezTo>
                  <a:pt x="360000" y="471472"/>
                  <a:pt x="234080" y="252354"/>
                  <a:pt x="42559" y="122965"/>
                </a:cubicBezTo>
                <a:lnTo>
                  <a:pt x="0" y="97110"/>
                </a:lnTo>
                <a:lnTo>
                  <a:pt x="16806" y="86900"/>
                </a:lnTo>
                <a:cubicBezTo>
                  <a:pt x="118825" y="31480"/>
                  <a:pt x="235736" y="0"/>
                  <a:pt x="360000" y="0"/>
                </a:cubicBezTo>
                <a:close/>
              </a:path>
            </a:pathLst>
          </a:custGeom>
          <a:solidFill>
            <a:srgbClr val="B2FF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31d226dd247_0_104"/>
          <p:cNvSpPr/>
          <p:nvPr/>
        </p:nvSpPr>
        <p:spPr>
          <a:xfrm>
            <a:off x="2580228" y="2316016"/>
            <a:ext cx="945000" cy="1616400"/>
          </a:xfrm>
          <a:custGeom>
            <a:rect b="b" l="l" r="r" t="t"/>
            <a:pathLst>
              <a:path extrusionOk="0" h="1440000" w="1260000">
                <a:moveTo>
                  <a:pt x="540000" y="0"/>
                </a:moveTo>
                <a:cubicBezTo>
                  <a:pt x="937645" y="0"/>
                  <a:pt x="1260000" y="322355"/>
                  <a:pt x="1260000" y="720000"/>
                </a:cubicBezTo>
                <a:cubicBezTo>
                  <a:pt x="1260000" y="1117645"/>
                  <a:pt x="937645" y="1440000"/>
                  <a:pt x="540000" y="1440000"/>
                </a:cubicBezTo>
                <a:cubicBezTo>
                  <a:pt x="341178" y="1440000"/>
                  <a:pt x="161178" y="1359411"/>
                  <a:pt x="30883" y="1229117"/>
                </a:cubicBezTo>
                <a:lnTo>
                  <a:pt x="0" y="1191686"/>
                </a:lnTo>
                <a:lnTo>
                  <a:pt x="57035" y="1122559"/>
                </a:lnTo>
                <a:cubicBezTo>
                  <a:pt x="134669" y="1007646"/>
                  <a:pt x="180000" y="869117"/>
                  <a:pt x="180000" y="720000"/>
                </a:cubicBezTo>
                <a:cubicBezTo>
                  <a:pt x="180000" y="570883"/>
                  <a:pt x="134669" y="432354"/>
                  <a:pt x="57035" y="317441"/>
                </a:cubicBezTo>
                <a:lnTo>
                  <a:pt x="0" y="248314"/>
                </a:lnTo>
                <a:lnTo>
                  <a:pt x="30883" y="210883"/>
                </a:lnTo>
                <a:cubicBezTo>
                  <a:pt x="161178" y="80589"/>
                  <a:pt x="341178" y="0"/>
                  <a:pt x="540000" y="0"/>
                </a:cubicBez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31d226dd247_0_104"/>
          <p:cNvSpPr/>
          <p:nvPr/>
        </p:nvSpPr>
        <p:spPr>
          <a:xfrm>
            <a:off x="2445228" y="2623907"/>
            <a:ext cx="270000" cy="1058935"/>
          </a:xfrm>
          <a:custGeom>
            <a:rect b="b" l="l" r="r" t="t"/>
            <a:pathLst>
              <a:path extrusionOk="0" h="943372" w="360000">
                <a:moveTo>
                  <a:pt x="180000" y="0"/>
                </a:moveTo>
                <a:lnTo>
                  <a:pt x="237035" y="69127"/>
                </a:lnTo>
                <a:cubicBezTo>
                  <a:pt x="314669" y="184040"/>
                  <a:pt x="360000" y="322569"/>
                  <a:pt x="360000" y="471686"/>
                </a:cubicBezTo>
                <a:cubicBezTo>
                  <a:pt x="360000" y="620803"/>
                  <a:pt x="314669" y="759332"/>
                  <a:pt x="237035" y="874245"/>
                </a:cubicBezTo>
                <a:lnTo>
                  <a:pt x="180000" y="943372"/>
                </a:lnTo>
                <a:lnTo>
                  <a:pt x="122965" y="874245"/>
                </a:lnTo>
                <a:cubicBezTo>
                  <a:pt x="45331" y="759332"/>
                  <a:pt x="0" y="620803"/>
                  <a:pt x="0" y="471686"/>
                </a:cubicBezTo>
                <a:cubicBezTo>
                  <a:pt x="0" y="322569"/>
                  <a:pt x="45331" y="184040"/>
                  <a:pt x="122965" y="69127"/>
                </a:cubicBezTo>
                <a:lnTo>
                  <a:pt x="180000" y="0"/>
                </a:lnTo>
                <a:close/>
              </a:path>
            </a:pathLst>
          </a:custGeom>
          <a:solidFill>
            <a:srgbClr val="FFCC8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&amp; 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31d226dd247_0_104"/>
          <p:cNvSpPr txBox="1"/>
          <p:nvPr/>
        </p:nvSpPr>
        <p:spPr>
          <a:xfrm>
            <a:off x="1905228" y="3987823"/>
            <a:ext cx="91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31d226dd247_0_104"/>
          <p:cNvSpPr/>
          <p:nvPr/>
        </p:nvSpPr>
        <p:spPr>
          <a:xfrm>
            <a:off x="6178099" y="1610667"/>
            <a:ext cx="541125" cy="936282"/>
          </a:xfrm>
          <a:custGeom>
            <a:rect b="b" l="l" r="r" t="t"/>
            <a:pathLst>
              <a:path extrusionOk="0" h="2024393" w="1170000">
                <a:moveTo>
                  <a:pt x="585000" y="0"/>
                </a:moveTo>
                <a:lnTo>
                  <a:pt x="654158" y="42014"/>
                </a:lnTo>
                <a:cubicBezTo>
                  <a:pt x="965380" y="252271"/>
                  <a:pt x="1170000" y="608338"/>
                  <a:pt x="1170000" y="1012196"/>
                </a:cubicBezTo>
                <a:cubicBezTo>
                  <a:pt x="1170000" y="1416054"/>
                  <a:pt x="965380" y="1772121"/>
                  <a:pt x="654158" y="1982378"/>
                </a:cubicBezTo>
                <a:lnTo>
                  <a:pt x="585000" y="2024393"/>
                </a:lnTo>
                <a:lnTo>
                  <a:pt x="515842" y="1982378"/>
                </a:lnTo>
                <a:cubicBezTo>
                  <a:pt x="204620" y="1772121"/>
                  <a:pt x="0" y="1416054"/>
                  <a:pt x="0" y="1012196"/>
                </a:cubicBezTo>
                <a:cubicBezTo>
                  <a:pt x="0" y="608338"/>
                  <a:pt x="204620" y="252271"/>
                  <a:pt x="515842" y="42014"/>
                </a:cubicBezTo>
                <a:lnTo>
                  <a:pt x="585000" y="0"/>
                </a:lnTo>
                <a:close/>
              </a:path>
            </a:pathLst>
          </a:custGeom>
          <a:solidFill>
            <a:srgbClr val="FFE5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 &amp;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g31d226dd247_0_104"/>
          <p:cNvSpPr/>
          <p:nvPr/>
        </p:nvSpPr>
        <p:spPr>
          <a:xfrm>
            <a:off x="5638099" y="1537833"/>
            <a:ext cx="811688" cy="1082250"/>
          </a:xfrm>
          <a:custGeom>
            <a:rect b="b" l="l" r="r" t="t"/>
            <a:pathLst>
              <a:path extrusionOk="0" h="2340000" w="1755000">
                <a:moveTo>
                  <a:pt x="1170000" y="0"/>
                </a:moveTo>
                <a:cubicBezTo>
                  <a:pt x="1371929" y="0"/>
                  <a:pt x="1561911" y="51155"/>
                  <a:pt x="1727691" y="141213"/>
                </a:cubicBezTo>
                <a:lnTo>
                  <a:pt x="1755000" y="157804"/>
                </a:lnTo>
                <a:lnTo>
                  <a:pt x="1685842" y="199818"/>
                </a:lnTo>
                <a:cubicBezTo>
                  <a:pt x="1374620" y="410075"/>
                  <a:pt x="1170000" y="766142"/>
                  <a:pt x="1170000" y="1170000"/>
                </a:cubicBezTo>
                <a:cubicBezTo>
                  <a:pt x="1170000" y="1573858"/>
                  <a:pt x="1374620" y="1929925"/>
                  <a:pt x="1685842" y="2140182"/>
                </a:cubicBezTo>
                <a:lnTo>
                  <a:pt x="1755000" y="2182197"/>
                </a:lnTo>
                <a:lnTo>
                  <a:pt x="1727691" y="2198787"/>
                </a:lnTo>
                <a:cubicBezTo>
                  <a:pt x="1561911" y="2288845"/>
                  <a:pt x="1371929" y="2340000"/>
                  <a:pt x="1170000" y="2340000"/>
                </a:cubicBezTo>
                <a:cubicBezTo>
                  <a:pt x="523827" y="2340000"/>
                  <a:pt x="0" y="1816173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solidFill>
            <a:srgbClr val="FFB2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g31d226dd247_0_104"/>
          <p:cNvSpPr/>
          <p:nvPr/>
        </p:nvSpPr>
        <p:spPr>
          <a:xfrm>
            <a:off x="6448099" y="1537833"/>
            <a:ext cx="675000" cy="1080000"/>
          </a:xfrm>
          <a:custGeom>
            <a:rect b="b" l="l" r="r" t="t"/>
            <a:pathLst>
              <a:path extrusionOk="0" h="1440000" w="900000">
                <a:moveTo>
                  <a:pt x="360000" y="0"/>
                </a:moveTo>
                <a:cubicBezTo>
                  <a:pt x="558822" y="0"/>
                  <a:pt x="738823" y="80589"/>
                  <a:pt x="869117" y="210883"/>
                </a:cubicBezTo>
                <a:lnTo>
                  <a:pt x="900000" y="248314"/>
                </a:lnTo>
                <a:lnTo>
                  <a:pt x="842965" y="317441"/>
                </a:lnTo>
                <a:cubicBezTo>
                  <a:pt x="765331" y="432354"/>
                  <a:pt x="720000" y="570883"/>
                  <a:pt x="720000" y="720000"/>
                </a:cubicBezTo>
                <a:cubicBezTo>
                  <a:pt x="720000" y="869117"/>
                  <a:pt x="765331" y="1007646"/>
                  <a:pt x="842965" y="1122559"/>
                </a:cubicBezTo>
                <a:lnTo>
                  <a:pt x="900000" y="1191686"/>
                </a:lnTo>
                <a:lnTo>
                  <a:pt x="869117" y="1229117"/>
                </a:lnTo>
                <a:cubicBezTo>
                  <a:pt x="738823" y="1359411"/>
                  <a:pt x="558822" y="1440000"/>
                  <a:pt x="360000" y="1440000"/>
                </a:cubicBezTo>
                <a:cubicBezTo>
                  <a:pt x="235736" y="1440000"/>
                  <a:pt x="118825" y="1408520"/>
                  <a:pt x="16806" y="1353100"/>
                </a:cubicBezTo>
                <a:lnTo>
                  <a:pt x="0" y="1342891"/>
                </a:lnTo>
                <a:lnTo>
                  <a:pt x="42559" y="1317035"/>
                </a:lnTo>
                <a:cubicBezTo>
                  <a:pt x="234080" y="1187646"/>
                  <a:pt x="360000" y="968528"/>
                  <a:pt x="360000" y="720000"/>
                </a:cubicBezTo>
                <a:cubicBezTo>
                  <a:pt x="360000" y="471472"/>
                  <a:pt x="234080" y="252354"/>
                  <a:pt x="42559" y="122965"/>
                </a:cubicBezTo>
                <a:lnTo>
                  <a:pt x="0" y="97110"/>
                </a:lnTo>
                <a:lnTo>
                  <a:pt x="16806" y="86900"/>
                </a:lnTo>
                <a:cubicBezTo>
                  <a:pt x="118825" y="31480"/>
                  <a:pt x="235736" y="0"/>
                  <a:pt x="360000" y="0"/>
                </a:cubicBezTo>
                <a:close/>
              </a:path>
            </a:pathLst>
          </a:custGeom>
          <a:solidFill>
            <a:srgbClr val="B2FFB2">
              <a:alpha val="243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31d226dd247_0_104"/>
          <p:cNvSpPr/>
          <p:nvPr/>
        </p:nvSpPr>
        <p:spPr>
          <a:xfrm>
            <a:off x="7123099" y="1534707"/>
            <a:ext cx="945000" cy="1080000"/>
          </a:xfrm>
          <a:custGeom>
            <a:rect b="b" l="l" r="r" t="t"/>
            <a:pathLst>
              <a:path extrusionOk="0" h="1440000" w="1260000">
                <a:moveTo>
                  <a:pt x="540000" y="0"/>
                </a:moveTo>
                <a:cubicBezTo>
                  <a:pt x="937645" y="0"/>
                  <a:pt x="1260000" y="322355"/>
                  <a:pt x="1260000" y="720000"/>
                </a:cubicBezTo>
                <a:cubicBezTo>
                  <a:pt x="1260000" y="1117645"/>
                  <a:pt x="937645" y="1440000"/>
                  <a:pt x="540000" y="1440000"/>
                </a:cubicBezTo>
                <a:cubicBezTo>
                  <a:pt x="341178" y="1440000"/>
                  <a:pt x="161178" y="1359411"/>
                  <a:pt x="30883" y="1229117"/>
                </a:cubicBezTo>
                <a:lnTo>
                  <a:pt x="0" y="1191686"/>
                </a:lnTo>
                <a:lnTo>
                  <a:pt x="57035" y="1122559"/>
                </a:lnTo>
                <a:cubicBezTo>
                  <a:pt x="134669" y="1007646"/>
                  <a:pt x="180000" y="869117"/>
                  <a:pt x="180000" y="720000"/>
                </a:cubicBezTo>
                <a:cubicBezTo>
                  <a:pt x="180000" y="570883"/>
                  <a:pt x="134669" y="432354"/>
                  <a:pt x="57035" y="317441"/>
                </a:cubicBezTo>
                <a:lnTo>
                  <a:pt x="0" y="248314"/>
                </a:lnTo>
                <a:lnTo>
                  <a:pt x="30883" y="210883"/>
                </a:lnTo>
                <a:cubicBezTo>
                  <a:pt x="161178" y="80589"/>
                  <a:pt x="341178" y="0"/>
                  <a:pt x="540000" y="0"/>
                </a:cubicBez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31d226dd247_0_104"/>
          <p:cNvSpPr/>
          <p:nvPr/>
        </p:nvSpPr>
        <p:spPr>
          <a:xfrm>
            <a:off x="6988099" y="1724069"/>
            <a:ext cx="270000" cy="707529"/>
          </a:xfrm>
          <a:custGeom>
            <a:rect b="b" l="l" r="r" t="t"/>
            <a:pathLst>
              <a:path extrusionOk="0" h="943372" w="360000">
                <a:moveTo>
                  <a:pt x="180000" y="0"/>
                </a:moveTo>
                <a:lnTo>
                  <a:pt x="237035" y="69127"/>
                </a:lnTo>
                <a:cubicBezTo>
                  <a:pt x="314669" y="184040"/>
                  <a:pt x="360000" y="322569"/>
                  <a:pt x="360000" y="471686"/>
                </a:cubicBezTo>
                <a:cubicBezTo>
                  <a:pt x="360000" y="620803"/>
                  <a:pt x="314669" y="759332"/>
                  <a:pt x="237035" y="874245"/>
                </a:cubicBezTo>
                <a:lnTo>
                  <a:pt x="180000" y="943372"/>
                </a:lnTo>
                <a:lnTo>
                  <a:pt x="122965" y="874245"/>
                </a:lnTo>
                <a:cubicBezTo>
                  <a:pt x="45331" y="759332"/>
                  <a:pt x="0" y="620803"/>
                  <a:pt x="0" y="471686"/>
                </a:cubicBezTo>
                <a:cubicBezTo>
                  <a:pt x="0" y="322569"/>
                  <a:pt x="45331" y="184040"/>
                  <a:pt x="122965" y="69127"/>
                </a:cubicBezTo>
                <a:lnTo>
                  <a:pt x="180000" y="0"/>
                </a:lnTo>
                <a:close/>
              </a:path>
            </a:pathLst>
          </a:custGeom>
          <a:solidFill>
            <a:srgbClr val="FFCC8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&amp; 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31d226dd247_0_104"/>
          <p:cNvSpPr/>
          <p:nvPr/>
        </p:nvSpPr>
        <p:spPr>
          <a:xfrm>
            <a:off x="6519185" y="2959779"/>
            <a:ext cx="1811700" cy="1857300"/>
          </a:xfrm>
          <a:prstGeom prst="ellipse">
            <a:avLst/>
          </a:prstGeom>
          <a:solidFill>
            <a:srgbClr val="EF86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31d226dd247_0_104"/>
          <p:cNvSpPr/>
          <p:nvPr/>
        </p:nvSpPr>
        <p:spPr>
          <a:xfrm>
            <a:off x="6073328" y="3427736"/>
            <a:ext cx="541125" cy="936282"/>
          </a:xfrm>
          <a:custGeom>
            <a:rect b="b" l="l" r="r" t="t"/>
            <a:pathLst>
              <a:path extrusionOk="0" h="2024393" w="1170000">
                <a:moveTo>
                  <a:pt x="585000" y="0"/>
                </a:moveTo>
                <a:lnTo>
                  <a:pt x="654158" y="42014"/>
                </a:lnTo>
                <a:cubicBezTo>
                  <a:pt x="965380" y="252271"/>
                  <a:pt x="1170000" y="608338"/>
                  <a:pt x="1170000" y="1012196"/>
                </a:cubicBezTo>
                <a:cubicBezTo>
                  <a:pt x="1170000" y="1416054"/>
                  <a:pt x="965380" y="1772121"/>
                  <a:pt x="654158" y="1982378"/>
                </a:cubicBezTo>
                <a:lnTo>
                  <a:pt x="585000" y="2024393"/>
                </a:lnTo>
                <a:lnTo>
                  <a:pt x="515842" y="1982378"/>
                </a:lnTo>
                <a:cubicBezTo>
                  <a:pt x="204620" y="1772121"/>
                  <a:pt x="0" y="1416054"/>
                  <a:pt x="0" y="1012196"/>
                </a:cubicBezTo>
                <a:cubicBezTo>
                  <a:pt x="0" y="608338"/>
                  <a:pt x="204620" y="252271"/>
                  <a:pt x="515842" y="42014"/>
                </a:cubicBezTo>
                <a:lnTo>
                  <a:pt x="585000" y="0"/>
                </a:lnTo>
                <a:close/>
              </a:path>
            </a:pathLst>
          </a:custGeom>
          <a:solidFill>
            <a:srgbClr val="FFE5E5">
              <a:alpha val="243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 &amp;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31d226dd247_0_104"/>
          <p:cNvSpPr/>
          <p:nvPr/>
        </p:nvSpPr>
        <p:spPr>
          <a:xfrm>
            <a:off x="5533328" y="3354903"/>
            <a:ext cx="811688" cy="1082250"/>
          </a:xfrm>
          <a:custGeom>
            <a:rect b="b" l="l" r="r" t="t"/>
            <a:pathLst>
              <a:path extrusionOk="0" h="2340000" w="1755000">
                <a:moveTo>
                  <a:pt x="1170000" y="0"/>
                </a:moveTo>
                <a:cubicBezTo>
                  <a:pt x="1371929" y="0"/>
                  <a:pt x="1561911" y="51155"/>
                  <a:pt x="1727691" y="141213"/>
                </a:cubicBezTo>
                <a:lnTo>
                  <a:pt x="1755000" y="157804"/>
                </a:lnTo>
                <a:lnTo>
                  <a:pt x="1685842" y="199818"/>
                </a:lnTo>
                <a:cubicBezTo>
                  <a:pt x="1374620" y="410075"/>
                  <a:pt x="1170000" y="766142"/>
                  <a:pt x="1170000" y="1170000"/>
                </a:cubicBezTo>
                <a:cubicBezTo>
                  <a:pt x="1170000" y="1573858"/>
                  <a:pt x="1374620" y="1929925"/>
                  <a:pt x="1685842" y="2140182"/>
                </a:cubicBezTo>
                <a:lnTo>
                  <a:pt x="1755000" y="2182197"/>
                </a:lnTo>
                <a:lnTo>
                  <a:pt x="1727691" y="2198787"/>
                </a:lnTo>
                <a:cubicBezTo>
                  <a:pt x="1561911" y="2288845"/>
                  <a:pt x="1371929" y="2340000"/>
                  <a:pt x="1170000" y="2340000"/>
                </a:cubicBezTo>
                <a:cubicBezTo>
                  <a:pt x="523827" y="2340000"/>
                  <a:pt x="0" y="1816173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solidFill>
            <a:srgbClr val="FFB2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31d226dd247_0_104"/>
          <p:cNvSpPr/>
          <p:nvPr/>
        </p:nvSpPr>
        <p:spPr>
          <a:xfrm>
            <a:off x="6343328" y="3354903"/>
            <a:ext cx="675000" cy="1080000"/>
          </a:xfrm>
          <a:custGeom>
            <a:rect b="b" l="l" r="r" t="t"/>
            <a:pathLst>
              <a:path extrusionOk="0" h="1440000" w="900000">
                <a:moveTo>
                  <a:pt x="360000" y="0"/>
                </a:moveTo>
                <a:cubicBezTo>
                  <a:pt x="558822" y="0"/>
                  <a:pt x="738823" y="80589"/>
                  <a:pt x="869117" y="210883"/>
                </a:cubicBezTo>
                <a:lnTo>
                  <a:pt x="900000" y="248314"/>
                </a:lnTo>
                <a:lnTo>
                  <a:pt x="842965" y="317441"/>
                </a:lnTo>
                <a:cubicBezTo>
                  <a:pt x="765331" y="432354"/>
                  <a:pt x="720000" y="570883"/>
                  <a:pt x="720000" y="720000"/>
                </a:cubicBezTo>
                <a:cubicBezTo>
                  <a:pt x="720000" y="869117"/>
                  <a:pt x="765331" y="1007646"/>
                  <a:pt x="842965" y="1122559"/>
                </a:cubicBezTo>
                <a:lnTo>
                  <a:pt x="900000" y="1191686"/>
                </a:lnTo>
                <a:lnTo>
                  <a:pt x="869117" y="1229117"/>
                </a:lnTo>
                <a:cubicBezTo>
                  <a:pt x="738823" y="1359411"/>
                  <a:pt x="558822" y="1440000"/>
                  <a:pt x="360000" y="1440000"/>
                </a:cubicBezTo>
                <a:cubicBezTo>
                  <a:pt x="235736" y="1440000"/>
                  <a:pt x="118825" y="1408520"/>
                  <a:pt x="16806" y="1353100"/>
                </a:cubicBezTo>
                <a:lnTo>
                  <a:pt x="0" y="1342891"/>
                </a:lnTo>
                <a:lnTo>
                  <a:pt x="42559" y="1317035"/>
                </a:lnTo>
                <a:cubicBezTo>
                  <a:pt x="234080" y="1187646"/>
                  <a:pt x="360000" y="968528"/>
                  <a:pt x="360000" y="720000"/>
                </a:cubicBezTo>
                <a:cubicBezTo>
                  <a:pt x="360000" y="471472"/>
                  <a:pt x="234080" y="252354"/>
                  <a:pt x="42559" y="122965"/>
                </a:cubicBezTo>
                <a:lnTo>
                  <a:pt x="0" y="97110"/>
                </a:lnTo>
                <a:lnTo>
                  <a:pt x="16806" y="86900"/>
                </a:lnTo>
                <a:cubicBezTo>
                  <a:pt x="118825" y="31480"/>
                  <a:pt x="235736" y="0"/>
                  <a:pt x="360000" y="0"/>
                </a:cubicBezTo>
                <a:close/>
              </a:path>
            </a:pathLst>
          </a:custGeom>
          <a:solidFill>
            <a:srgbClr val="B2FFB2">
              <a:alpha val="243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31d226dd247_0_104"/>
          <p:cNvSpPr/>
          <p:nvPr/>
        </p:nvSpPr>
        <p:spPr>
          <a:xfrm>
            <a:off x="7018328" y="3351776"/>
            <a:ext cx="945000" cy="1080000"/>
          </a:xfrm>
          <a:custGeom>
            <a:rect b="b" l="l" r="r" t="t"/>
            <a:pathLst>
              <a:path extrusionOk="0" h="1440000" w="1260000">
                <a:moveTo>
                  <a:pt x="540000" y="0"/>
                </a:moveTo>
                <a:cubicBezTo>
                  <a:pt x="937645" y="0"/>
                  <a:pt x="1260000" y="322355"/>
                  <a:pt x="1260000" y="720000"/>
                </a:cubicBezTo>
                <a:cubicBezTo>
                  <a:pt x="1260000" y="1117645"/>
                  <a:pt x="937645" y="1440000"/>
                  <a:pt x="540000" y="1440000"/>
                </a:cubicBezTo>
                <a:cubicBezTo>
                  <a:pt x="341178" y="1440000"/>
                  <a:pt x="161178" y="1359411"/>
                  <a:pt x="30883" y="1229117"/>
                </a:cubicBezTo>
                <a:lnTo>
                  <a:pt x="0" y="1191686"/>
                </a:lnTo>
                <a:lnTo>
                  <a:pt x="57035" y="1122559"/>
                </a:lnTo>
                <a:cubicBezTo>
                  <a:pt x="134669" y="1007646"/>
                  <a:pt x="180000" y="869117"/>
                  <a:pt x="180000" y="720000"/>
                </a:cubicBezTo>
                <a:cubicBezTo>
                  <a:pt x="180000" y="570883"/>
                  <a:pt x="134669" y="432354"/>
                  <a:pt x="57035" y="317441"/>
                </a:cubicBezTo>
                <a:lnTo>
                  <a:pt x="0" y="248314"/>
                </a:lnTo>
                <a:lnTo>
                  <a:pt x="30883" y="210883"/>
                </a:lnTo>
                <a:cubicBezTo>
                  <a:pt x="161178" y="80589"/>
                  <a:pt x="341178" y="0"/>
                  <a:pt x="540000" y="0"/>
                </a:cubicBez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g31d226dd247_0_104"/>
          <p:cNvSpPr/>
          <p:nvPr/>
        </p:nvSpPr>
        <p:spPr>
          <a:xfrm>
            <a:off x="6883328" y="3541139"/>
            <a:ext cx="270000" cy="707529"/>
          </a:xfrm>
          <a:custGeom>
            <a:rect b="b" l="l" r="r" t="t"/>
            <a:pathLst>
              <a:path extrusionOk="0" h="943372" w="360000">
                <a:moveTo>
                  <a:pt x="180000" y="0"/>
                </a:moveTo>
                <a:lnTo>
                  <a:pt x="237035" y="69127"/>
                </a:lnTo>
                <a:cubicBezTo>
                  <a:pt x="314669" y="184040"/>
                  <a:pt x="360000" y="322569"/>
                  <a:pt x="360000" y="471686"/>
                </a:cubicBezTo>
                <a:cubicBezTo>
                  <a:pt x="360000" y="620803"/>
                  <a:pt x="314669" y="759332"/>
                  <a:pt x="237035" y="874245"/>
                </a:cubicBezTo>
                <a:lnTo>
                  <a:pt x="180000" y="943372"/>
                </a:lnTo>
                <a:lnTo>
                  <a:pt x="122965" y="874245"/>
                </a:lnTo>
                <a:cubicBezTo>
                  <a:pt x="45331" y="759332"/>
                  <a:pt x="0" y="620803"/>
                  <a:pt x="0" y="471686"/>
                </a:cubicBezTo>
                <a:cubicBezTo>
                  <a:pt x="0" y="322569"/>
                  <a:pt x="45331" y="184040"/>
                  <a:pt x="122965" y="69127"/>
                </a:cubicBezTo>
                <a:lnTo>
                  <a:pt x="180000" y="0"/>
                </a:lnTo>
                <a:close/>
              </a:path>
            </a:pathLst>
          </a:custGeom>
          <a:solidFill>
            <a:srgbClr val="FFCC8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&amp; 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31d226dd247_0_104"/>
          <p:cNvSpPr txBox="1"/>
          <p:nvPr/>
        </p:nvSpPr>
        <p:spPr>
          <a:xfrm>
            <a:off x="4391400" y="1923453"/>
            <a:ext cx="110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1.1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31d226dd247_0_104"/>
          <p:cNvSpPr txBox="1"/>
          <p:nvPr/>
        </p:nvSpPr>
        <p:spPr>
          <a:xfrm>
            <a:off x="4404839" y="3779926"/>
            <a:ext cx="110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1.2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1d226dd247_0_113"/>
          <p:cNvSpPr txBox="1"/>
          <p:nvPr>
            <p:ph idx="1" type="body"/>
          </p:nvPr>
        </p:nvSpPr>
        <p:spPr>
          <a:xfrm>
            <a:off x="720725" y="1170000"/>
            <a:ext cx="8091600" cy="3703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Some machines are bad | Some bad are globe | All Globe are Round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39" name="Google Shape;239;g31d226dd247_0_113"/>
          <p:cNvSpPr txBox="1"/>
          <p:nvPr/>
        </p:nvSpPr>
        <p:spPr>
          <a:xfrm>
            <a:off x="2120825" y="630250"/>
            <a:ext cx="420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Basic Component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g31d226dd247_0_113"/>
          <p:cNvSpPr txBox="1"/>
          <p:nvPr/>
        </p:nvSpPr>
        <p:spPr>
          <a:xfrm>
            <a:off x="2150052" y="3907952"/>
            <a:ext cx="91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31d226dd247_0_113"/>
          <p:cNvSpPr/>
          <p:nvPr/>
        </p:nvSpPr>
        <p:spPr>
          <a:xfrm>
            <a:off x="2285052" y="2192466"/>
            <a:ext cx="540000" cy="467168"/>
          </a:xfrm>
          <a:custGeom>
            <a:rect b="b" l="l" r="r" t="t"/>
            <a:pathLst>
              <a:path extrusionOk="0" h="622891" w="720000">
                <a:moveTo>
                  <a:pt x="360000" y="0"/>
                </a:moveTo>
                <a:lnTo>
                  <a:pt x="402559" y="25855"/>
                </a:lnTo>
                <a:cubicBezTo>
                  <a:pt x="594080" y="155244"/>
                  <a:pt x="720000" y="374362"/>
                  <a:pt x="720000" y="622890"/>
                </a:cubicBezTo>
                <a:lnTo>
                  <a:pt x="720000" y="622891"/>
                </a:lnTo>
                <a:lnTo>
                  <a:pt x="714215" y="531189"/>
                </a:lnTo>
                <a:cubicBezTo>
                  <a:pt x="687495" y="320985"/>
                  <a:pt x="570140" y="139071"/>
                  <a:pt x="402559" y="25856"/>
                </a:cubicBezTo>
                <a:lnTo>
                  <a:pt x="360000" y="1"/>
                </a:lnTo>
                <a:lnTo>
                  <a:pt x="317441" y="25856"/>
                </a:lnTo>
                <a:cubicBezTo>
                  <a:pt x="149860" y="139071"/>
                  <a:pt x="32505" y="320985"/>
                  <a:pt x="5785" y="531189"/>
                </a:cubicBezTo>
                <a:lnTo>
                  <a:pt x="0" y="622891"/>
                </a:lnTo>
                <a:lnTo>
                  <a:pt x="0" y="622890"/>
                </a:lnTo>
                <a:cubicBezTo>
                  <a:pt x="0" y="374362"/>
                  <a:pt x="125920" y="155244"/>
                  <a:pt x="317441" y="25855"/>
                </a:cubicBezTo>
                <a:lnTo>
                  <a:pt x="360000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g31d226dd247_0_113"/>
          <p:cNvSpPr/>
          <p:nvPr/>
        </p:nvSpPr>
        <p:spPr>
          <a:xfrm>
            <a:off x="2288489" y="2659634"/>
            <a:ext cx="528353" cy="467168"/>
          </a:xfrm>
          <a:custGeom>
            <a:rect b="b" l="l" r="r" t="t"/>
            <a:pathLst>
              <a:path extrusionOk="0" h="622891" w="704471">
                <a:moveTo>
                  <a:pt x="309789" y="0"/>
                </a:moveTo>
                <a:cubicBezTo>
                  <a:pt x="409200" y="0"/>
                  <a:pt x="503906" y="20147"/>
                  <a:pt x="590045" y="56581"/>
                </a:cubicBezTo>
                <a:lnTo>
                  <a:pt x="704471" y="118689"/>
                </a:lnTo>
                <a:lnTo>
                  <a:pt x="692751" y="179939"/>
                </a:lnTo>
                <a:cubicBezTo>
                  <a:pt x="648359" y="352479"/>
                  <a:pt x="541619" y="499993"/>
                  <a:pt x="397978" y="597035"/>
                </a:cubicBezTo>
                <a:lnTo>
                  <a:pt x="355419" y="622891"/>
                </a:lnTo>
                <a:lnTo>
                  <a:pt x="312860" y="597035"/>
                </a:lnTo>
                <a:cubicBezTo>
                  <a:pt x="145279" y="483820"/>
                  <a:pt x="27924" y="301906"/>
                  <a:pt x="1204" y="91702"/>
                </a:cubicBezTo>
                <a:lnTo>
                  <a:pt x="0" y="72611"/>
                </a:lnTo>
                <a:lnTo>
                  <a:pt x="29533" y="56581"/>
                </a:lnTo>
                <a:cubicBezTo>
                  <a:pt x="115672" y="20147"/>
                  <a:pt x="210378" y="0"/>
                  <a:pt x="309789" y="0"/>
                </a:cubicBezTo>
                <a:close/>
              </a:path>
            </a:pathLst>
          </a:custGeom>
          <a:solidFill>
            <a:srgbClr val="4242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B, G, 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g31d226dd247_0_113"/>
          <p:cNvSpPr/>
          <p:nvPr/>
        </p:nvSpPr>
        <p:spPr>
          <a:xfrm>
            <a:off x="2285053" y="2659633"/>
            <a:ext cx="3436" cy="54458"/>
          </a:xfrm>
          <a:custGeom>
            <a:rect b="b" l="l" r="r" t="t"/>
            <a:pathLst>
              <a:path extrusionOk="0" h="72610" w="4581">
                <a:moveTo>
                  <a:pt x="0" y="0"/>
                </a:moveTo>
                <a:lnTo>
                  <a:pt x="4581" y="72610"/>
                </a:lnTo>
                <a:lnTo>
                  <a:pt x="4581" y="7261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31d226dd247_0_113"/>
          <p:cNvSpPr/>
          <p:nvPr/>
        </p:nvSpPr>
        <p:spPr>
          <a:xfrm>
            <a:off x="2816841" y="2659633"/>
            <a:ext cx="8211" cy="89016"/>
          </a:xfrm>
          <a:custGeom>
            <a:rect b="b" l="l" r="r" t="t"/>
            <a:pathLst>
              <a:path extrusionOk="0" h="118688" w="10948">
                <a:moveTo>
                  <a:pt x="10948" y="0"/>
                </a:moveTo>
                <a:lnTo>
                  <a:pt x="10948" y="0"/>
                </a:lnTo>
                <a:cubicBezTo>
                  <a:pt x="10948" y="31066"/>
                  <a:pt x="8981" y="61673"/>
                  <a:pt x="5163" y="91702"/>
                </a:cubicBezTo>
                <a:lnTo>
                  <a:pt x="0" y="118688"/>
                </a:lnTo>
                <a:lnTo>
                  <a:pt x="0" y="118688"/>
                </a:lnTo>
                <a:lnTo>
                  <a:pt x="5163" y="91701"/>
                </a:lnTo>
                <a:lnTo>
                  <a:pt x="10948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31d226dd247_0_113"/>
          <p:cNvSpPr/>
          <p:nvPr/>
        </p:nvSpPr>
        <p:spPr>
          <a:xfrm>
            <a:off x="1988798" y="2714092"/>
            <a:ext cx="566255" cy="485542"/>
          </a:xfrm>
          <a:custGeom>
            <a:rect b="b" l="l" r="r" t="t"/>
            <a:pathLst>
              <a:path extrusionOk="0" h="647389" w="755007">
                <a:moveTo>
                  <a:pt x="399588" y="0"/>
                </a:moveTo>
                <a:lnTo>
                  <a:pt x="400792" y="19092"/>
                </a:lnTo>
                <a:cubicBezTo>
                  <a:pt x="427512" y="229296"/>
                  <a:pt x="544867" y="411210"/>
                  <a:pt x="712448" y="524425"/>
                </a:cubicBezTo>
                <a:lnTo>
                  <a:pt x="755007" y="550280"/>
                </a:lnTo>
                <a:lnTo>
                  <a:pt x="738202" y="560489"/>
                </a:lnTo>
                <a:cubicBezTo>
                  <a:pt x="636183" y="615909"/>
                  <a:pt x="519271" y="647389"/>
                  <a:pt x="395007" y="647389"/>
                </a:cubicBezTo>
                <a:cubicBezTo>
                  <a:pt x="295596" y="647389"/>
                  <a:pt x="200890" y="627242"/>
                  <a:pt x="114751" y="590808"/>
                </a:cubicBezTo>
                <a:lnTo>
                  <a:pt x="0" y="528523"/>
                </a:lnTo>
                <a:lnTo>
                  <a:pt x="4005" y="502284"/>
                </a:lnTo>
                <a:cubicBezTo>
                  <a:pt x="42369" y="314803"/>
                  <a:pt x="153601" y="153865"/>
                  <a:pt x="306818" y="50354"/>
                </a:cubicBezTo>
                <a:lnTo>
                  <a:pt x="399588" y="0"/>
                </a:lnTo>
                <a:close/>
              </a:path>
            </a:pathLst>
          </a:custGeom>
          <a:solidFill>
            <a:srgbClr val="F4FF8D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M, 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g31d226dd247_0_113"/>
          <p:cNvSpPr/>
          <p:nvPr/>
        </p:nvSpPr>
        <p:spPr>
          <a:xfrm>
            <a:off x="2555052" y="2748651"/>
            <a:ext cx="503010" cy="450983"/>
          </a:xfrm>
          <a:custGeom>
            <a:rect b="b" l="l" r="r" t="t"/>
            <a:pathLst>
              <a:path extrusionOk="0" h="601311" w="670680">
                <a:moveTo>
                  <a:pt x="349052" y="0"/>
                </a:moveTo>
                <a:lnTo>
                  <a:pt x="356929" y="4276"/>
                </a:lnTo>
                <a:cubicBezTo>
                  <a:pt x="529298" y="120726"/>
                  <a:pt x="648530" y="309857"/>
                  <a:pt x="670653" y="527695"/>
                </a:cubicBezTo>
                <a:lnTo>
                  <a:pt x="670680" y="528217"/>
                </a:lnTo>
                <a:lnTo>
                  <a:pt x="640256" y="544730"/>
                </a:lnTo>
                <a:cubicBezTo>
                  <a:pt x="554117" y="581164"/>
                  <a:pt x="459411" y="601311"/>
                  <a:pt x="360000" y="601311"/>
                </a:cubicBezTo>
                <a:cubicBezTo>
                  <a:pt x="235736" y="601311"/>
                  <a:pt x="118825" y="569831"/>
                  <a:pt x="16806" y="514411"/>
                </a:cubicBezTo>
                <a:lnTo>
                  <a:pt x="0" y="504202"/>
                </a:lnTo>
                <a:lnTo>
                  <a:pt x="42559" y="478347"/>
                </a:lnTo>
                <a:cubicBezTo>
                  <a:pt x="186200" y="381305"/>
                  <a:pt x="292940" y="233791"/>
                  <a:pt x="337332" y="61251"/>
                </a:cubicBezTo>
                <a:lnTo>
                  <a:pt x="349052" y="0"/>
                </a:lnTo>
                <a:close/>
              </a:path>
            </a:pathLst>
          </a:custGeom>
          <a:solidFill>
            <a:srgbClr val="FFCC8B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B, 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31d226dd247_0_113"/>
          <p:cNvSpPr/>
          <p:nvPr/>
        </p:nvSpPr>
        <p:spPr>
          <a:xfrm>
            <a:off x="1745052" y="2119632"/>
            <a:ext cx="810000" cy="990850"/>
          </a:xfrm>
          <a:custGeom>
            <a:rect b="b" l="l" r="r" t="t"/>
            <a:pathLst>
              <a:path extrusionOk="0" h="1321134" w="1080000">
                <a:moveTo>
                  <a:pt x="720000" y="0"/>
                </a:moveTo>
                <a:cubicBezTo>
                  <a:pt x="844264" y="0"/>
                  <a:pt x="961176" y="31480"/>
                  <a:pt x="1063195" y="86900"/>
                </a:cubicBezTo>
                <a:lnTo>
                  <a:pt x="1080000" y="97110"/>
                </a:lnTo>
                <a:lnTo>
                  <a:pt x="1037441" y="122965"/>
                </a:lnTo>
                <a:cubicBezTo>
                  <a:pt x="845920" y="252354"/>
                  <a:pt x="720000" y="471472"/>
                  <a:pt x="720000" y="720000"/>
                </a:cubicBezTo>
                <a:lnTo>
                  <a:pt x="720000" y="720001"/>
                </a:lnTo>
                <a:lnTo>
                  <a:pt x="720000" y="720001"/>
                </a:lnTo>
                <a:lnTo>
                  <a:pt x="724581" y="792611"/>
                </a:lnTo>
                <a:lnTo>
                  <a:pt x="631811" y="842965"/>
                </a:lnTo>
                <a:cubicBezTo>
                  <a:pt x="478594" y="946476"/>
                  <a:pt x="367362" y="1107414"/>
                  <a:pt x="328998" y="1294895"/>
                </a:cubicBezTo>
                <a:lnTo>
                  <a:pt x="324993" y="1321134"/>
                </a:lnTo>
                <a:lnTo>
                  <a:pt x="317441" y="1317035"/>
                </a:lnTo>
                <a:cubicBezTo>
                  <a:pt x="125920" y="1187646"/>
                  <a:pt x="0" y="968528"/>
                  <a:pt x="0" y="720000"/>
                </a:cubicBezTo>
                <a:cubicBezTo>
                  <a:pt x="0" y="322355"/>
                  <a:pt x="322355" y="0"/>
                  <a:pt x="720000" y="0"/>
                </a:cubicBezTo>
                <a:close/>
              </a:path>
            </a:pathLst>
          </a:custGeom>
          <a:solidFill>
            <a:srgbClr val="FFB2B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31d226dd247_0_113"/>
          <p:cNvSpPr/>
          <p:nvPr/>
        </p:nvSpPr>
        <p:spPr>
          <a:xfrm>
            <a:off x="2555052" y="2119632"/>
            <a:ext cx="810000" cy="1025179"/>
          </a:xfrm>
          <a:custGeom>
            <a:rect b="b" l="l" r="r" t="t"/>
            <a:pathLst>
              <a:path extrusionOk="0" h="1366906" w="1080000">
                <a:moveTo>
                  <a:pt x="360000" y="0"/>
                </a:moveTo>
                <a:cubicBezTo>
                  <a:pt x="757645" y="0"/>
                  <a:pt x="1080000" y="322355"/>
                  <a:pt x="1080000" y="720000"/>
                </a:cubicBezTo>
                <a:cubicBezTo>
                  <a:pt x="1080000" y="968528"/>
                  <a:pt x="954080" y="1187646"/>
                  <a:pt x="762559" y="1317035"/>
                </a:cubicBezTo>
                <a:lnTo>
                  <a:pt x="670680" y="1366906"/>
                </a:lnTo>
                <a:lnTo>
                  <a:pt x="670653" y="1366384"/>
                </a:lnTo>
                <a:cubicBezTo>
                  <a:pt x="648530" y="1148546"/>
                  <a:pt x="529298" y="959415"/>
                  <a:pt x="356929" y="842965"/>
                </a:cubicBezTo>
                <a:lnTo>
                  <a:pt x="349052" y="838689"/>
                </a:lnTo>
                <a:lnTo>
                  <a:pt x="354215" y="811703"/>
                </a:lnTo>
                <a:cubicBezTo>
                  <a:pt x="358033" y="781674"/>
                  <a:pt x="360000" y="751067"/>
                  <a:pt x="360000" y="720001"/>
                </a:cubicBezTo>
                <a:lnTo>
                  <a:pt x="360000" y="720001"/>
                </a:lnTo>
                <a:lnTo>
                  <a:pt x="360000" y="720000"/>
                </a:lnTo>
                <a:cubicBezTo>
                  <a:pt x="360000" y="471472"/>
                  <a:pt x="234080" y="252354"/>
                  <a:pt x="42559" y="122965"/>
                </a:cubicBezTo>
                <a:lnTo>
                  <a:pt x="0" y="97110"/>
                </a:lnTo>
                <a:lnTo>
                  <a:pt x="16806" y="86900"/>
                </a:lnTo>
                <a:cubicBezTo>
                  <a:pt x="118825" y="31480"/>
                  <a:pt x="235736" y="0"/>
                  <a:pt x="360000" y="0"/>
                </a:cubicBezTo>
                <a:close/>
              </a:path>
            </a:pathLst>
          </a:custGeom>
          <a:solidFill>
            <a:srgbClr val="B2FFB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31d226dd247_0_113"/>
          <p:cNvSpPr/>
          <p:nvPr/>
        </p:nvSpPr>
        <p:spPr>
          <a:xfrm>
            <a:off x="2285052" y="2192466"/>
            <a:ext cx="540000" cy="556183"/>
          </a:xfrm>
          <a:custGeom>
            <a:rect b="b" l="l" r="r" t="t"/>
            <a:pathLst>
              <a:path extrusionOk="0" h="741578" w="720000">
                <a:moveTo>
                  <a:pt x="360000" y="0"/>
                </a:moveTo>
                <a:lnTo>
                  <a:pt x="402559" y="25855"/>
                </a:lnTo>
                <a:cubicBezTo>
                  <a:pt x="570140" y="139070"/>
                  <a:pt x="687495" y="320984"/>
                  <a:pt x="714215" y="531188"/>
                </a:cubicBezTo>
                <a:lnTo>
                  <a:pt x="720000" y="622890"/>
                </a:lnTo>
                <a:lnTo>
                  <a:pt x="714215" y="714591"/>
                </a:lnTo>
                <a:lnTo>
                  <a:pt x="709052" y="741578"/>
                </a:lnTo>
                <a:lnTo>
                  <a:pt x="594626" y="679470"/>
                </a:lnTo>
                <a:cubicBezTo>
                  <a:pt x="508487" y="643036"/>
                  <a:pt x="413781" y="622889"/>
                  <a:pt x="314370" y="622889"/>
                </a:cubicBezTo>
                <a:cubicBezTo>
                  <a:pt x="214959" y="622889"/>
                  <a:pt x="120253" y="643036"/>
                  <a:pt x="34114" y="679470"/>
                </a:cubicBezTo>
                <a:lnTo>
                  <a:pt x="4581" y="695500"/>
                </a:lnTo>
                <a:lnTo>
                  <a:pt x="0" y="622890"/>
                </a:lnTo>
                <a:lnTo>
                  <a:pt x="5785" y="531188"/>
                </a:lnTo>
                <a:cubicBezTo>
                  <a:pt x="32505" y="320984"/>
                  <a:pt x="149860" y="139070"/>
                  <a:pt x="317441" y="25855"/>
                </a:cubicBezTo>
                <a:lnTo>
                  <a:pt x="360000" y="0"/>
                </a:lnTo>
                <a:close/>
              </a:path>
            </a:pathLst>
          </a:custGeom>
          <a:solidFill>
            <a:srgbClr val="FFE5E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M,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31d226dd247_0_113"/>
          <p:cNvSpPr/>
          <p:nvPr/>
        </p:nvSpPr>
        <p:spPr>
          <a:xfrm>
            <a:off x="2288489" y="2714091"/>
            <a:ext cx="266564" cy="412710"/>
          </a:xfrm>
          <a:custGeom>
            <a:rect b="b" l="l" r="r" t="t"/>
            <a:pathLst>
              <a:path extrusionOk="0" h="550280" w="355419">
                <a:moveTo>
                  <a:pt x="0" y="0"/>
                </a:moveTo>
                <a:lnTo>
                  <a:pt x="1204" y="19091"/>
                </a:lnTo>
                <a:cubicBezTo>
                  <a:pt x="27924" y="229295"/>
                  <a:pt x="145279" y="411209"/>
                  <a:pt x="312860" y="524424"/>
                </a:cubicBezTo>
                <a:lnTo>
                  <a:pt x="355419" y="550280"/>
                </a:lnTo>
                <a:lnTo>
                  <a:pt x="312860" y="524425"/>
                </a:lnTo>
                <a:cubicBezTo>
                  <a:pt x="145279" y="411210"/>
                  <a:pt x="27924" y="229296"/>
                  <a:pt x="1204" y="19092"/>
                </a:cubicBez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31d226dd247_0_113"/>
          <p:cNvSpPr/>
          <p:nvPr/>
        </p:nvSpPr>
        <p:spPr>
          <a:xfrm>
            <a:off x="2555052" y="2748649"/>
            <a:ext cx="261789" cy="378151"/>
          </a:xfrm>
          <a:custGeom>
            <a:rect b="b" l="l" r="r" t="t"/>
            <a:pathLst>
              <a:path extrusionOk="0" h="504202" w="349052">
                <a:moveTo>
                  <a:pt x="349052" y="0"/>
                </a:moveTo>
                <a:lnTo>
                  <a:pt x="349052" y="0"/>
                </a:lnTo>
                <a:lnTo>
                  <a:pt x="337332" y="61251"/>
                </a:lnTo>
                <a:cubicBezTo>
                  <a:pt x="292940" y="233791"/>
                  <a:pt x="186200" y="381305"/>
                  <a:pt x="42559" y="478347"/>
                </a:cubicBezTo>
                <a:lnTo>
                  <a:pt x="0" y="504202"/>
                </a:lnTo>
                <a:lnTo>
                  <a:pt x="42559" y="478346"/>
                </a:lnTo>
                <a:cubicBezTo>
                  <a:pt x="186200" y="381304"/>
                  <a:pt x="292940" y="233790"/>
                  <a:pt x="337332" y="61250"/>
                </a:cubicBezTo>
                <a:lnTo>
                  <a:pt x="349052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31d226dd247_0_113"/>
          <p:cNvSpPr/>
          <p:nvPr/>
        </p:nvSpPr>
        <p:spPr>
          <a:xfrm>
            <a:off x="1980830" y="3110483"/>
            <a:ext cx="1080000" cy="629150"/>
          </a:xfrm>
          <a:custGeom>
            <a:rect b="b" l="l" r="r" t="t"/>
            <a:pathLst>
              <a:path extrusionOk="0" h="838866" w="1440000">
                <a:moveTo>
                  <a:pt x="10623" y="0"/>
                </a:moveTo>
                <a:lnTo>
                  <a:pt x="125374" y="62285"/>
                </a:lnTo>
                <a:cubicBezTo>
                  <a:pt x="211513" y="98719"/>
                  <a:pt x="306219" y="118866"/>
                  <a:pt x="405630" y="118866"/>
                </a:cubicBezTo>
                <a:cubicBezTo>
                  <a:pt x="529894" y="118866"/>
                  <a:pt x="646806" y="87386"/>
                  <a:pt x="748825" y="31966"/>
                </a:cubicBezTo>
                <a:lnTo>
                  <a:pt x="765630" y="21757"/>
                </a:lnTo>
                <a:lnTo>
                  <a:pt x="782436" y="31966"/>
                </a:lnTo>
                <a:cubicBezTo>
                  <a:pt x="884455" y="87386"/>
                  <a:pt x="1001366" y="118866"/>
                  <a:pt x="1125630" y="118866"/>
                </a:cubicBezTo>
                <a:cubicBezTo>
                  <a:pt x="1225041" y="118866"/>
                  <a:pt x="1319747" y="98719"/>
                  <a:pt x="1405886" y="62285"/>
                </a:cubicBezTo>
                <a:lnTo>
                  <a:pt x="1436310" y="45772"/>
                </a:lnTo>
                <a:lnTo>
                  <a:pt x="1440000" y="118866"/>
                </a:lnTo>
                <a:cubicBezTo>
                  <a:pt x="1440000" y="516511"/>
                  <a:pt x="1117645" y="838866"/>
                  <a:pt x="720000" y="838866"/>
                </a:cubicBezTo>
                <a:cubicBezTo>
                  <a:pt x="322355" y="838866"/>
                  <a:pt x="0" y="516511"/>
                  <a:pt x="0" y="118866"/>
                </a:cubicBezTo>
                <a:cubicBezTo>
                  <a:pt x="0" y="94013"/>
                  <a:pt x="1259" y="69455"/>
                  <a:pt x="3717" y="45250"/>
                </a:cubicBezTo>
                <a:lnTo>
                  <a:pt x="10623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31d226dd247_0_113"/>
          <p:cNvSpPr/>
          <p:nvPr/>
        </p:nvSpPr>
        <p:spPr>
          <a:xfrm>
            <a:off x="5496718" y="2347078"/>
            <a:ext cx="1461900" cy="1461900"/>
          </a:xfrm>
          <a:prstGeom prst="ellipse">
            <a:avLst/>
          </a:prstGeom>
          <a:solidFill>
            <a:srgbClr val="EF8600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31d226dd247_0_113"/>
          <p:cNvSpPr/>
          <p:nvPr/>
        </p:nvSpPr>
        <p:spPr>
          <a:xfrm>
            <a:off x="5996675" y="2074481"/>
            <a:ext cx="540000" cy="467168"/>
          </a:xfrm>
          <a:custGeom>
            <a:rect b="b" l="l" r="r" t="t"/>
            <a:pathLst>
              <a:path extrusionOk="0" h="622891" w="720000">
                <a:moveTo>
                  <a:pt x="360000" y="0"/>
                </a:moveTo>
                <a:lnTo>
                  <a:pt x="402559" y="25855"/>
                </a:lnTo>
                <a:cubicBezTo>
                  <a:pt x="594080" y="155244"/>
                  <a:pt x="720000" y="374362"/>
                  <a:pt x="720000" y="622890"/>
                </a:cubicBezTo>
                <a:lnTo>
                  <a:pt x="720000" y="622891"/>
                </a:lnTo>
                <a:lnTo>
                  <a:pt x="714215" y="531189"/>
                </a:lnTo>
                <a:cubicBezTo>
                  <a:pt x="687495" y="320985"/>
                  <a:pt x="570140" y="139071"/>
                  <a:pt x="402559" y="25856"/>
                </a:cubicBezTo>
                <a:lnTo>
                  <a:pt x="360000" y="1"/>
                </a:lnTo>
                <a:lnTo>
                  <a:pt x="317441" y="25856"/>
                </a:lnTo>
                <a:cubicBezTo>
                  <a:pt x="149860" y="139071"/>
                  <a:pt x="32505" y="320985"/>
                  <a:pt x="5785" y="531189"/>
                </a:cubicBezTo>
                <a:lnTo>
                  <a:pt x="0" y="622891"/>
                </a:lnTo>
                <a:lnTo>
                  <a:pt x="0" y="622890"/>
                </a:lnTo>
                <a:cubicBezTo>
                  <a:pt x="0" y="374362"/>
                  <a:pt x="125920" y="155244"/>
                  <a:pt x="317441" y="25855"/>
                </a:cubicBezTo>
                <a:lnTo>
                  <a:pt x="360000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g31d226dd247_0_113"/>
          <p:cNvSpPr/>
          <p:nvPr/>
        </p:nvSpPr>
        <p:spPr>
          <a:xfrm>
            <a:off x="5996676" y="2541648"/>
            <a:ext cx="3436" cy="54458"/>
          </a:xfrm>
          <a:custGeom>
            <a:rect b="b" l="l" r="r" t="t"/>
            <a:pathLst>
              <a:path extrusionOk="0" h="72610" w="4581">
                <a:moveTo>
                  <a:pt x="0" y="0"/>
                </a:moveTo>
                <a:lnTo>
                  <a:pt x="4581" y="72610"/>
                </a:lnTo>
                <a:lnTo>
                  <a:pt x="4581" y="7261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31d226dd247_0_113"/>
          <p:cNvSpPr/>
          <p:nvPr/>
        </p:nvSpPr>
        <p:spPr>
          <a:xfrm>
            <a:off x="6528464" y="2541648"/>
            <a:ext cx="8211" cy="89016"/>
          </a:xfrm>
          <a:custGeom>
            <a:rect b="b" l="l" r="r" t="t"/>
            <a:pathLst>
              <a:path extrusionOk="0" h="118688" w="10948">
                <a:moveTo>
                  <a:pt x="10948" y="0"/>
                </a:moveTo>
                <a:lnTo>
                  <a:pt x="10948" y="0"/>
                </a:lnTo>
                <a:cubicBezTo>
                  <a:pt x="10948" y="31066"/>
                  <a:pt x="8981" y="61673"/>
                  <a:pt x="5163" y="91702"/>
                </a:cubicBezTo>
                <a:lnTo>
                  <a:pt x="0" y="118688"/>
                </a:lnTo>
                <a:lnTo>
                  <a:pt x="0" y="118688"/>
                </a:lnTo>
                <a:lnTo>
                  <a:pt x="5163" y="91701"/>
                </a:lnTo>
                <a:lnTo>
                  <a:pt x="10948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31d226dd247_0_113"/>
          <p:cNvSpPr/>
          <p:nvPr/>
        </p:nvSpPr>
        <p:spPr>
          <a:xfrm>
            <a:off x="5456675" y="2001647"/>
            <a:ext cx="810000" cy="990850"/>
          </a:xfrm>
          <a:custGeom>
            <a:rect b="b" l="l" r="r" t="t"/>
            <a:pathLst>
              <a:path extrusionOk="0" h="1321134" w="1080000">
                <a:moveTo>
                  <a:pt x="720000" y="0"/>
                </a:moveTo>
                <a:cubicBezTo>
                  <a:pt x="844264" y="0"/>
                  <a:pt x="961176" y="31480"/>
                  <a:pt x="1063195" y="86900"/>
                </a:cubicBezTo>
                <a:lnTo>
                  <a:pt x="1080000" y="97110"/>
                </a:lnTo>
                <a:lnTo>
                  <a:pt x="1037441" y="122965"/>
                </a:lnTo>
                <a:cubicBezTo>
                  <a:pt x="845920" y="252354"/>
                  <a:pt x="720000" y="471472"/>
                  <a:pt x="720000" y="720000"/>
                </a:cubicBezTo>
                <a:lnTo>
                  <a:pt x="720000" y="720001"/>
                </a:lnTo>
                <a:lnTo>
                  <a:pt x="720000" y="720001"/>
                </a:lnTo>
                <a:lnTo>
                  <a:pt x="724581" y="792611"/>
                </a:lnTo>
                <a:lnTo>
                  <a:pt x="631811" y="842965"/>
                </a:lnTo>
                <a:cubicBezTo>
                  <a:pt x="478594" y="946476"/>
                  <a:pt x="367362" y="1107414"/>
                  <a:pt x="328998" y="1294895"/>
                </a:cubicBezTo>
                <a:lnTo>
                  <a:pt x="324993" y="1321134"/>
                </a:lnTo>
                <a:lnTo>
                  <a:pt x="317441" y="1317035"/>
                </a:lnTo>
                <a:cubicBezTo>
                  <a:pt x="125920" y="1187646"/>
                  <a:pt x="0" y="968528"/>
                  <a:pt x="0" y="720000"/>
                </a:cubicBezTo>
                <a:cubicBezTo>
                  <a:pt x="0" y="322355"/>
                  <a:pt x="322355" y="0"/>
                  <a:pt x="720000" y="0"/>
                </a:cubicBezTo>
                <a:close/>
              </a:path>
            </a:pathLst>
          </a:custGeom>
          <a:solidFill>
            <a:srgbClr val="FFB2B2">
              <a:alpha val="7451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31d226dd247_0_113"/>
          <p:cNvSpPr/>
          <p:nvPr/>
        </p:nvSpPr>
        <p:spPr>
          <a:xfrm>
            <a:off x="6266675" y="2001647"/>
            <a:ext cx="810000" cy="1025179"/>
          </a:xfrm>
          <a:custGeom>
            <a:rect b="b" l="l" r="r" t="t"/>
            <a:pathLst>
              <a:path extrusionOk="0" h="1366906" w="1080000">
                <a:moveTo>
                  <a:pt x="360000" y="0"/>
                </a:moveTo>
                <a:cubicBezTo>
                  <a:pt x="757645" y="0"/>
                  <a:pt x="1080000" y="322355"/>
                  <a:pt x="1080000" y="720000"/>
                </a:cubicBezTo>
                <a:cubicBezTo>
                  <a:pt x="1080000" y="968528"/>
                  <a:pt x="954080" y="1187646"/>
                  <a:pt x="762559" y="1317035"/>
                </a:cubicBezTo>
                <a:lnTo>
                  <a:pt x="670680" y="1366906"/>
                </a:lnTo>
                <a:lnTo>
                  <a:pt x="670653" y="1366384"/>
                </a:lnTo>
                <a:cubicBezTo>
                  <a:pt x="648530" y="1148546"/>
                  <a:pt x="529298" y="959415"/>
                  <a:pt x="356929" y="842965"/>
                </a:cubicBezTo>
                <a:lnTo>
                  <a:pt x="349052" y="838689"/>
                </a:lnTo>
                <a:lnTo>
                  <a:pt x="354215" y="811703"/>
                </a:lnTo>
                <a:cubicBezTo>
                  <a:pt x="358033" y="781674"/>
                  <a:pt x="360000" y="751067"/>
                  <a:pt x="360000" y="720001"/>
                </a:cubicBezTo>
                <a:lnTo>
                  <a:pt x="360000" y="720001"/>
                </a:lnTo>
                <a:lnTo>
                  <a:pt x="360000" y="720000"/>
                </a:lnTo>
                <a:cubicBezTo>
                  <a:pt x="360000" y="471472"/>
                  <a:pt x="234080" y="252354"/>
                  <a:pt x="42559" y="122965"/>
                </a:cubicBezTo>
                <a:lnTo>
                  <a:pt x="0" y="97110"/>
                </a:lnTo>
                <a:lnTo>
                  <a:pt x="16806" y="86900"/>
                </a:lnTo>
                <a:cubicBezTo>
                  <a:pt x="118825" y="31480"/>
                  <a:pt x="235736" y="0"/>
                  <a:pt x="360000" y="0"/>
                </a:cubicBezTo>
                <a:close/>
              </a:path>
            </a:pathLst>
          </a:custGeom>
          <a:solidFill>
            <a:srgbClr val="B2FFB2">
              <a:alpha val="7451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g31d226dd247_0_113"/>
          <p:cNvSpPr/>
          <p:nvPr/>
        </p:nvSpPr>
        <p:spPr>
          <a:xfrm>
            <a:off x="5996675" y="2074480"/>
            <a:ext cx="540000" cy="556183"/>
          </a:xfrm>
          <a:custGeom>
            <a:rect b="b" l="l" r="r" t="t"/>
            <a:pathLst>
              <a:path extrusionOk="0" h="741578" w="720000">
                <a:moveTo>
                  <a:pt x="360000" y="0"/>
                </a:moveTo>
                <a:lnTo>
                  <a:pt x="402559" y="25855"/>
                </a:lnTo>
                <a:cubicBezTo>
                  <a:pt x="570140" y="139070"/>
                  <a:pt x="687495" y="320984"/>
                  <a:pt x="714215" y="531188"/>
                </a:cubicBezTo>
                <a:lnTo>
                  <a:pt x="720000" y="622890"/>
                </a:lnTo>
                <a:lnTo>
                  <a:pt x="714215" y="714591"/>
                </a:lnTo>
                <a:lnTo>
                  <a:pt x="709052" y="741578"/>
                </a:lnTo>
                <a:lnTo>
                  <a:pt x="594626" y="679470"/>
                </a:lnTo>
                <a:cubicBezTo>
                  <a:pt x="508487" y="643036"/>
                  <a:pt x="413781" y="622889"/>
                  <a:pt x="314370" y="622889"/>
                </a:cubicBezTo>
                <a:cubicBezTo>
                  <a:pt x="214959" y="622889"/>
                  <a:pt x="120253" y="643036"/>
                  <a:pt x="34114" y="679470"/>
                </a:cubicBezTo>
                <a:lnTo>
                  <a:pt x="4581" y="695500"/>
                </a:lnTo>
                <a:lnTo>
                  <a:pt x="0" y="622890"/>
                </a:lnTo>
                <a:lnTo>
                  <a:pt x="5785" y="531188"/>
                </a:lnTo>
                <a:cubicBezTo>
                  <a:pt x="32505" y="320984"/>
                  <a:pt x="149860" y="139070"/>
                  <a:pt x="317441" y="25855"/>
                </a:cubicBezTo>
                <a:lnTo>
                  <a:pt x="360000" y="0"/>
                </a:lnTo>
                <a:close/>
              </a:path>
            </a:pathLst>
          </a:custGeom>
          <a:solidFill>
            <a:srgbClr val="FFE5E5">
              <a:alpha val="7451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M,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31d226dd247_0_113"/>
          <p:cNvSpPr/>
          <p:nvPr/>
        </p:nvSpPr>
        <p:spPr>
          <a:xfrm>
            <a:off x="6000112" y="2596106"/>
            <a:ext cx="266564" cy="412710"/>
          </a:xfrm>
          <a:custGeom>
            <a:rect b="b" l="l" r="r" t="t"/>
            <a:pathLst>
              <a:path extrusionOk="0" h="550280" w="355419">
                <a:moveTo>
                  <a:pt x="0" y="0"/>
                </a:moveTo>
                <a:lnTo>
                  <a:pt x="1204" y="19091"/>
                </a:lnTo>
                <a:cubicBezTo>
                  <a:pt x="27924" y="229295"/>
                  <a:pt x="145279" y="411209"/>
                  <a:pt x="312860" y="524424"/>
                </a:cubicBezTo>
                <a:lnTo>
                  <a:pt x="355419" y="550280"/>
                </a:lnTo>
                <a:lnTo>
                  <a:pt x="312860" y="524425"/>
                </a:lnTo>
                <a:cubicBezTo>
                  <a:pt x="145279" y="411210"/>
                  <a:pt x="27924" y="229296"/>
                  <a:pt x="1204" y="19092"/>
                </a:cubicBez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31d226dd247_0_113"/>
          <p:cNvSpPr/>
          <p:nvPr/>
        </p:nvSpPr>
        <p:spPr>
          <a:xfrm>
            <a:off x="6266675" y="2630664"/>
            <a:ext cx="261789" cy="378151"/>
          </a:xfrm>
          <a:custGeom>
            <a:rect b="b" l="l" r="r" t="t"/>
            <a:pathLst>
              <a:path extrusionOk="0" h="504202" w="349052">
                <a:moveTo>
                  <a:pt x="349052" y="0"/>
                </a:moveTo>
                <a:lnTo>
                  <a:pt x="349052" y="0"/>
                </a:lnTo>
                <a:lnTo>
                  <a:pt x="337332" y="61251"/>
                </a:lnTo>
                <a:cubicBezTo>
                  <a:pt x="292940" y="233791"/>
                  <a:pt x="186200" y="381305"/>
                  <a:pt x="42559" y="478347"/>
                </a:cubicBezTo>
                <a:lnTo>
                  <a:pt x="0" y="504202"/>
                </a:lnTo>
                <a:lnTo>
                  <a:pt x="42559" y="478346"/>
                </a:lnTo>
                <a:cubicBezTo>
                  <a:pt x="186200" y="381304"/>
                  <a:pt x="292940" y="233790"/>
                  <a:pt x="337332" y="61250"/>
                </a:cubicBezTo>
                <a:lnTo>
                  <a:pt x="349052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31d226dd247_0_113"/>
          <p:cNvSpPr/>
          <p:nvPr/>
        </p:nvSpPr>
        <p:spPr>
          <a:xfrm>
            <a:off x="6000112" y="2541649"/>
            <a:ext cx="528353" cy="467168"/>
          </a:xfrm>
          <a:custGeom>
            <a:rect b="b" l="l" r="r" t="t"/>
            <a:pathLst>
              <a:path extrusionOk="0" h="622891" w="704471">
                <a:moveTo>
                  <a:pt x="309789" y="0"/>
                </a:moveTo>
                <a:cubicBezTo>
                  <a:pt x="409200" y="0"/>
                  <a:pt x="503906" y="20147"/>
                  <a:pt x="590045" y="56581"/>
                </a:cubicBezTo>
                <a:lnTo>
                  <a:pt x="704471" y="118689"/>
                </a:lnTo>
                <a:lnTo>
                  <a:pt x="692751" y="179939"/>
                </a:lnTo>
                <a:cubicBezTo>
                  <a:pt x="648359" y="352479"/>
                  <a:pt x="541619" y="499993"/>
                  <a:pt x="397978" y="597035"/>
                </a:cubicBezTo>
                <a:lnTo>
                  <a:pt x="355419" y="622891"/>
                </a:lnTo>
                <a:lnTo>
                  <a:pt x="312860" y="597035"/>
                </a:lnTo>
                <a:cubicBezTo>
                  <a:pt x="145279" y="483820"/>
                  <a:pt x="27924" y="301906"/>
                  <a:pt x="1204" y="91702"/>
                </a:cubicBezTo>
                <a:lnTo>
                  <a:pt x="0" y="72611"/>
                </a:lnTo>
                <a:lnTo>
                  <a:pt x="29533" y="56581"/>
                </a:lnTo>
                <a:cubicBezTo>
                  <a:pt x="115672" y="20147"/>
                  <a:pt x="210378" y="0"/>
                  <a:pt x="309789" y="0"/>
                </a:cubicBezTo>
                <a:close/>
              </a:path>
            </a:pathLst>
          </a:custGeom>
          <a:solidFill>
            <a:srgbClr val="424242">
              <a:alpha val="745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B, G, 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g31d226dd247_0_113"/>
          <p:cNvSpPr/>
          <p:nvPr/>
        </p:nvSpPr>
        <p:spPr>
          <a:xfrm>
            <a:off x="5700421" y="2596107"/>
            <a:ext cx="566255" cy="485542"/>
          </a:xfrm>
          <a:custGeom>
            <a:rect b="b" l="l" r="r" t="t"/>
            <a:pathLst>
              <a:path extrusionOk="0" h="647389" w="755007">
                <a:moveTo>
                  <a:pt x="399588" y="0"/>
                </a:moveTo>
                <a:lnTo>
                  <a:pt x="400792" y="19092"/>
                </a:lnTo>
                <a:cubicBezTo>
                  <a:pt x="427512" y="229296"/>
                  <a:pt x="544867" y="411210"/>
                  <a:pt x="712448" y="524425"/>
                </a:cubicBezTo>
                <a:lnTo>
                  <a:pt x="755007" y="550280"/>
                </a:lnTo>
                <a:lnTo>
                  <a:pt x="738202" y="560489"/>
                </a:lnTo>
                <a:cubicBezTo>
                  <a:pt x="636183" y="615909"/>
                  <a:pt x="519271" y="647389"/>
                  <a:pt x="395007" y="647389"/>
                </a:cubicBezTo>
                <a:cubicBezTo>
                  <a:pt x="295596" y="647389"/>
                  <a:pt x="200890" y="627242"/>
                  <a:pt x="114751" y="590808"/>
                </a:cubicBezTo>
                <a:lnTo>
                  <a:pt x="0" y="528523"/>
                </a:lnTo>
                <a:lnTo>
                  <a:pt x="4005" y="502284"/>
                </a:lnTo>
                <a:cubicBezTo>
                  <a:pt x="42369" y="314803"/>
                  <a:pt x="153601" y="153865"/>
                  <a:pt x="306818" y="50354"/>
                </a:cubicBezTo>
                <a:lnTo>
                  <a:pt x="399588" y="0"/>
                </a:lnTo>
                <a:close/>
              </a:path>
            </a:pathLst>
          </a:custGeom>
          <a:solidFill>
            <a:srgbClr val="F4FF8D">
              <a:alpha val="74510"/>
            </a:srgbClr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M, 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g31d226dd247_0_113"/>
          <p:cNvSpPr/>
          <p:nvPr/>
        </p:nvSpPr>
        <p:spPr>
          <a:xfrm>
            <a:off x="6266675" y="2630665"/>
            <a:ext cx="503010" cy="450983"/>
          </a:xfrm>
          <a:custGeom>
            <a:rect b="b" l="l" r="r" t="t"/>
            <a:pathLst>
              <a:path extrusionOk="0" h="601311" w="670680">
                <a:moveTo>
                  <a:pt x="349052" y="0"/>
                </a:moveTo>
                <a:lnTo>
                  <a:pt x="356929" y="4276"/>
                </a:lnTo>
                <a:cubicBezTo>
                  <a:pt x="529298" y="120726"/>
                  <a:pt x="648530" y="309857"/>
                  <a:pt x="670653" y="527695"/>
                </a:cubicBezTo>
                <a:lnTo>
                  <a:pt x="670680" y="528217"/>
                </a:lnTo>
                <a:lnTo>
                  <a:pt x="640256" y="544730"/>
                </a:lnTo>
                <a:cubicBezTo>
                  <a:pt x="554117" y="581164"/>
                  <a:pt x="459411" y="601311"/>
                  <a:pt x="360000" y="601311"/>
                </a:cubicBezTo>
                <a:cubicBezTo>
                  <a:pt x="235736" y="601311"/>
                  <a:pt x="118825" y="569831"/>
                  <a:pt x="16806" y="514411"/>
                </a:cubicBezTo>
                <a:lnTo>
                  <a:pt x="0" y="504202"/>
                </a:lnTo>
                <a:lnTo>
                  <a:pt x="42559" y="478347"/>
                </a:lnTo>
                <a:cubicBezTo>
                  <a:pt x="186200" y="381305"/>
                  <a:pt x="292940" y="233791"/>
                  <a:pt x="337332" y="61251"/>
                </a:cubicBezTo>
                <a:lnTo>
                  <a:pt x="349052" y="0"/>
                </a:lnTo>
                <a:close/>
              </a:path>
            </a:pathLst>
          </a:custGeom>
          <a:solidFill>
            <a:srgbClr val="FFCC8B">
              <a:alpha val="74510"/>
            </a:srgbClr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B, 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31d226dd247_0_113"/>
          <p:cNvSpPr/>
          <p:nvPr/>
        </p:nvSpPr>
        <p:spPr>
          <a:xfrm>
            <a:off x="5687690" y="2976095"/>
            <a:ext cx="1080000" cy="629149"/>
          </a:xfrm>
          <a:custGeom>
            <a:rect b="b" l="l" r="r" t="t"/>
            <a:pathLst>
              <a:path extrusionOk="0" h="838866" w="1440000">
                <a:moveTo>
                  <a:pt x="10623" y="0"/>
                </a:moveTo>
                <a:lnTo>
                  <a:pt x="125374" y="62285"/>
                </a:lnTo>
                <a:cubicBezTo>
                  <a:pt x="211513" y="98719"/>
                  <a:pt x="306219" y="118866"/>
                  <a:pt x="405630" y="118866"/>
                </a:cubicBezTo>
                <a:cubicBezTo>
                  <a:pt x="529894" y="118866"/>
                  <a:pt x="646806" y="87386"/>
                  <a:pt x="748825" y="31966"/>
                </a:cubicBezTo>
                <a:lnTo>
                  <a:pt x="765630" y="21757"/>
                </a:lnTo>
                <a:lnTo>
                  <a:pt x="782436" y="31966"/>
                </a:lnTo>
                <a:cubicBezTo>
                  <a:pt x="884455" y="87386"/>
                  <a:pt x="1001366" y="118866"/>
                  <a:pt x="1125630" y="118866"/>
                </a:cubicBezTo>
                <a:cubicBezTo>
                  <a:pt x="1225041" y="118866"/>
                  <a:pt x="1319747" y="98719"/>
                  <a:pt x="1405886" y="62285"/>
                </a:cubicBezTo>
                <a:lnTo>
                  <a:pt x="1436310" y="45772"/>
                </a:lnTo>
                <a:lnTo>
                  <a:pt x="1440000" y="118866"/>
                </a:lnTo>
                <a:cubicBezTo>
                  <a:pt x="1440000" y="516511"/>
                  <a:pt x="1117645" y="838866"/>
                  <a:pt x="720000" y="838866"/>
                </a:cubicBezTo>
                <a:cubicBezTo>
                  <a:pt x="322355" y="838866"/>
                  <a:pt x="0" y="516511"/>
                  <a:pt x="0" y="118866"/>
                </a:cubicBezTo>
                <a:cubicBezTo>
                  <a:pt x="0" y="94013"/>
                  <a:pt x="1259" y="69455"/>
                  <a:pt x="3717" y="45250"/>
                </a:cubicBezTo>
                <a:lnTo>
                  <a:pt x="10623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g31d226dd247_0_113"/>
          <p:cNvSpPr txBox="1"/>
          <p:nvPr/>
        </p:nvSpPr>
        <p:spPr>
          <a:xfrm>
            <a:off x="5861675" y="3907944"/>
            <a:ext cx="110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2.1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1d226dd247_0_122"/>
          <p:cNvSpPr txBox="1"/>
          <p:nvPr>
            <p:ph idx="1" type="body"/>
          </p:nvPr>
        </p:nvSpPr>
        <p:spPr>
          <a:xfrm>
            <a:off x="720725" y="1149313"/>
            <a:ext cx="8091600" cy="1082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machines are bad | Some bad are globe | All Globe are Round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g31d226dd247_0_122"/>
          <p:cNvSpPr txBox="1"/>
          <p:nvPr/>
        </p:nvSpPr>
        <p:spPr>
          <a:xfrm>
            <a:off x="2030350" y="549525"/>
            <a:ext cx="420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Basic Component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g31d226dd247_0_122"/>
          <p:cNvSpPr/>
          <p:nvPr/>
        </p:nvSpPr>
        <p:spPr>
          <a:xfrm>
            <a:off x="4274758" y="1755201"/>
            <a:ext cx="1215000" cy="1127100"/>
          </a:xfrm>
          <a:prstGeom prst="ellipse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31d226dd247_0_122"/>
          <p:cNvSpPr/>
          <p:nvPr/>
        </p:nvSpPr>
        <p:spPr>
          <a:xfrm>
            <a:off x="3524642" y="1888283"/>
            <a:ext cx="541125" cy="865428"/>
          </a:xfrm>
          <a:custGeom>
            <a:rect b="b" l="l" r="r" t="t"/>
            <a:pathLst>
              <a:path extrusionOk="0" h="2024393" w="1170000">
                <a:moveTo>
                  <a:pt x="585000" y="0"/>
                </a:moveTo>
                <a:lnTo>
                  <a:pt x="654158" y="42014"/>
                </a:lnTo>
                <a:cubicBezTo>
                  <a:pt x="965380" y="252271"/>
                  <a:pt x="1170000" y="608338"/>
                  <a:pt x="1170000" y="1012196"/>
                </a:cubicBezTo>
                <a:cubicBezTo>
                  <a:pt x="1170000" y="1416054"/>
                  <a:pt x="965380" y="1772121"/>
                  <a:pt x="654158" y="1982378"/>
                </a:cubicBezTo>
                <a:lnTo>
                  <a:pt x="585000" y="2024393"/>
                </a:lnTo>
                <a:lnTo>
                  <a:pt x="515842" y="1982378"/>
                </a:lnTo>
                <a:cubicBezTo>
                  <a:pt x="204620" y="1772121"/>
                  <a:pt x="0" y="1416054"/>
                  <a:pt x="0" y="1012196"/>
                </a:cubicBezTo>
                <a:cubicBezTo>
                  <a:pt x="0" y="608338"/>
                  <a:pt x="204620" y="252271"/>
                  <a:pt x="515842" y="42014"/>
                </a:cubicBezTo>
                <a:lnTo>
                  <a:pt x="585000" y="0"/>
                </a:lnTo>
                <a:close/>
              </a:path>
            </a:pathLst>
          </a:custGeom>
          <a:solidFill>
            <a:srgbClr val="FFE5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 &amp;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31d226dd247_0_122"/>
          <p:cNvSpPr/>
          <p:nvPr/>
        </p:nvSpPr>
        <p:spPr>
          <a:xfrm>
            <a:off x="2984642" y="1820719"/>
            <a:ext cx="811688" cy="1000350"/>
          </a:xfrm>
          <a:custGeom>
            <a:rect b="b" l="l" r="r" t="t"/>
            <a:pathLst>
              <a:path extrusionOk="0" h="2340000" w="1755000">
                <a:moveTo>
                  <a:pt x="1170000" y="0"/>
                </a:moveTo>
                <a:cubicBezTo>
                  <a:pt x="1371929" y="0"/>
                  <a:pt x="1561911" y="51155"/>
                  <a:pt x="1727691" y="141213"/>
                </a:cubicBezTo>
                <a:lnTo>
                  <a:pt x="1755000" y="157804"/>
                </a:lnTo>
                <a:lnTo>
                  <a:pt x="1685842" y="199818"/>
                </a:lnTo>
                <a:cubicBezTo>
                  <a:pt x="1374620" y="410075"/>
                  <a:pt x="1170000" y="766142"/>
                  <a:pt x="1170000" y="1170000"/>
                </a:cubicBezTo>
                <a:cubicBezTo>
                  <a:pt x="1170000" y="1573858"/>
                  <a:pt x="1374620" y="1929925"/>
                  <a:pt x="1685842" y="2140182"/>
                </a:cubicBezTo>
                <a:lnTo>
                  <a:pt x="1755000" y="2182197"/>
                </a:lnTo>
                <a:lnTo>
                  <a:pt x="1727691" y="2198787"/>
                </a:lnTo>
                <a:cubicBezTo>
                  <a:pt x="1561911" y="2288845"/>
                  <a:pt x="1371929" y="2340000"/>
                  <a:pt x="1170000" y="2340000"/>
                </a:cubicBezTo>
                <a:cubicBezTo>
                  <a:pt x="523827" y="2340000"/>
                  <a:pt x="0" y="1816173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solidFill>
            <a:srgbClr val="FFB2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31d226dd247_0_122"/>
          <p:cNvSpPr/>
          <p:nvPr/>
        </p:nvSpPr>
        <p:spPr>
          <a:xfrm>
            <a:off x="3794642" y="1820719"/>
            <a:ext cx="675000" cy="1000800"/>
          </a:xfrm>
          <a:custGeom>
            <a:rect b="b" l="l" r="r" t="t"/>
            <a:pathLst>
              <a:path extrusionOk="0" h="1440000" w="900000">
                <a:moveTo>
                  <a:pt x="360000" y="0"/>
                </a:moveTo>
                <a:cubicBezTo>
                  <a:pt x="558822" y="0"/>
                  <a:pt x="738823" y="80589"/>
                  <a:pt x="869117" y="210883"/>
                </a:cubicBezTo>
                <a:lnTo>
                  <a:pt x="900000" y="248314"/>
                </a:lnTo>
                <a:lnTo>
                  <a:pt x="842965" y="317441"/>
                </a:lnTo>
                <a:cubicBezTo>
                  <a:pt x="765331" y="432354"/>
                  <a:pt x="720000" y="570883"/>
                  <a:pt x="720000" y="720000"/>
                </a:cubicBezTo>
                <a:cubicBezTo>
                  <a:pt x="720000" y="869117"/>
                  <a:pt x="765331" y="1007646"/>
                  <a:pt x="842965" y="1122559"/>
                </a:cubicBezTo>
                <a:lnTo>
                  <a:pt x="900000" y="1191686"/>
                </a:lnTo>
                <a:lnTo>
                  <a:pt x="869117" y="1229117"/>
                </a:lnTo>
                <a:cubicBezTo>
                  <a:pt x="738823" y="1359411"/>
                  <a:pt x="558822" y="1440000"/>
                  <a:pt x="360000" y="1440000"/>
                </a:cubicBezTo>
                <a:cubicBezTo>
                  <a:pt x="235736" y="1440000"/>
                  <a:pt x="118825" y="1408520"/>
                  <a:pt x="16806" y="1353100"/>
                </a:cubicBezTo>
                <a:lnTo>
                  <a:pt x="0" y="1342891"/>
                </a:lnTo>
                <a:lnTo>
                  <a:pt x="42559" y="1317035"/>
                </a:lnTo>
                <a:cubicBezTo>
                  <a:pt x="234080" y="1187646"/>
                  <a:pt x="360000" y="968528"/>
                  <a:pt x="360000" y="720000"/>
                </a:cubicBezTo>
                <a:cubicBezTo>
                  <a:pt x="360000" y="471472"/>
                  <a:pt x="234080" y="252354"/>
                  <a:pt x="42559" y="122965"/>
                </a:cubicBezTo>
                <a:lnTo>
                  <a:pt x="0" y="97110"/>
                </a:lnTo>
                <a:lnTo>
                  <a:pt x="16806" y="86900"/>
                </a:lnTo>
                <a:cubicBezTo>
                  <a:pt x="118825" y="31480"/>
                  <a:pt x="235736" y="0"/>
                  <a:pt x="360000" y="0"/>
                </a:cubicBezTo>
                <a:close/>
              </a:path>
            </a:pathLst>
          </a:custGeom>
          <a:solidFill>
            <a:srgbClr val="B2FFB2">
              <a:alpha val="243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31d226dd247_0_122"/>
          <p:cNvSpPr/>
          <p:nvPr/>
        </p:nvSpPr>
        <p:spPr>
          <a:xfrm>
            <a:off x="4469643" y="1817818"/>
            <a:ext cx="945000" cy="1000800"/>
          </a:xfrm>
          <a:custGeom>
            <a:rect b="b" l="l" r="r" t="t"/>
            <a:pathLst>
              <a:path extrusionOk="0" h="1440000" w="1260000">
                <a:moveTo>
                  <a:pt x="540000" y="0"/>
                </a:moveTo>
                <a:cubicBezTo>
                  <a:pt x="937645" y="0"/>
                  <a:pt x="1260000" y="322355"/>
                  <a:pt x="1260000" y="720000"/>
                </a:cubicBezTo>
                <a:cubicBezTo>
                  <a:pt x="1260000" y="1117645"/>
                  <a:pt x="937645" y="1440000"/>
                  <a:pt x="540000" y="1440000"/>
                </a:cubicBezTo>
                <a:cubicBezTo>
                  <a:pt x="341178" y="1440000"/>
                  <a:pt x="161178" y="1359411"/>
                  <a:pt x="30883" y="1229117"/>
                </a:cubicBezTo>
                <a:lnTo>
                  <a:pt x="0" y="1191686"/>
                </a:lnTo>
                <a:lnTo>
                  <a:pt x="57035" y="1122559"/>
                </a:lnTo>
                <a:cubicBezTo>
                  <a:pt x="134669" y="1007646"/>
                  <a:pt x="180000" y="869117"/>
                  <a:pt x="180000" y="720000"/>
                </a:cubicBezTo>
                <a:cubicBezTo>
                  <a:pt x="180000" y="570883"/>
                  <a:pt x="134669" y="432354"/>
                  <a:pt x="57035" y="317441"/>
                </a:cubicBezTo>
                <a:lnTo>
                  <a:pt x="0" y="248314"/>
                </a:lnTo>
                <a:lnTo>
                  <a:pt x="30883" y="210883"/>
                </a:lnTo>
                <a:cubicBezTo>
                  <a:pt x="161178" y="80589"/>
                  <a:pt x="341178" y="0"/>
                  <a:pt x="540000" y="0"/>
                </a:cubicBez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31d226dd247_0_122"/>
          <p:cNvSpPr/>
          <p:nvPr/>
        </p:nvSpPr>
        <p:spPr>
          <a:xfrm>
            <a:off x="4334643" y="1993481"/>
            <a:ext cx="270000" cy="655644"/>
          </a:xfrm>
          <a:custGeom>
            <a:rect b="b" l="l" r="r" t="t"/>
            <a:pathLst>
              <a:path extrusionOk="0" h="943372" w="360000">
                <a:moveTo>
                  <a:pt x="180000" y="0"/>
                </a:moveTo>
                <a:lnTo>
                  <a:pt x="237035" y="69127"/>
                </a:lnTo>
                <a:cubicBezTo>
                  <a:pt x="314669" y="184040"/>
                  <a:pt x="360000" y="322569"/>
                  <a:pt x="360000" y="471686"/>
                </a:cubicBezTo>
                <a:cubicBezTo>
                  <a:pt x="360000" y="620803"/>
                  <a:pt x="314669" y="759332"/>
                  <a:pt x="237035" y="874245"/>
                </a:cubicBezTo>
                <a:lnTo>
                  <a:pt x="180000" y="943372"/>
                </a:lnTo>
                <a:lnTo>
                  <a:pt x="122965" y="874245"/>
                </a:lnTo>
                <a:cubicBezTo>
                  <a:pt x="45331" y="759332"/>
                  <a:pt x="0" y="620803"/>
                  <a:pt x="0" y="471686"/>
                </a:cubicBezTo>
                <a:cubicBezTo>
                  <a:pt x="0" y="322569"/>
                  <a:pt x="45331" y="184040"/>
                  <a:pt x="122965" y="69127"/>
                </a:cubicBezTo>
                <a:lnTo>
                  <a:pt x="180000" y="0"/>
                </a:lnTo>
                <a:close/>
              </a:path>
            </a:pathLst>
          </a:custGeom>
          <a:solidFill>
            <a:srgbClr val="FFCC8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&amp; 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31d226dd247_0_122"/>
          <p:cNvSpPr txBox="1"/>
          <p:nvPr/>
        </p:nvSpPr>
        <p:spPr>
          <a:xfrm>
            <a:off x="868725" y="2150799"/>
            <a:ext cx="110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1.1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31d226dd247_0_122"/>
          <p:cNvSpPr/>
          <p:nvPr/>
        </p:nvSpPr>
        <p:spPr>
          <a:xfrm>
            <a:off x="3863700" y="3085279"/>
            <a:ext cx="2037000" cy="1889700"/>
          </a:xfrm>
          <a:prstGeom prst="ellipse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31d226dd247_0_122"/>
          <p:cNvSpPr/>
          <p:nvPr/>
        </p:nvSpPr>
        <p:spPr>
          <a:xfrm>
            <a:off x="3524642" y="3599681"/>
            <a:ext cx="541125" cy="865428"/>
          </a:xfrm>
          <a:custGeom>
            <a:rect b="b" l="l" r="r" t="t"/>
            <a:pathLst>
              <a:path extrusionOk="0" h="2024393" w="1170000">
                <a:moveTo>
                  <a:pt x="585000" y="0"/>
                </a:moveTo>
                <a:lnTo>
                  <a:pt x="654158" y="42014"/>
                </a:lnTo>
                <a:cubicBezTo>
                  <a:pt x="965380" y="252271"/>
                  <a:pt x="1170000" y="608338"/>
                  <a:pt x="1170000" y="1012196"/>
                </a:cubicBezTo>
                <a:cubicBezTo>
                  <a:pt x="1170000" y="1416054"/>
                  <a:pt x="965380" y="1772121"/>
                  <a:pt x="654158" y="1982378"/>
                </a:cubicBezTo>
                <a:lnTo>
                  <a:pt x="585000" y="2024393"/>
                </a:lnTo>
                <a:lnTo>
                  <a:pt x="515842" y="1982378"/>
                </a:lnTo>
                <a:cubicBezTo>
                  <a:pt x="204620" y="1772121"/>
                  <a:pt x="0" y="1416054"/>
                  <a:pt x="0" y="1012196"/>
                </a:cubicBezTo>
                <a:cubicBezTo>
                  <a:pt x="0" y="608338"/>
                  <a:pt x="204620" y="252271"/>
                  <a:pt x="515842" y="42014"/>
                </a:cubicBezTo>
                <a:lnTo>
                  <a:pt x="585000" y="0"/>
                </a:lnTo>
                <a:close/>
              </a:path>
            </a:pathLst>
          </a:custGeom>
          <a:solidFill>
            <a:srgbClr val="FFE5E5">
              <a:alpha val="243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 &amp;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31d226dd247_0_122"/>
          <p:cNvSpPr/>
          <p:nvPr/>
        </p:nvSpPr>
        <p:spPr>
          <a:xfrm>
            <a:off x="2984642" y="3532117"/>
            <a:ext cx="811688" cy="1000350"/>
          </a:xfrm>
          <a:custGeom>
            <a:rect b="b" l="l" r="r" t="t"/>
            <a:pathLst>
              <a:path extrusionOk="0" h="2340000" w="1755000">
                <a:moveTo>
                  <a:pt x="1170000" y="0"/>
                </a:moveTo>
                <a:cubicBezTo>
                  <a:pt x="1371929" y="0"/>
                  <a:pt x="1561911" y="51155"/>
                  <a:pt x="1727691" y="141213"/>
                </a:cubicBezTo>
                <a:lnTo>
                  <a:pt x="1755000" y="157804"/>
                </a:lnTo>
                <a:lnTo>
                  <a:pt x="1685842" y="199818"/>
                </a:lnTo>
                <a:cubicBezTo>
                  <a:pt x="1374620" y="410075"/>
                  <a:pt x="1170000" y="766142"/>
                  <a:pt x="1170000" y="1170000"/>
                </a:cubicBezTo>
                <a:cubicBezTo>
                  <a:pt x="1170000" y="1573858"/>
                  <a:pt x="1374620" y="1929925"/>
                  <a:pt x="1685842" y="2140182"/>
                </a:cubicBezTo>
                <a:lnTo>
                  <a:pt x="1755000" y="2182197"/>
                </a:lnTo>
                <a:lnTo>
                  <a:pt x="1727691" y="2198787"/>
                </a:lnTo>
                <a:cubicBezTo>
                  <a:pt x="1561911" y="2288845"/>
                  <a:pt x="1371929" y="2340000"/>
                  <a:pt x="1170000" y="2340000"/>
                </a:cubicBezTo>
                <a:cubicBezTo>
                  <a:pt x="523827" y="2340000"/>
                  <a:pt x="0" y="1816173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solidFill>
            <a:srgbClr val="FFB2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g31d226dd247_0_122"/>
          <p:cNvSpPr/>
          <p:nvPr/>
        </p:nvSpPr>
        <p:spPr>
          <a:xfrm>
            <a:off x="3794642" y="3532117"/>
            <a:ext cx="675000" cy="1000800"/>
          </a:xfrm>
          <a:custGeom>
            <a:rect b="b" l="l" r="r" t="t"/>
            <a:pathLst>
              <a:path extrusionOk="0" h="1440000" w="900000">
                <a:moveTo>
                  <a:pt x="360000" y="0"/>
                </a:moveTo>
                <a:cubicBezTo>
                  <a:pt x="558822" y="0"/>
                  <a:pt x="738823" y="80589"/>
                  <a:pt x="869117" y="210883"/>
                </a:cubicBezTo>
                <a:lnTo>
                  <a:pt x="900000" y="248314"/>
                </a:lnTo>
                <a:lnTo>
                  <a:pt x="842965" y="317441"/>
                </a:lnTo>
                <a:cubicBezTo>
                  <a:pt x="765331" y="432354"/>
                  <a:pt x="720000" y="570883"/>
                  <a:pt x="720000" y="720000"/>
                </a:cubicBezTo>
                <a:cubicBezTo>
                  <a:pt x="720000" y="869117"/>
                  <a:pt x="765331" y="1007646"/>
                  <a:pt x="842965" y="1122559"/>
                </a:cubicBezTo>
                <a:lnTo>
                  <a:pt x="900000" y="1191686"/>
                </a:lnTo>
                <a:lnTo>
                  <a:pt x="869117" y="1229117"/>
                </a:lnTo>
                <a:cubicBezTo>
                  <a:pt x="738823" y="1359411"/>
                  <a:pt x="558822" y="1440000"/>
                  <a:pt x="360000" y="1440000"/>
                </a:cubicBezTo>
                <a:cubicBezTo>
                  <a:pt x="235736" y="1440000"/>
                  <a:pt x="118825" y="1408520"/>
                  <a:pt x="16806" y="1353100"/>
                </a:cubicBezTo>
                <a:lnTo>
                  <a:pt x="0" y="1342891"/>
                </a:lnTo>
                <a:lnTo>
                  <a:pt x="42559" y="1317035"/>
                </a:lnTo>
                <a:cubicBezTo>
                  <a:pt x="234080" y="1187646"/>
                  <a:pt x="360000" y="968528"/>
                  <a:pt x="360000" y="720000"/>
                </a:cubicBezTo>
                <a:cubicBezTo>
                  <a:pt x="360000" y="471472"/>
                  <a:pt x="234080" y="252354"/>
                  <a:pt x="42559" y="122965"/>
                </a:cubicBezTo>
                <a:lnTo>
                  <a:pt x="0" y="97110"/>
                </a:lnTo>
                <a:lnTo>
                  <a:pt x="16806" y="86900"/>
                </a:lnTo>
                <a:cubicBezTo>
                  <a:pt x="118825" y="31480"/>
                  <a:pt x="235736" y="0"/>
                  <a:pt x="360000" y="0"/>
                </a:cubicBezTo>
                <a:close/>
              </a:path>
            </a:pathLst>
          </a:custGeom>
          <a:solidFill>
            <a:srgbClr val="B2FFB2">
              <a:alpha val="243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g31d226dd247_0_122"/>
          <p:cNvSpPr/>
          <p:nvPr/>
        </p:nvSpPr>
        <p:spPr>
          <a:xfrm>
            <a:off x="4469643" y="3529169"/>
            <a:ext cx="945000" cy="1000800"/>
          </a:xfrm>
          <a:custGeom>
            <a:rect b="b" l="l" r="r" t="t"/>
            <a:pathLst>
              <a:path extrusionOk="0" h="1440000" w="1260000">
                <a:moveTo>
                  <a:pt x="540000" y="0"/>
                </a:moveTo>
                <a:cubicBezTo>
                  <a:pt x="937645" y="0"/>
                  <a:pt x="1260000" y="322355"/>
                  <a:pt x="1260000" y="720000"/>
                </a:cubicBezTo>
                <a:cubicBezTo>
                  <a:pt x="1260000" y="1117645"/>
                  <a:pt x="937645" y="1440000"/>
                  <a:pt x="540000" y="1440000"/>
                </a:cubicBezTo>
                <a:cubicBezTo>
                  <a:pt x="341178" y="1440000"/>
                  <a:pt x="161178" y="1359411"/>
                  <a:pt x="30883" y="1229117"/>
                </a:cubicBezTo>
                <a:lnTo>
                  <a:pt x="0" y="1191686"/>
                </a:lnTo>
                <a:lnTo>
                  <a:pt x="57035" y="1122559"/>
                </a:lnTo>
                <a:cubicBezTo>
                  <a:pt x="134669" y="1007646"/>
                  <a:pt x="180000" y="869117"/>
                  <a:pt x="180000" y="720000"/>
                </a:cubicBezTo>
                <a:cubicBezTo>
                  <a:pt x="180000" y="570883"/>
                  <a:pt x="134669" y="432354"/>
                  <a:pt x="57035" y="317441"/>
                </a:cubicBezTo>
                <a:lnTo>
                  <a:pt x="0" y="248314"/>
                </a:lnTo>
                <a:lnTo>
                  <a:pt x="30883" y="210883"/>
                </a:lnTo>
                <a:cubicBezTo>
                  <a:pt x="161178" y="80589"/>
                  <a:pt x="341178" y="0"/>
                  <a:pt x="540000" y="0"/>
                </a:cubicBez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31d226dd247_0_122"/>
          <p:cNvSpPr/>
          <p:nvPr/>
        </p:nvSpPr>
        <p:spPr>
          <a:xfrm>
            <a:off x="4334643" y="3704879"/>
            <a:ext cx="270000" cy="655644"/>
          </a:xfrm>
          <a:custGeom>
            <a:rect b="b" l="l" r="r" t="t"/>
            <a:pathLst>
              <a:path extrusionOk="0" h="943372" w="360000">
                <a:moveTo>
                  <a:pt x="180000" y="0"/>
                </a:moveTo>
                <a:lnTo>
                  <a:pt x="237035" y="69127"/>
                </a:lnTo>
                <a:cubicBezTo>
                  <a:pt x="314669" y="184040"/>
                  <a:pt x="360000" y="322569"/>
                  <a:pt x="360000" y="471686"/>
                </a:cubicBezTo>
                <a:cubicBezTo>
                  <a:pt x="360000" y="620803"/>
                  <a:pt x="314669" y="759332"/>
                  <a:pt x="237035" y="874245"/>
                </a:cubicBezTo>
                <a:lnTo>
                  <a:pt x="180000" y="943372"/>
                </a:lnTo>
                <a:lnTo>
                  <a:pt x="122965" y="874245"/>
                </a:lnTo>
                <a:cubicBezTo>
                  <a:pt x="45331" y="759332"/>
                  <a:pt x="0" y="620803"/>
                  <a:pt x="0" y="471686"/>
                </a:cubicBezTo>
                <a:cubicBezTo>
                  <a:pt x="0" y="322569"/>
                  <a:pt x="45331" y="184040"/>
                  <a:pt x="122965" y="69127"/>
                </a:cubicBezTo>
                <a:lnTo>
                  <a:pt x="180000" y="0"/>
                </a:lnTo>
                <a:close/>
              </a:path>
            </a:pathLst>
          </a:custGeom>
          <a:solidFill>
            <a:srgbClr val="FFCC8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&amp; 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31d226dd247_0_122"/>
          <p:cNvSpPr txBox="1"/>
          <p:nvPr/>
        </p:nvSpPr>
        <p:spPr>
          <a:xfrm>
            <a:off x="941750" y="3891809"/>
            <a:ext cx="110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1.2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g31d226dd247_0_122"/>
          <p:cNvSpPr/>
          <p:nvPr/>
        </p:nvSpPr>
        <p:spPr>
          <a:xfrm>
            <a:off x="6789338" y="2338902"/>
            <a:ext cx="1461900" cy="1461900"/>
          </a:xfrm>
          <a:prstGeom prst="ellipse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31d226dd247_0_122"/>
          <p:cNvSpPr/>
          <p:nvPr/>
        </p:nvSpPr>
        <p:spPr>
          <a:xfrm>
            <a:off x="7289295" y="2066305"/>
            <a:ext cx="540000" cy="467168"/>
          </a:xfrm>
          <a:custGeom>
            <a:rect b="b" l="l" r="r" t="t"/>
            <a:pathLst>
              <a:path extrusionOk="0" h="622891" w="720000">
                <a:moveTo>
                  <a:pt x="360000" y="0"/>
                </a:moveTo>
                <a:lnTo>
                  <a:pt x="402559" y="25855"/>
                </a:lnTo>
                <a:cubicBezTo>
                  <a:pt x="594080" y="155244"/>
                  <a:pt x="720000" y="374362"/>
                  <a:pt x="720000" y="622890"/>
                </a:cubicBezTo>
                <a:lnTo>
                  <a:pt x="720000" y="622891"/>
                </a:lnTo>
                <a:lnTo>
                  <a:pt x="714215" y="531189"/>
                </a:lnTo>
                <a:cubicBezTo>
                  <a:pt x="687495" y="320985"/>
                  <a:pt x="570140" y="139071"/>
                  <a:pt x="402559" y="25856"/>
                </a:cubicBezTo>
                <a:lnTo>
                  <a:pt x="360000" y="1"/>
                </a:lnTo>
                <a:lnTo>
                  <a:pt x="317441" y="25856"/>
                </a:lnTo>
                <a:cubicBezTo>
                  <a:pt x="149860" y="139071"/>
                  <a:pt x="32505" y="320985"/>
                  <a:pt x="5785" y="531189"/>
                </a:cubicBezTo>
                <a:lnTo>
                  <a:pt x="0" y="622891"/>
                </a:lnTo>
                <a:lnTo>
                  <a:pt x="0" y="622890"/>
                </a:lnTo>
                <a:cubicBezTo>
                  <a:pt x="0" y="374362"/>
                  <a:pt x="125920" y="155244"/>
                  <a:pt x="317441" y="25855"/>
                </a:cubicBezTo>
                <a:lnTo>
                  <a:pt x="360000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31d226dd247_0_122"/>
          <p:cNvSpPr/>
          <p:nvPr/>
        </p:nvSpPr>
        <p:spPr>
          <a:xfrm>
            <a:off x="7289296" y="2533472"/>
            <a:ext cx="3436" cy="54458"/>
          </a:xfrm>
          <a:custGeom>
            <a:rect b="b" l="l" r="r" t="t"/>
            <a:pathLst>
              <a:path extrusionOk="0" h="72610" w="4581">
                <a:moveTo>
                  <a:pt x="0" y="0"/>
                </a:moveTo>
                <a:lnTo>
                  <a:pt x="4581" y="72610"/>
                </a:lnTo>
                <a:lnTo>
                  <a:pt x="4581" y="7261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31d226dd247_0_122"/>
          <p:cNvSpPr/>
          <p:nvPr/>
        </p:nvSpPr>
        <p:spPr>
          <a:xfrm>
            <a:off x="7821084" y="2533472"/>
            <a:ext cx="8211" cy="89016"/>
          </a:xfrm>
          <a:custGeom>
            <a:rect b="b" l="l" r="r" t="t"/>
            <a:pathLst>
              <a:path extrusionOk="0" h="118688" w="10948">
                <a:moveTo>
                  <a:pt x="10948" y="0"/>
                </a:moveTo>
                <a:lnTo>
                  <a:pt x="10948" y="0"/>
                </a:lnTo>
                <a:cubicBezTo>
                  <a:pt x="10948" y="31066"/>
                  <a:pt x="8981" y="61673"/>
                  <a:pt x="5163" y="91702"/>
                </a:cubicBezTo>
                <a:lnTo>
                  <a:pt x="0" y="118688"/>
                </a:lnTo>
                <a:lnTo>
                  <a:pt x="0" y="118688"/>
                </a:lnTo>
                <a:lnTo>
                  <a:pt x="5163" y="91701"/>
                </a:lnTo>
                <a:lnTo>
                  <a:pt x="10948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31d226dd247_0_122"/>
          <p:cNvSpPr/>
          <p:nvPr/>
        </p:nvSpPr>
        <p:spPr>
          <a:xfrm>
            <a:off x="6749295" y="1993471"/>
            <a:ext cx="810000" cy="990850"/>
          </a:xfrm>
          <a:custGeom>
            <a:rect b="b" l="l" r="r" t="t"/>
            <a:pathLst>
              <a:path extrusionOk="0" h="1321134" w="1080000">
                <a:moveTo>
                  <a:pt x="720000" y="0"/>
                </a:moveTo>
                <a:cubicBezTo>
                  <a:pt x="844264" y="0"/>
                  <a:pt x="961176" y="31480"/>
                  <a:pt x="1063195" y="86900"/>
                </a:cubicBezTo>
                <a:lnTo>
                  <a:pt x="1080000" y="97110"/>
                </a:lnTo>
                <a:lnTo>
                  <a:pt x="1037441" y="122965"/>
                </a:lnTo>
                <a:cubicBezTo>
                  <a:pt x="845920" y="252354"/>
                  <a:pt x="720000" y="471472"/>
                  <a:pt x="720000" y="720000"/>
                </a:cubicBezTo>
                <a:lnTo>
                  <a:pt x="720000" y="720001"/>
                </a:lnTo>
                <a:lnTo>
                  <a:pt x="720000" y="720001"/>
                </a:lnTo>
                <a:lnTo>
                  <a:pt x="724581" y="792611"/>
                </a:lnTo>
                <a:lnTo>
                  <a:pt x="631811" y="842965"/>
                </a:lnTo>
                <a:cubicBezTo>
                  <a:pt x="478594" y="946476"/>
                  <a:pt x="367362" y="1107414"/>
                  <a:pt x="328998" y="1294895"/>
                </a:cubicBezTo>
                <a:lnTo>
                  <a:pt x="324993" y="1321134"/>
                </a:lnTo>
                <a:lnTo>
                  <a:pt x="317441" y="1317035"/>
                </a:lnTo>
                <a:cubicBezTo>
                  <a:pt x="125920" y="1187646"/>
                  <a:pt x="0" y="968528"/>
                  <a:pt x="0" y="720000"/>
                </a:cubicBezTo>
                <a:cubicBezTo>
                  <a:pt x="0" y="322355"/>
                  <a:pt x="322355" y="0"/>
                  <a:pt x="720000" y="0"/>
                </a:cubicBezTo>
                <a:close/>
              </a:path>
            </a:pathLst>
          </a:custGeom>
          <a:solidFill>
            <a:srgbClr val="FFB2B2">
              <a:alpha val="7451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31d226dd247_0_122"/>
          <p:cNvSpPr/>
          <p:nvPr/>
        </p:nvSpPr>
        <p:spPr>
          <a:xfrm>
            <a:off x="7559295" y="1993471"/>
            <a:ext cx="810000" cy="1025179"/>
          </a:xfrm>
          <a:custGeom>
            <a:rect b="b" l="l" r="r" t="t"/>
            <a:pathLst>
              <a:path extrusionOk="0" h="1366906" w="1080000">
                <a:moveTo>
                  <a:pt x="360000" y="0"/>
                </a:moveTo>
                <a:cubicBezTo>
                  <a:pt x="757645" y="0"/>
                  <a:pt x="1080000" y="322355"/>
                  <a:pt x="1080000" y="720000"/>
                </a:cubicBezTo>
                <a:cubicBezTo>
                  <a:pt x="1080000" y="968528"/>
                  <a:pt x="954080" y="1187646"/>
                  <a:pt x="762559" y="1317035"/>
                </a:cubicBezTo>
                <a:lnTo>
                  <a:pt x="670680" y="1366906"/>
                </a:lnTo>
                <a:lnTo>
                  <a:pt x="670653" y="1366384"/>
                </a:lnTo>
                <a:cubicBezTo>
                  <a:pt x="648530" y="1148546"/>
                  <a:pt x="529298" y="959415"/>
                  <a:pt x="356929" y="842965"/>
                </a:cubicBezTo>
                <a:lnTo>
                  <a:pt x="349052" y="838689"/>
                </a:lnTo>
                <a:lnTo>
                  <a:pt x="354215" y="811703"/>
                </a:lnTo>
                <a:cubicBezTo>
                  <a:pt x="358033" y="781674"/>
                  <a:pt x="360000" y="751067"/>
                  <a:pt x="360000" y="720001"/>
                </a:cubicBezTo>
                <a:lnTo>
                  <a:pt x="360000" y="720001"/>
                </a:lnTo>
                <a:lnTo>
                  <a:pt x="360000" y="720000"/>
                </a:lnTo>
                <a:cubicBezTo>
                  <a:pt x="360000" y="471472"/>
                  <a:pt x="234080" y="252354"/>
                  <a:pt x="42559" y="122965"/>
                </a:cubicBezTo>
                <a:lnTo>
                  <a:pt x="0" y="97110"/>
                </a:lnTo>
                <a:lnTo>
                  <a:pt x="16806" y="86900"/>
                </a:lnTo>
                <a:cubicBezTo>
                  <a:pt x="118825" y="31480"/>
                  <a:pt x="235736" y="0"/>
                  <a:pt x="360000" y="0"/>
                </a:cubicBezTo>
                <a:close/>
              </a:path>
            </a:pathLst>
          </a:custGeom>
          <a:solidFill>
            <a:srgbClr val="B2FFB2">
              <a:alpha val="7451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31d226dd247_0_122"/>
          <p:cNvSpPr/>
          <p:nvPr/>
        </p:nvSpPr>
        <p:spPr>
          <a:xfrm>
            <a:off x="7289295" y="2066304"/>
            <a:ext cx="540000" cy="556183"/>
          </a:xfrm>
          <a:custGeom>
            <a:rect b="b" l="l" r="r" t="t"/>
            <a:pathLst>
              <a:path extrusionOk="0" h="741578" w="720000">
                <a:moveTo>
                  <a:pt x="360000" y="0"/>
                </a:moveTo>
                <a:lnTo>
                  <a:pt x="402559" y="25855"/>
                </a:lnTo>
                <a:cubicBezTo>
                  <a:pt x="570140" y="139070"/>
                  <a:pt x="687495" y="320984"/>
                  <a:pt x="714215" y="531188"/>
                </a:cubicBezTo>
                <a:lnTo>
                  <a:pt x="720000" y="622890"/>
                </a:lnTo>
                <a:lnTo>
                  <a:pt x="714215" y="714591"/>
                </a:lnTo>
                <a:lnTo>
                  <a:pt x="709052" y="741578"/>
                </a:lnTo>
                <a:lnTo>
                  <a:pt x="594626" y="679470"/>
                </a:lnTo>
                <a:cubicBezTo>
                  <a:pt x="508487" y="643036"/>
                  <a:pt x="413781" y="622889"/>
                  <a:pt x="314370" y="622889"/>
                </a:cubicBezTo>
                <a:cubicBezTo>
                  <a:pt x="214959" y="622889"/>
                  <a:pt x="120253" y="643036"/>
                  <a:pt x="34114" y="679470"/>
                </a:cubicBezTo>
                <a:lnTo>
                  <a:pt x="4581" y="695500"/>
                </a:lnTo>
                <a:lnTo>
                  <a:pt x="0" y="622890"/>
                </a:lnTo>
                <a:lnTo>
                  <a:pt x="5785" y="531188"/>
                </a:lnTo>
                <a:cubicBezTo>
                  <a:pt x="32505" y="320984"/>
                  <a:pt x="149860" y="139070"/>
                  <a:pt x="317441" y="25855"/>
                </a:cubicBezTo>
                <a:lnTo>
                  <a:pt x="360000" y="0"/>
                </a:lnTo>
                <a:close/>
              </a:path>
            </a:pathLst>
          </a:custGeom>
          <a:solidFill>
            <a:srgbClr val="FFE5E5">
              <a:alpha val="7451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M,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31d226dd247_0_122"/>
          <p:cNvSpPr/>
          <p:nvPr/>
        </p:nvSpPr>
        <p:spPr>
          <a:xfrm>
            <a:off x="7292732" y="2587930"/>
            <a:ext cx="266564" cy="412710"/>
          </a:xfrm>
          <a:custGeom>
            <a:rect b="b" l="l" r="r" t="t"/>
            <a:pathLst>
              <a:path extrusionOk="0" h="550280" w="355419">
                <a:moveTo>
                  <a:pt x="0" y="0"/>
                </a:moveTo>
                <a:lnTo>
                  <a:pt x="1204" y="19091"/>
                </a:lnTo>
                <a:cubicBezTo>
                  <a:pt x="27924" y="229295"/>
                  <a:pt x="145279" y="411209"/>
                  <a:pt x="312860" y="524424"/>
                </a:cubicBezTo>
                <a:lnTo>
                  <a:pt x="355419" y="550280"/>
                </a:lnTo>
                <a:lnTo>
                  <a:pt x="312860" y="524425"/>
                </a:lnTo>
                <a:cubicBezTo>
                  <a:pt x="145279" y="411210"/>
                  <a:pt x="27924" y="229296"/>
                  <a:pt x="1204" y="19092"/>
                </a:cubicBez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31d226dd247_0_122"/>
          <p:cNvSpPr/>
          <p:nvPr/>
        </p:nvSpPr>
        <p:spPr>
          <a:xfrm>
            <a:off x="7559295" y="2622488"/>
            <a:ext cx="261789" cy="378151"/>
          </a:xfrm>
          <a:custGeom>
            <a:rect b="b" l="l" r="r" t="t"/>
            <a:pathLst>
              <a:path extrusionOk="0" h="504202" w="349052">
                <a:moveTo>
                  <a:pt x="349052" y="0"/>
                </a:moveTo>
                <a:lnTo>
                  <a:pt x="349052" y="0"/>
                </a:lnTo>
                <a:lnTo>
                  <a:pt x="337332" y="61251"/>
                </a:lnTo>
                <a:cubicBezTo>
                  <a:pt x="292940" y="233791"/>
                  <a:pt x="186200" y="381305"/>
                  <a:pt x="42559" y="478347"/>
                </a:cubicBezTo>
                <a:lnTo>
                  <a:pt x="0" y="504202"/>
                </a:lnTo>
                <a:lnTo>
                  <a:pt x="42559" y="478346"/>
                </a:lnTo>
                <a:cubicBezTo>
                  <a:pt x="186200" y="381304"/>
                  <a:pt x="292940" y="233790"/>
                  <a:pt x="337332" y="61250"/>
                </a:cubicBezTo>
                <a:lnTo>
                  <a:pt x="349052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g31d226dd247_0_122"/>
          <p:cNvSpPr/>
          <p:nvPr/>
        </p:nvSpPr>
        <p:spPr>
          <a:xfrm>
            <a:off x="7292732" y="2533473"/>
            <a:ext cx="528353" cy="467168"/>
          </a:xfrm>
          <a:custGeom>
            <a:rect b="b" l="l" r="r" t="t"/>
            <a:pathLst>
              <a:path extrusionOk="0" h="622891" w="704471">
                <a:moveTo>
                  <a:pt x="309789" y="0"/>
                </a:moveTo>
                <a:cubicBezTo>
                  <a:pt x="409200" y="0"/>
                  <a:pt x="503906" y="20147"/>
                  <a:pt x="590045" y="56581"/>
                </a:cubicBezTo>
                <a:lnTo>
                  <a:pt x="704471" y="118689"/>
                </a:lnTo>
                <a:lnTo>
                  <a:pt x="692751" y="179939"/>
                </a:lnTo>
                <a:cubicBezTo>
                  <a:pt x="648359" y="352479"/>
                  <a:pt x="541619" y="499993"/>
                  <a:pt x="397978" y="597035"/>
                </a:cubicBezTo>
                <a:lnTo>
                  <a:pt x="355419" y="622891"/>
                </a:lnTo>
                <a:lnTo>
                  <a:pt x="312860" y="597035"/>
                </a:lnTo>
                <a:cubicBezTo>
                  <a:pt x="145279" y="483820"/>
                  <a:pt x="27924" y="301906"/>
                  <a:pt x="1204" y="91702"/>
                </a:cubicBezTo>
                <a:lnTo>
                  <a:pt x="0" y="72611"/>
                </a:lnTo>
                <a:lnTo>
                  <a:pt x="29533" y="56581"/>
                </a:lnTo>
                <a:cubicBezTo>
                  <a:pt x="115672" y="20147"/>
                  <a:pt x="210378" y="0"/>
                  <a:pt x="309789" y="0"/>
                </a:cubicBezTo>
                <a:close/>
              </a:path>
            </a:pathLst>
          </a:custGeom>
          <a:solidFill>
            <a:srgbClr val="424242">
              <a:alpha val="745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B, G, 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31d226dd247_0_122"/>
          <p:cNvSpPr/>
          <p:nvPr/>
        </p:nvSpPr>
        <p:spPr>
          <a:xfrm>
            <a:off x="6993041" y="2587931"/>
            <a:ext cx="566255" cy="485542"/>
          </a:xfrm>
          <a:custGeom>
            <a:rect b="b" l="l" r="r" t="t"/>
            <a:pathLst>
              <a:path extrusionOk="0" h="647389" w="755007">
                <a:moveTo>
                  <a:pt x="399588" y="0"/>
                </a:moveTo>
                <a:lnTo>
                  <a:pt x="400792" y="19092"/>
                </a:lnTo>
                <a:cubicBezTo>
                  <a:pt x="427512" y="229296"/>
                  <a:pt x="544867" y="411210"/>
                  <a:pt x="712448" y="524425"/>
                </a:cubicBezTo>
                <a:lnTo>
                  <a:pt x="755007" y="550280"/>
                </a:lnTo>
                <a:lnTo>
                  <a:pt x="738202" y="560489"/>
                </a:lnTo>
                <a:cubicBezTo>
                  <a:pt x="636183" y="615909"/>
                  <a:pt x="519271" y="647389"/>
                  <a:pt x="395007" y="647389"/>
                </a:cubicBezTo>
                <a:cubicBezTo>
                  <a:pt x="295596" y="647389"/>
                  <a:pt x="200890" y="627242"/>
                  <a:pt x="114751" y="590808"/>
                </a:cubicBezTo>
                <a:lnTo>
                  <a:pt x="0" y="528523"/>
                </a:lnTo>
                <a:lnTo>
                  <a:pt x="4005" y="502284"/>
                </a:lnTo>
                <a:cubicBezTo>
                  <a:pt x="42369" y="314803"/>
                  <a:pt x="153601" y="153865"/>
                  <a:pt x="306818" y="50354"/>
                </a:cubicBezTo>
                <a:lnTo>
                  <a:pt x="399588" y="0"/>
                </a:lnTo>
                <a:close/>
              </a:path>
            </a:pathLst>
          </a:custGeom>
          <a:solidFill>
            <a:srgbClr val="F4FF8D">
              <a:alpha val="74510"/>
            </a:srgbClr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M, 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31d226dd247_0_122"/>
          <p:cNvSpPr/>
          <p:nvPr/>
        </p:nvSpPr>
        <p:spPr>
          <a:xfrm>
            <a:off x="7559295" y="2622489"/>
            <a:ext cx="503010" cy="450983"/>
          </a:xfrm>
          <a:custGeom>
            <a:rect b="b" l="l" r="r" t="t"/>
            <a:pathLst>
              <a:path extrusionOk="0" h="601311" w="670680">
                <a:moveTo>
                  <a:pt x="349052" y="0"/>
                </a:moveTo>
                <a:lnTo>
                  <a:pt x="356929" y="4276"/>
                </a:lnTo>
                <a:cubicBezTo>
                  <a:pt x="529298" y="120726"/>
                  <a:pt x="648530" y="309857"/>
                  <a:pt x="670653" y="527695"/>
                </a:cubicBezTo>
                <a:lnTo>
                  <a:pt x="670680" y="528217"/>
                </a:lnTo>
                <a:lnTo>
                  <a:pt x="640256" y="544730"/>
                </a:lnTo>
                <a:cubicBezTo>
                  <a:pt x="554117" y="581164"/>
                  <a:pt x="459411" y="601311"/>
                  <a:pt x="360000" y="601311"/>
                </a:cubicBezTo>
                <a:cubicBezTo>
                  <a:pt x="235736" y="601311"/>
                  <a:pt x="118825" y="569831"/>
                  <a:pt x="16806" y="514411"/>
                </a:cubicBezTo>
                <a:lnTo>
                  <a:pt x="0" y="504202"/>
                </a:lnTo>
                <a:lnTo>
                  <a:pt x="42559" y="478347"/>
                </a:lnTo>
                <a:cubicBezTo>
                  <a:pt x="186200" y="381305"/>
                  <a:pt x="292940" y="233791"/>
                  <a:pt x="337332" y="61251"/>
                </a:cubicBezTo>
                <a:lnTo>
                  <a:pt x="349052" y="0"/>
                </a:lnTo>
                <a:close/>
              </a:path>
            </a:pathLst>
          </a:custGeom>
          <a:solidFill>
            <a:srgbClr val="FFCC8B">
              <a:alpha val="74510"/>
            </a:srgbClr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B, 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31d226dd247_0_122"/>
          <p:cNvSpPr/>
          <p:nvPr/>
        </p:nvSpPr>
        <p:spPr>
          <a:xfrm>
            <a:off x="6985073" y="2984322"/>
            <a:ext cx="1080000" cy="629150"/>
          </a:xfrm>
          <a:custGeom>
            <a:rect b="b" l="l" r="r" t="t"/>
            <a:pathLst>
              <a:path extrusionOk="0" h="838866" w="1440000">
                <a:moveTo>
                  <a:pt x="10623" y="0"/>
                </a:moveTo>
                <a:lnTo>
                  <a:pt x="125374" y="62285"/>
                </a:lnTo>
                <a:cubicBezTo>
                  <a:pt x="211513" y="98719"/>
                  <a:pt x="306219" y="118866"/>
                  <a:pt x="405630" y="118866"/>
                </a:cubicBezTo>
                <a:cubicBezTo>
                  <a:pt x="529894" y="118866"/>
                  <a:pt x="646806" y="87386"/>
                  <a:pt x="748825" y="31966"/>
                </a:cubicBezTo>
                <a:lnTo>
                  <a:pt x="765630" y="21757"/>
                </a:lnTo>
                <a:lnTo>
                  <a:pt x="782436" y="31966"/>
                </a:lnTo>
                <a:cubicBezTo>
                  <a:pt x="884455" y="87386"/>
                  <a:pt x="1001366" y="118866"/>
                  <a:pt x="1125630" y="118866"/>
                </a:cubicBezTo>
                <a:cubicBezTo>
                  <a:pt x="1225041" y="118866"/>
                  <a:pt x="1319747" y="98719"/>
                  <a:pt x="1405886" y="62285"/>
                </a:cubicBezTo>
                <a:lnTo>
                  <a:pt x="1436310" y="45772"/>
                </a:lnTo>
                <a:lnTo>
                  <a:pt x="1440000" y="118866"/>
                </a:lnTo>
                <a:cubicBezTo>
                  <a:pt x="1440000" y="516511"/>
                  <a:pt x="1117645" y="838866"/>
                  <a:pt x="720000" y="838866"/>
                </a:cubicBezTo>
                <a:cubicBezTo>
                  <a:pt x="322355" y="838866"/>
                  <a:pt x="0" y="516511"/>
                  <a:pt x="0" y="118866"/>
                </a:cubicBezTo>
                <a:cubicBezTo>
                  <a:pt x="0" y="94013"/>
                  <a:pt x="1259" y="69455"/>
                  <a:pt x="3717" y="45250"/>
                </a:cubicBezTo>
                <a:lnTo>
                  <a:pt x="10623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31d226dd247_0_122"/>
          <p:cNvSpPr txBox="1"/>
          <p:nvPr/>
        </p:nvSpPr>
        <p:spPr>
          <a:xfrm>
            <a:off x="6966312" y="3899768"/>
            <a:ext cx="110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2.1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1d226dd247_0_131"/>
          <p:cNvSpPr txBox="1"/>
          <p:nvPr>
            <p:ph idx="1" type="body"/>
          </p:nvPr>
        </p:nvSpPr>
        <p:spPr>
          <a:xfrm>
            <a:off x="248550" y="752075"/>
            <a:ext cx="8091600" cy="936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machines are round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31d226dd247_0_131"/>
          <p:cNvSpPr/>
          <p:nvPr/>
        </p:nvSpPr>
        <p:spPr>
          <a:xfrm>
            <a:off x="6714842" y="2406872"/>
            <a:ext cx="1461900" cy="1452000"/>
          </a:xfrm>
          <a:prstGeom prst="ellipse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31d226dd247_0_131"/>
          <p:cNvSpPr/>
          <p:nvPr/>
        </p:nvSpPr>
        <p:spPr>
          <a:xfrm>
            <a:off x="7214800" y="2136121"/>
            <a:ext cx="540000" cy="464054"/>
          </a:xfrm>
          <a:custGeom>
            <a:rect b="b" l="l" r="r" t="t"/>
            <a:pathLst>
              <a:path extrusionOk="0" h="622891" w="720000">
                <a:moveTo>
                  <a:pt x="360000" y="0"/>
                </a:moveTo>
                <a:lnTo>
                  <a:pt x="402559" y="25855"/>
                </a:lnTo>
                <a:cubicBezTo>
                  <a:pt x="594080" y="155244"/>
                  <a:pt x="720000" y="374362"/>
                  <a:pt x="720000" y="622890"/>
                </a:cubicBezTo>
                <a:lnTo>
                  <a:pt x="720000" y="622891"/>
                </a:lnTo>
                <a:lnTo>
                  <a:pt x="714215" y="531189"/>
                </a:lnTo>
                <a:cubicBezTo>
                  <a:pt x="687495" y="320985"/>
                  <a:pt x="570140" y="139071"/>
                  <a:pt x="402559" y="25856"/>
                </a:cubicBezTo>
                <a:lnTo>
                  <a:pt x="360000" y="1"/>
                </a:lnTo>
                <a:lnTo>
                  <a:pt x="317441" y="25856"/>
                </a:lnTo>
                <a:cubicBezTo>
                  <a:pt x="149860" y="139071"/>
                  <a:pt x="32505" y="320985"/>
                  <a:pt x="5785" y="531189"/>
                </a:cubicBezTo>
                <a:lnTo>
                  <a:pt x="0" y="622891"/>
                </a:lnTo>
                <a:lnTo>
                  <a:pt x="0" y="622890"/>
                </a:lnTo>
                <a:cubicBezTo>
                  <a:pt x="0" y="374362"/>
                  <a:pt x="125920" y="155244"/>
                  <a:pt x="317441" y="25855"/>
                </a:cubicBezTo>
                <a:lnTo>
                  <a:pt x="360000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31d226dd247_0_131"/>
          <p:cNvSpPr/>
          <p:nvPr/>
        </p:nvSpPr>
        <p:spPr>
          <a:xfrm>
            <a:off x="7214801" y="2600124"/>
            <a:ext cx="3436" cy="54094"/>
          </a:xfrm>
          <a:custGeom>
            <a:rect b="b" l="l" r="r" t="t"/>
            <a:pathLst>
              <a:path extrusionOk="0" h="72610" w="4581">
                <a:moveTo>
                  <a:pt x="0" y="0"/>
                </a:moveTo>
                <a:lnTo>
                  <a:pt x="4581" y="72610"/>
                </a:lnTo>
                <a:lnTo>
                  <a:pt x="4581" y="7261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31d226dd247_0_131"/>
          <p:cNvSpPr/>
          <p:nvPr/>
        </p:nvSpPr>
        <p:spPr>
          <a:xfrm>
            <a:off x="7746589" y="2600124"/>
            <a:ext cx="8211" cy="88423"/>
          </a:xfrm>
          <a:custGeom>
            <a:rect b="b" l="l" r="r" t="t"/>
            <a:pathLst>
              <a:path extrusionOk="0" h="118688" w="10948">
                <a:moveTo>
                  <a:pt x="10948" y="0"/>
                </a:moveTo>
                <a:lnTo>
                  <a:pt x="10948" y="0"/>
                </a:lnTo>
                <a:cubicBezTo>
                  <a:pt x="10948" y="31066"/>
                  <a:pt x="8981" y="61673"/>
                  <a:pt x="5163" y="91702"/>
                </a:cubicBezTo>
                <a:lnTo>
                  <a:pt x="0" y="118688"/>
                </a:lnTo>
                <a:lnTo>
                  <a:pt x="0" y="118688"/>
                </a:lnTo>
                <a:lnTo>
                  <a:pt x="5163" y="91701"/>
                </a:lnTo>
                <a:lnTo>
                  <a:pt x="10948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31d226dd247_0_131"/>
          <p:cNvSpPr/>
          <p:nvPr/>
        </p:nvSpPr>
        <p:spPr>
          <a:xfrm>
            <a:off x="6674799" y="2063780"/>
            <a:ext cx="810000" cy="984245"/>
          </a:xfrm>
          <a:custGeom>
            <a:rect b="b" l="l" r="r" t="t"/>
            <a:pathLst>
              <a:path extrusionOk="0" h="1321134" w="1080000">
                <a:moveTo>
                  <a:pt x="720000" y="0"/>
                </a:moveTo>
                <a:cubicBezTo>
                  <a:pt x="844264" y="0"/>
                  <a:pt x="961176" y="31480"/>
                  <a:pt x="1063195" y="86900"/>
                </a:cubicBezTo>
                <a:lnTo>
                  <a:pt x="1080000" y="97110"/>
                </a:lnTo>
                <a:lnTo>
                  <a:pt x="1037441" y="122965"/>
                </a:lnTo>
                <a:cubicBezTo>
                  <a:pt x="845920" y="252354"/>
                  <a:pt x="720000" y="471472"/>
                  <a:pt x="720000" y="720000"/>
                </a:cubicBezTo>
                <a:lnTo>
                  <a:pt x="720000" y="720001"/>
                </a:lnTo>
                <a:lnTo>
                  <a:pt x="720000" y="720001"/>
                </a:lnTo>
                <a:lnTo>
                  <a:pt x="724581" y="792611"/>
                </a:lnTo>
                <a:lnTo>
                  <a:pt x="631811" y="842965"/>
                </a:lnTo>
                <a:cubicBezTo>
                  <a:pt x="478594" y="946476"/>
                  <a:pt x="367362" y="1107414"/>
                  <a:pt x="328998" y="1294895"/>
                </a:cubicBezTo>
                <a:lnTo>
                  <a:pt x="324993" y="1321134"/>
                </a:lnTo>
                <a:lnTo>
                  <a:pt x="317441" y="1317035"/>
                </a:lnTo>
                <a:cubicBezTo>
                  <a:pt x="125920" y="1187646"/>
                  <a:pt x="0" y="968528"/>
                  <a:pt x="0" y="720000"/>
                </a:cubicBezTo>
                <a:cubicBezTo>
                  <a:pt x="0" y="322355"/>
                  <a:pt x="322355" y="0"/>
                  <a:pt x="720000" y="0"/>
                </a:cubicBezTo>
                <a:close/>
              </a:path>
            </a:pathLst>
          </a:custGeom>
          <a:solidFill>
            <a:srgbClr val="FFB2B2">
              <a:alpha val="7451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31d226dd247_0_131"/>
          <p:cNvSpPr/>
          <p:nvPr/>
        </p:nvSpPr>
        <p:spPr>
          <a:xfrm>
            <a:off x="7484800" y="2063780"/>
            <a:ext cx="810000" cy="1018345"/>
          </a:xfrm>
          <a:custGeom>
            <a:rect b="b" l="l" r="r" t="t"/>
            <a:pathLst>
              <a:path extrusionOk="0" h="1366906" w="1080000">
                <a:moveTo>
                  <a:pt x="360000" y="0"/>
                </a:moveTo>
                <a:cubicBezTo>
                  <a:pt x="757645" y="0"/>
                  <a:pt x="1080000" y="322355"/>
                  <a:pt x="1080000" y="720000"/>
                </a:cubicBezTo>
                <a:cubicBezTo>
                  <a:pt x="1080000" y="968528"/>
                  <a:pt x="954080" y="1187646"/>
                  <a:pt x="762559" y="1317035"/>
                </a:cubicBezTo>
                <a:lnTo>
                  <a:pt x="670680" y="1366906"/>
                </a:lnTo>
                <a:lnTo>
                  <a:pt x="670653" y="1366384"/>
                </a:lnTo>
                <a:cubicBezTo>
                  <a:pt x="648530" y="1148546"/>
                  <a:pt x="529298" y="959415"/>
                  <a:pt x="356929" y="842965"/>
                </a:cubicBezTo>
                <a:lnTo>
                  <a:pt x="349052" y="838689"/>
                </a:lnTo>
                <a:lnTo>
                  <a:pt x="354215" y="811703"/>
                </a:lnTo>
                <a:cubicBezTo>
                  <a:pt x="358033" y="781674"/>
                  <a:pt x="360000" y="751067"/>
                  <a:pt x="360000" y="720001"/>
                </a:cubicBezTo>
                <a:lnTo>
                  <a:pt x="360000" y="720001"/>
                </a:lnTo>
                <a:lnTo>
                  <a:pt x="360000" y="720000"/>
                </a:lnTo>
                <a:cubicBezTo>
                  <a:pt x="360000" y="471472"/>
                  <a:pt x="234080" y="252354"/>
                  <a:pt x="42559" y="122965"/>
                </a:cubicBezTo>
                <a:lnTo>
                  <a:pt x="0" y="97110"/>
                </a:lnTo>
                <a:lnTo>
                  <a:pt x="16806" y="86900"/>
                </a:lnTo>
                <a:cubicBezTo>
                  <a:pt x="118825" y="31480"/>
                  <a:pt x="235736" y="0"/>
                  <a:pt x="360000" y="0"/>
                </a:cubicBezTo>
                <a:close/>
              </a:path>
            </a:pathLst>
          </a:custGeom>
          <a:solidFill>
            <a:srgbClr val="B2FFB2">
              <a:alpha val="7451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31d226dd247_0_131"/>
          <p:cNvSpPr/>
          <p:nvPr/>
        </p:nvSpPr>
        <p:spPr>
          <a:xfrm>
            <a:off x="7214800" y="2136120"/>
            <a:ext cx="540000" cy="552476"/>
          </a:xfrm>
          <a:custGeom>
            <a:rect b="b" l="l" r="r" t="t"/>
            <a:pathLst>
              <a:path extrusionOk="0" h="741578" w="720000">
                <a:moveTo>
                  <a:pt x="360000" y="0"/>
                </a:moveTo>
                <a:lnTo>
                  <a:pt x="402559" y="25855"/>
                </a:lnTo>
                <a:cubicBezTo>
                  <a:pt x="570140" y="139070"/>
                  <a:pt x="687495" y="320984"/>
                  <a:pt x="714215" y="531188"/>
                </a:cubicBezTo>
                <a:lnTo>
                  <a:pt x="720000" y="622890"/>
                </a:lnTo>
                <a:lnTo>
                  <a:pt x="714215" y="714591"/>
                </a:lnTo>
                <a:lnTo>
                  <a:pt x="709052" y="741578"/>
                </a:lnTo>
                <a:lnTo>
                  <a:pt x="594626" y="679470"/>
                </a:lnTo>
                <a:cubicBezTo>
                  <a:pt x="508487" y="643036"/>
                  <a:pt x="413781" y="622889"/>
                  <a:pt x="314370" y="622889"/>
                </a:cubicBezTo>
                <a:cubicBezTo>
                  <a:pt x="214959" y="622889"/>
                  <a:pt x="120253" y="643036"/>
                  <a:pt x="34114" y="679470"/>
                </a:cubicBezTo>
                <a:lnTo>
                  <a:pt x="4581" y="695500"/>
                </a:lnTo>
                <a:lnTo>
                  <a:pt x="0" y="622890"/>
                </a:lnTo>
                <a:lnTo>
                  <a:pt x="5785" y="531188"/>
                </a:lnTo>
                <a:cubicBezTo>
                  <a:pt x="32505" y="320984"/>
                  <a:pt x="149860" y="139070"/>
                  <a:pt x="317441" y="25855"/>
                </a:cubicBezTo>
                <a:lnTo>
                  <a:pt x="360000" y="0"/>
                </a:lnTo>
                <a:close/>
              </a:path>
            </a:pathLst>
          </a:custGeom>
          <a:solidFill>
            <a:srgbClr val="FFE5E5">
              <a:alpha val="7451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M,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31d226dd247_0_131"/>
          <p:cNvSpPr/>
          <p:nvPr/>
        </p:nvSpPr>
        <p:spPr>
          <a:xfrm>
            <a:off x="7218237" y="2654213"/>
            <a:ext cx="266564" cy="409959"/>
          </a:xfrm>
          <a:custGeom>
            <a:rect b="b" l="l" r="r" t="t"/>
            <a:pathLst>
              <a:path extrusionOk="0" h="550280" w="355419">
                <a:moveTo>
                  <a:pt x="0" y="0"/>
                </a:moveTo>
                <a:lnTo>
                  <a:pt x="1204" y="19091"/>
                </a:lnTo>
                <a:cubicBezTo>
                  <a:pt x="27924" y="229295"/>
                  <a:pt x="145279" y="411209"/>
                  <a:pt x="312860" y="524424"/>
                </a:cubicBezTo>
                <a:lnTo>
                  <a:pt x="355419" y="550280"/>
                </a:lnTo>
                <a:lnTo>
                  <a:pt x="312860" y="524425"/>
                </a:lnTo>
                <a:cubicBezTo>
                  <a:pt x="145279" y="411210"/>
                  <a:pt x="27924" y="229296"/>
                  <a:pt x="1204" y="19092"/>
                </a:cubicBez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31d226dd247_0_131"/>
          <p:cNvSpPr/>
          <p:nvPr/>
        </p:nvSpPr>
        <p:spPr>
          <a:xfrm>
            <a:off x="7484800" y="2688537"/>
            <a:ext cx="261789" cy="375630"/>
          </a:xfrm>
          <a:custGeom>
            <a:rect b="b" l="l" r="r" t="t"/>
            <a:pathLst>
              <a:path extrusionOk="0" h="504202" w="349052">
                <a:moveTo>
                  <a:pt x="349052" y="0"/>
                </a:moveTo>
                <a:lnTo>
                  <a:pt x="349052" y="0"/>
                </a:lnTo>
                <a:lnTo>
                  <a:pt x="337332" y="61251"/>
                </a:lnTo>
                <a:cubicBezTo>
                  <a:pt x="292940" y="233791"/>
                  <a:pt x="186200" y="381305"/>
                  <a:pt x="42559" y="478347"/>
                </a:cubicBezTo>
                <a:lnTo>
                  <a:pt x="0" y="504202"/>
                </a:lnTo>
                <a:lnTo>
                  <a:pt x="42559" y="478346"/>
                </a:lnTo>
                <a:cubicBezTo>
                  <a:pt x="186200" y="381304"/>
                  <a:pt x="292940" y="233790"/>
                  <a:pt x="337332" y="61250"/>
                </a:cubicBezTo>
                <a:lnTo>
                  <a:pt x="349052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31d226dd247_0_131"/>
          <p:cNvSpPr/>
          <p:nvPr/>
        </p:nvSpPr>
        <p:spPr>
          <a:xfrm>
            <a:off x="7218237" y="2600125"/>
            <a:ext cx="528353" cy="464054"/>
          </a:xfrm>
          <a:custGeom>
            <a:rect b="b" l="l" r="r" t="t"/>
            <a:pathLst>
              <a:path extrusionOk="0" h="622891" w="704471">
                <a:moveTo>
                  <a:pt x="309789" y="0"/>
                </a:moveTo>
                <a:cubicBezTo>
                  <a:pt x="409200" y="0"/>
                  <a:pt x="503906" y="20147"/>
                  <a:pt x="590045" y="56581"/>
                </a:cubicBezTo>
                <a:lnTo>
                  <a:pt x="704471" y="118689"/>
                </a:lnTo>
                <a:lnTo>
                  <a:pt x="692751" y="179939"/>
                </a:lnTo>
                <a:cubicBezTo>
                  <a:pt x="648359" y="352479"/>
                  <a:pt x="541619" y="499993"/>
                  <a:pt x="397978" y="597035"/>
                </a:cubicBezTo>
                <a:lnTo>
                  <a:pt x="355419" y="622891"/>
                </a:lnTo>
                <a:lnTo>
                  <a:pt x="312860" y="597035"/>
                </a:lnTo>
                <a:cubicBezTo>
                  <a:pt x="145279" y="483820"/>
                  <a:pt x="27924" y="301906"/>
                  <a:pt x="1204" y="91702"/>
                </a:cubicBezTo>
                <a:lnTo>
                  <a:pt x="0" y="72611"/>
                </a:lnTo>
                <a:lnTo>
                  <a:pt x="29533" y="56581"/>
                </a:lnTo>
                <a:cubicBezTo>
                  <a:pt x="115672" y="20147"/>
                  <a:pt x="210378" y="0"/>
                  <a:pt x="309789" y="0"/>
                </a:cubicBezTo>
                <a:close/>
              </a:path>
            </a:pathLst>
          </a:custGeom>
          <a:solidFill>
            <a:srgbClr val="424242">
              <a:alpha val="745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B, G, 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g31d226dd247_0_131"/>
          <p:cNvSpPr/>
          <p:nvPr/>
        </p:nvSpPr>
        <p:spPr>
          <a:xfrm>
            <a:off x="6918545" y="2654214"/>
            <a:ext cx="566255" cy="482305"/>
          </a:xfrm>
          <a:custGeom>
            <a:rect b="b" l="l" r="r" t="t"/>
            <a:pathLst>
              <a:path extrusionOk="0" h="647389" w="755007">
                <a:moveTo>
                  <a:pt x="399588" y="0"/>
                </a:moveTo>
                <a:lnTo>
                  <a:pt x="400792" y="19092"/>
                </a:lnTo>
                <a:cubicBezTo>
                  <a:pt x="427512" y="229296"/>
                  <a:pt x="544867" y="411210"/>
                  <a:pt x="712448" y="524425"/>
                </a:cubicBezTo>
                <a:lnTo>
                  <a:pt x="755007" y="550280"/>
                </a:lnTo>
                <a:lnTo>
                  <a:pt x="738202" y="560489"/>
                </a:lnTo>
                <a:cubicBezTo>
                  <a:pt x="636183" y="615909"/>
                  <a:pt x="519271" y="647389"/>
                  <a:pt x="395007" y="647389"/>
                </a:cubicBezTo>
                <a:cubicBezTo>
                  <a:pt x="295596" y="647389"/>
                  <a:pt x="200890" y="627242"/>
                  <a:pt x="114751" y="590808"/>
                </a:cubicBezTo>
                <a:lnTo>
                  <a:pt x="0" y="528523"/>
                </a:lnTo>
                <a:lnTo>
                  <a:pt x="4005" y="502284"/>
                </a:lnTo>
                <a:cubicBezTo>
                  <a:pt x="42369" y="314803"/>
                  <a:pt x="153601" y="153865"/>
                  <a:pt x="306818" y="50354"/>
                </a:cubicBezTo>
                <a:lnTo>
                  <a:pt x="399588" y="0"/>
                </a:lnTo>
                <a:close/>
              </a:path>
            </a:pathLst>
          </a:custGeom>
          <a:solidFill>
            <a:srgbClr val="F4FF8D">
              <a:alpha val="74510"/>
            </a:srgbClr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M, 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31d226dd247_0_131"/>
          <p:cNvSpPr/>
          <p:nvPr/>
        </p:nvSpPr>
        <p:spPr>
          <a:xfrm>
            <a:off x="7484800" y="2688538"/>
            <a:ext cx="503010" cy="447977"/>
          </a:xfrm>
          <a:custGeom>
            <a:rect b="b" l="l" r="r" t="t"/>
            <a:pathLst>
              <a:path extrusionOk="0" h="601311" w="670680">
                <a:moveTo>
                  <a:pt x="349052" y="0"/>
                </a:moveTo>
                <a:lnTo>
                  <a:pt x="356929" y="4276"/>
                </a:lnTo>
                <a:cubicBezTo>
                  <a:pt x="529298" y="120726"/>
                  <a:pt x="648530" y="309857"/>
                  <a:pt x="670653" y="527695"/>
                </a:cubicBezTo>
                <a:lnTo>
                  <a:pt x="670680" y="528217"/>
                </a:lnTo>
                <a:lnTo>
                  <a:pt x="640256" y="544730"/>
                </a:lnTo>
                <a:cubicBezTo>
                  <a:pt x="554117" y="581164"/>
                  <a:pt x="459411" y="601311"/>
                  <a:pt x="360000" y="601311"/>
                </a:cubicBezTo>
                <a:cubicBezTo>
                  <a:pt x="235736" y="601311"/>
                  <a:pt x="118825" y="569831"/>
                  <a:pt x="16806" y="514411"/>
                </a:cubicBezTo>
                <a:lnTo>
                  <a:pt x="0" y="504202"/>
                </a:lnTo>
                <a:lnTo>
                  <a:pt x="42559" y="478347"/>
                </a:lnTo>
                <a:cubicBezTo>
                  <a:pt x="186200" y="381305"/>
                  <a:pt x="292940" y="233791"/>
                  <a:pt x="337332" y="61251"/>
                </a:cubicBezTo>
                <a:lnTo>
                  <a:pt x="349052" y="0"/>
                </a:lnTo>
                <a:close/>
              </a:path>
            </a:pathLst>
          </a:custGeom>
          <a:solidFill>
            <a:srgbClr val="FFCC8B">
              <a:alpha val="74510"/>
            </a:srgbClr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B, 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31d226dd247_0_131"/>
          <p:cNvSpPr/>
          <p:nvPr/>
        </p:nvSpPr>
        <p:spPr>
          <a:xfrm>
            <a:off x="6910577" y="3047920"/>
            <a:ext cx="1080000" cy="624955"/>
          </a:xfrm>
          <a:custGeom>
            <a:rect b="b" l="l" r="r" t="t"/>
            <a:pathLst>
              <a:path extrusionOk="0" h="838866" w="1440000">
                <a:moveTo>
                  <a:pt x="10623" y="0"/>
                </a:moveTo>
                <a:lnTo>
                  <a:pt x="125374" y="62285"/>
                </a:lnTo>
                <a:cubicBezTo>
                  <a:pt x="211513" y="98719"/>
                  <a:pt x="306219" y="118866"/>
                  <a:pt x="405630" y="118866"/>
                </a:cubicBezTo>
                <a:cubicBezTo>
                  <a:pt x="529894" y="118866"/>
                  <a:pt x="646806" y="87386"/>
                  <a:pt x="748825" y="31966"/>
                </a:cubicBezTo>
                <a:lnTo>
                  <a:pt x="765630" y="21757"/>
                </a:lnTo>
                <a:lnTo>
                  <a:pt x="782436" y="31966"/>
                </a:lnTo>
                <a:cubicBezTo>
                  <a:pt x="884455" y="87386"/>
                  <a:pt x="1001366" y="118866"/>
                  <a:pt x="1125630" y="118866"/>
                </a:cubicBezTo>
                <a:cubicBezTo>
                  <a:pt x="1225041" y="118866"/>
                  <a:pt x="1319747" y="98719"/>
                  <a:pt x="1405886" y="62285"/>
                </a:cubicBezTo>
                <a:lnTo>
                  <a:pt x="1436310" y="45772"/>
                </a:lnTo>
                <a:lnTo>
                  <a:pt x="1440000" y="118866"/>
                </a:lnTo>
                <a:cubicBezTo>
                  <a:pt x="1440000" y="516511"/>
                  <a:pt x="1117645" y="838866"/>
                  <a:pt x="720000" y="838866"/>
                </a:cubicBezTo>
                <a:cubicBezTo>
                  <a:pt x="322355" y="838866"/>
                  <a:pt x="0" y="516511"/>
                  <a:pt x="0" y="118866"/>
                </a:cubicBezTo>
                <a:cubicBezTo>
                  <a:pt x="0" y="94013"/>
                  <a:pt x="1259" y="69455"/>
                  <a:pt x="3717" y="45250"/>
                </a:cubicBezTo>
                <a:lnTo>
                  <a:pt x="10623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31d226dd247_0_131"/>
          <p:cNvSpPr txBox="1"/>
          <p:nvPr/>
        </p:nvSpPr>
        <p:spPr>
          <a:xfrm>
            <a:off x="6969618" y="4052167"/>
            <a:ext cx="110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2.1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31d226dd247_0_131"/>
          <p:cNvSpPr/>
          <p:nvPr/>
        </p:nvSpPr>
        <p:spPr>
          <a:xfrm>
            <a:off x="4137161" y="1589625"/>
            <a:ext cx="1215000" cy="1206900"/>
          </a:xfrm>
          <a:prstGeom prst="ellipse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31d226dd247_0_131"/>
          <p:cNvSpPr/>
          <p:nvPr/>
        </p:nvSpPr>
        <p:spPr>
          <a:xfrm>
            <a:off x="3387046" y="1732113"/>
            <a:ext cx="541125" cy="931221"/>
          </a:xfrm>
          <a:custGeom>
            <a:rect b="b" l="l" r="r" t="t"/>
            <a:pathLst>
              <a:path extrusionOk="0" h="2024393" w="1170000">
                <a:moveTo>
                  <a:pt x="585000" y="0"/>
                </a:moveTo>
                <a:lnTo>
                  <a:pt x="654158" y="42014"/>
                </a:lnTo>
                <a:cubicBezTo>
                  <a:pt x="965380" y="252271"/>
                  <a:pt x="1170000" y="608338"/>
                  <a:pt x="1170000" y="1012196"/>
                </a:cubicBezTo>
                <a:cubicBezTo>
                  <a:pt x="1170000" y="1416054"/>
                  <a:pt x="965380" y="1772121"/>
                  <a:pt x="654158" y="1982378"/>
                </a:cubicBezTo>
                <a:lnTo>
                  <a:pt x="585000" y="2024393"/>
                </a:lnTo>
                <a:lnTo>
                  <a:pt x="515842" y="1982378"/>
                </a:lnTo>
                <a:cubicBezTo>
                  <a:pt x="204620" y="1772121"/>
                  <a:pt x="0" y="1416054"/>
                  <a:pt x="0" y="1012196"/>
                </a:cubicBezTo>
                <a:cubicBezTo>
                  <a:pt x="0" y="608338"/>
                  <a:pt x="204620" y="252271"/>
                  <a:pt x="515842" y="42014"/>
                </a:cubicBezTo>
                <a:lnTo>
                  <a:pt x="585000" y="0"/>
                </a:lnTo>
                <a:close/>
              </a:path>
            </a:pathLst>
          </a:custGeom>
          <a:solidFill>
            <a:srgbClr val="FFE5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 &amp;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31d226dd247_0_131"/>
          <p:cNvSpPr/>
          <p:nvPr/>
        </p:nvSpPr>
        <p:spPr>
          <a:xfrm>
            <a:off x="2847045" y="1659774"/>
            <a:ext cx="811688" cy="1076400"/>
          </a:xfrm>
          <a:custGeom>
            <a:rect b="b" l="l" r="r" t="t"/>
            <a:pathLst>
              <a:path extrusionOk="0" h="2340000" w="1755000">
                <a:moveTo>
                  <a:pt x="1170000" y="0"/>
                </a:moveTo>
                <a:cubicBezTo>
                  <a:pt x="1371929" y="0"/>
                  <a:pt x="1561911" y="51155"/>
                  <a:pt x="1727691" y="141213"/>
                </a:cubicBezTo>
                <a:lnTo>
                  <a:pt x="1755000" y="157804"/>
                </a:lnTo>
                <a:lnTo>
                  <a:pt x="1685842" y="199818"/>
                </a:lnTo>
                <a:cubicBezTo>
                  <a:pt x="1374620" y="410075"/>
                  <a:pt x="1170000" y="766142"/>
                  <a:pt x="1170000" y="1170000"/>
                </a:cubicBezTo>
                <a:cubicBezTo>
                  <a:pt x="1170000" y="1573858"/>
                  <a:pt x="1374620" y="1929925"/>
                  <a:pt x="1685842" y="2140182"/>
                </a:cubicBezTo>
                <a:lnTo>
                  <a:pt x="1755000" y="2182197"/>
                </a:lnTo>
                <a:lnTo>
                  <a:pt x="1727691" y="2198787"/>
                </a:lnTo>
                <a:cubicBezTo>
                  <a:pt x="1561911" y="2288845"/>
                  <a:pt x="1371929" y="2340000"/>
                  <a:pt x="1170000" y="2340000"/>
                </a:cubicBezTo>
                <a:cubicBezTo>
                  <a:pt x="523827" y="2340000"/>
                  <a:pt x="0" y="1816173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solidFill>
            <a:srgbClr val="FFB2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31d226dd247_0_131"/>
          <p:cNvSpPr/>
          <p:nvPr/>
        </p:nvSpPr>
        <p:spPr>
          <a:xfrm>
            <a:off x="3657046" y="1659774"/>
            <a:ext cx="675000" cy="1072800"/>
          </a:xfrm>
          <a:custGeom>
            <a:rect b="b" l="l" r="r" t="t"/>
            <a:pathLst>
              <a:path extrusionOk="0" h="1440000" w="900000">
                <a:moveTo>
                  <a:pt x="360000" y="0"/>
                </a:moveTo>
                <a:cubicBezTo>
                  <a:pt x="558822" y="0"/>
                  <a:pt x="738823" y="80589"/>
                  <a:pt x="869117" y="210883"/>
                </a:cubicBezTo>
                <a:lnTo>
                  <a:pt x="900000" y="248314"/>
                </a:lnTo>
                <a:lnTo>
                  <a:pt x="842965" y="317441"/>
                </a:lnTo>
                <a:cubicBezTo>
                  <a:pt x="765331" y="432354"/>
                  <a:pt x="720000" y="570883"/>
                  <a:pt x="720000" y="720000"/>
                </a:cubicBezTo>
                <a:cubicBezTo>
                  <a:pt x="720000" y="869117"/>
                  <a:pt x="765331" y="1007646"/>
                  <a:pt x="842965" y="1122559"/>
                </a:cubicBezTo>
                <a:lnTo>
                  <a:pt x="900000" y="1191686"/>
                </a:lnTo>
                <a:lnTo>
                  <a:pt x="869117" y="1229117"/>
                </a:lnTo>
                <a:cubicBezTo>
                  <a:pt x="738823" y="1359411"/>
                  <a:pt x="558822" y="1440000"/>
                  <a:pt x="360000" y="1440000"/>
                </a:cubicBezTo>
                <a:cubicBezTo>
                  <a:pt x="235736" y="1440000"/>
                  <a:pt x="118825" y="1408520"/>
                  <a:pt x="16806" y="1353100"/>
                </a:cubicBezTo>
                <a:lnTo>
                  <a:pt x="0" y="1342891"/>
                </a:lnTo>
                <a:lnTo>
                  <a:pt x="42559" y="1317035"/>
                </a:lnTo>
                <a:cubicBezTo>
                  <a:pt x="234080" y="1187646"/>
                  <a:pt x="360000" y="968528"/>
                  <a:pt x="360000" y="720000"/>
                </a:cubicBezTo>
                <a:cubicBezTo>
                  <a:pt x="360000" y="471472"/>
                  <a:pt x="234080" y="252354"/>
                  <a:pt x="42559" y="122965"/>
                </a:cubicBezTo>
                <a:lnTo>
                  <a:pt x="0" y="97110"/>
                </a:lnTo>
                <a:lnTo>
                  <a:pt x="16806" y="86900"/>
                </a:lnTo>
                <a:cubicBezTo>
                  <a:pt x="118825" y="31480"/>
                  <a:pt x="235736" y="0"/>
                  <a:pt x="360000" y="0"/>
                </a:cubicBezTo>
                <a:close/>
              </a:path>
            </a:pathLst>
          </a:custGeom>
          <a:solidFill>
            <a:srgbClr val="B2FFB2">
              <a:alpha val="243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31d226dd247_0_131"/>
          <p:cNvSpPr/>
          <p:nvPr/>
        </p:nvSpPr>
        <p:spPr>
          <a:xfrm>
            <a:off x="4332046" y="1656668"/>
            <a:ext cx="945000" cy="1072800"/>
          </a:xfrm>
          <a:custGeom>
            <a:rect b="b" l="l" r="r" t="t"/>
            <a:pathLst>
              <a:path extrusionOk="0" h="1440000" w="1260000">
                <a:moveTo>
                  <a:pt x="540000" y="0"/>
                </a:moveTo>
                <a:cubicBezTo>
                  <a:pt x="937645" y="0"/>
                  <a:pt x="1260000" y="322355"/>
                  <a:pt x="1260000" y="720000"/>
                </a:cubicBezTo>
                <a:cubicBezTo>
                  <a:pt x="1260000" y="1117645"/>
                  <a:pt x="937645" y="1440000"/>
                  <a:pt x="540000" y="1440000"/>
                </a:cubicBezTo>
                <a:cubicBezTo>
                  <a:pt x="341178" y="1440000"/>
                  <a:pt x="161178" y="1359411"/>
                  <a:pt x="30883" y="1229117"/>
                </a:cubicBezTo>
                <a:lnTo>
                  <a:pt x="0" y="1191686"/>
                </a:lnTo>
                <a:lnTo>
                  <a:pt x="57035" y="1122559"/>
                </a:lnTo>
                <a:cubicBezTo>
                  <a:pt x="134669" y="1007646"/>
                  <a:pt x="180000" y="869117"/>
                  <a:pt x="180000" y="720000"/>
                </a:cubicBezTo>
                <a:cubicBezTo>
                  <a:pt x="180000" y="570883"/>
                  <a:pt x="134669" y="432354"/>
                  <a:pt x="57035" y="317441"/>
                </a:cubicBezTo>
                <a:lnTo>
                  <a:pt x="0" y="248314"/>
                </a:lnTo>
                <a:lnTo>
                  <a:pt x="30883" y="210883"/>
                </a:lnTo>
                <a:cubicBezTo>
                  <a:pt x="161178" y="80589"/>
                  <a:pt x="341178" y="0"/>
                  <a:pt x="540000" y="0"/>
                </a:cubicBez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31d226dd247_0_131"/>
          <p:cNvSpPr/>
          <p:nvPr/>
        </p:nvSpPr>
        <p:spPr>
          <a:xfrm>
            <a:off x="4197046" y="1844747"/>
            <a:ext cx="270000" cy="702812"/>
          </a:xfrm>
          <a:custGeom>
            <a:rect b="b" l="l" r="r" t="t"/>
            <a:pathLst>
              <a:path extrusionOk="0" h="943372" w="360000">
                <a:moveTo>
                  <a:pt x="180000" y="0"/>
                </a:moveTo>
                <a:lnTo>
                  <a:pt x="237035" y="69127"/>
                </a:lnTo>
                <a:cubicBezTo>
                  <a:pt x="314669" y="184040"/>
                  <a:pt x="360000" y="322569"/>
                  <a:pt x="360000" y="471686"/>
                </a:cubicBezTo>
                <a:cubicBezTo>
                  <a:pt x="360000" y="620803"/>
                  <a:pt x="314669" y="759332"/>
                  <a:pt x="237035" y="874245"/>
                </a:cubicBezTo>
                <a:lnTo>
                  <a:pt x="180000" y="943372"/>
                </a:lnTo>
                <a:lnTo>
                  <a:pt x="122965" y="874245"/>
                </a:lnTo>
                <a:cubicBezTo>
                  <a:pt x="45331" y="759332"/>
                  <a:pt x="0" y="620803"/>
                  <a:pt x="0" y="471686"/>
                </a:cubicBezTo>
                <a:cubicBezTo>
                  <a:pt x="0" y="322569"/>
                  <a:pt x="45331" y="184040"/>
                  <a:pt x="122965" y="69127"/>
                </a:cubicBezTo>
                <a:lnTo>
                  <a:pt x="180000" y="0"/>
                </a:lnTo>
                <a:close/>
              </a:path>
            </a:pathLst>
          </a:custGeom>
          <a:solidFill>
            <a:srgbClr val="FFCC8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&amp; 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31d226dd247_0_131"/>
          <p:cNvSpPr txBox="1"/>
          <p:nvPr/>
        </p:nvSpPr>
        <p:spPr>
          <a:xfrm>
            <a:off x="1450525" y="1995465"/>
            <a:ext cx="110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1.1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31d226dd247_0_131"/>
          <p:cNvSpPr/>
          <p:nvPr/>
        </p:nvSpPr>
        <p:spPr>
          <a:xfrm>
            <a:off x="3688417" y="2970274"/>
            <a:ext cx="2037000" cy="2023200"/>
          </a:xfrm>
          <a:prstGeom prst="ellipse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31d226dd247_0_131"/>
          <p:cNvSpPr/>
          <p:nvPr/>
        </p:nvSpPr>
        <p:spPr>
          <a:xfrm>
            <a:off x="3349360" y="3521035"/>
            <a:ext cx="541125" cy="931221"/>
          </a:xfrm>
          <a:custGeom>
            <a:rect b="b" l="l" r="r" t="t"/>
            <a:pathLst>
              <a:path extrusionOk="0" h="2024393" w="1170000">
                <a:moveTo>
                  <a:pt x="585000" y="0"/>
                </a:moveTo>
                <a:lnTo>
                  <a:pt x="654158" y="42014"/>
                </a:lnTo>
                <a:cubicBezTo>
                  <a:pt x="965380" y="252271"/>
                  <a:pt x="1170000" y="608338"/>
                  <a:pt x="1170000" y="1012196"/>
                </a:cubicBezTo>
                <a:cubicBezTo>
                  <a:pt x="1170000" y="1416054"/>
                  <a:pt x="965380" y="1772121"/>
                  <a:pt x="654158" y="1982378"/>
                </a:cubicBezTo>
                <a:lnTo>
                  <a:pt x="585000" y="2024393"/>
                </a:lnTo>
                <a:lnTo>
                  <a:pt x="515842" y="1982378"/>
                </a:lnTo>
                <a:cubicBezTo>
                  <a:pt x="204620" y="1772121"/>
                  <a:pt x="0" y="1416054"/>
                  <a:pt x="0" y="1012196"/>
                </a:cubicBezTo>
                <a:cubicBezTo>
                  <a:pt x="0" y="608338"/>
                  <a:pt x="204620" y="252271"/>
                  <a:pt x="515842" y="42014"/>
                </a:cubicBezTo>
                <a:lnTo>
                  <a:pt x="585000" y="0"/>
                </a:lnTo>
                <a:close/>
              </a:path>
            </a:pathLst>
          </a:custGeom>
          <a:solidFill>
            <a:srgbClr val="FFE5E5">
              <a:alpha val="243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 &amp;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31d226dd247_0_131"/>
          <p:cNvSpPr/>
          <p:nvPr/>
        </p:nvSpPr>
        <p:spPr>
          <a:xfrm>
            <a:off x="2809359" y="3448695"/>
            <a:ext cx="811688" cy="1076400"/>
          </a:xfrm>
          <a:custGeom>
            <a:rect b="b" l="l" r="r" t="t"/>
            <a:pathLst>
              <a:path extrusionOk="0" h="2340000" w="1755000">
                <a:moveTo>
                  <a:pt x="1170000" y="0"/>
                </a:moveTo>
                <a:cubicBezTo>
                  <a:pt x="1371929" y="0"/>
                  <a:pt x="1561911" y="51155"/>
                  <a:pt x="1727691" y="141213"/>
                </a:cubicBezTo>
                <a:lnTo>
                  <a:pt x="1755000" y="157804"/>
                </a:lnTo>
                <a:lnTo>
                  <a:pt x="1685842" y="199818"/>
                </a:lnTo>
                <a:cubicBezTo>
                  <a:pt x="1374620" y="410075"/>
                  <a:pt x="1170000" y="766142"/>
                  <a:pt x="1170000" y="1170000"/>
                </a:cubicBezTo>
                <a:cubicBezTo>
                  <a:pt x="1170000" y="1573858"/>
                  <a:pt x="1374620" y="1929925"/>
                  <a:pt x="1685842" y="2140182"/>
                </a:cubicBezTo>
                <a:lnTo>
                  <a:pt x="1755000" y="2182197"/>
                </a:lnTo>
                <a:lnTo>
                  <a:pt x="1727691" y="2198787"/>
                </a:lnTo>
                <a:cubicBezTo>
                  <a:pt x="1561911" y="2288845"/>
                  <a:pt x="1371929" y="2340000"/>
                  <a:pt x="1170000" y="2340000"/>
                </a:cubicBezTo>
                <a:cubicBezTo>
                  <a:pt x="523827" y="2340000"/>
                  <a:pt x="0" y="1816173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solidFill>
            <a:srgbClr val="FFB2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31d226dd247_0_131"/>
          <p:cNvSpPr/>
          <p:nvPr/>
        </p:nvSpPr>
        <p:spPr>
          <a:xfrm>
            <a:off x="3619360" y="3448695"/>
            <a:ext cx="675000" cy="1072800"/>
          </a:xfrm>
          <a:custGeom>
            <a:rect b="b" l="l" r="r" t="t"/>
            <a:pathLst>
              <a:path extrusionOk="0" h="1440000" w="900000">
                <a:moveTo>
                  <a:pt x="360000" y="0"/>
                </a:moveTo>
                <a:cubicBezTo>
                  <a:pt x="558822" y="0"/>
                  <a:pt x="738823" y="80589"/>
                  <a:pt x="869117" y="210883"/>
                </a:cubicBezTo>
                <a:lnTo>
                  <a:pt x="900000" y="248314"/>
                </a:lnTo>
                <a:lnTo>
                  <a:pt x="842965" y="317441"/>
                </a:lnTo>
                <a:cubicBezTo>
                  <a:pt x="765331" y="432354"/>
                  <a:pt x="720000" y="570883"/>
                  <a:pt x="720000" y="720000"/>
                </a:cubicBezTo>
                <a:cubicBezTo>
                  <a:pt x="720000" y="869117"/>
                  <a:pt x="765331" y="1007646"/>
                  <a:pt x="842965" y="1122559"/>
                </a:cubicBezTo>
                <a:lnTo>
                  <a:pt x="900000" y="1191686"/>
                </a:lnTo>
                <a:lnTo>
                  <a:pt x="869117" y="1229117"/>
                </a:lnTo>
                <a:cubicBezTo>
                  <a:pt x="738823" y="1359411"/>
                  <a:pt x="558822" y="1440000"/>
                  <a:pt x="360000" y="1440000"/>
                </a:cubicBezTo>
                <a:cubicBezTo>
                  <a:pt x="235736" y="1440000"/>
                  <a:pt x="118825" y="1408520"/>
                  <a:pt x="16806" y="1353100"/>
                </a:cubicBezTo>
                <a:lnTo>
                  <a:pt x="0" y="1342891"/>
                </a:lnTo>
                <a:lnTo>
                  <a:pt x="42559" y="1317035"/>
                </a:lnTo>
                <a:cubicBezTo>
                  <a:pt x="234080" y="1187646"/>
                  <a:pt x="360000" y="968528"/>
                  <a:pt x="360000" y="720000"/>
                </a:cubicBezTo>
                <a:cubicBezTo>
                  <a:pt x="360000" y="471472"/>
                  <a:pt x="234080" y="252354"/>
                  <a:pt x="42559" y="122965"/>
                </a:cubicBezTo>
                <a:lnTo>
                  <a:pt x="0" y="97110"/>
                </a:lnTo>
                <a:lnTo>
                  <a:pt x="16806" y="86900"/>
                </a:lnTo>
                <a:cubicBezTo>
                  <a:pt x="118825" y="31480"/>
                  <a:pt x="235736" y="0"/>
                  <a:pt x="360000" y="0"/>
                </a:cubicBezTo>
                <a:close/>
              </a:path>
            </a:pathLst>
          </a:custGeom>
          <a:solidFill>
            <a:srgbClr val="B2FFB2">
              <a:alpha val="243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31d226dd247_0_131"/>
          <p:cNvSpPr/>
          <p:nvPr/>
        </p:nvSpPr>
        <p:spPr>
          <a:xfrm>
            <a:off x="4294360" y="3445590"/>
            <a:ext cx="945000" cy="1072800"/>
          </a:xfrm>
          <a:custGeom>
            <a:rect b="b" l="l" r="r" t="t"/>
            <a:pathLst>
              <a:path extrusionOk="0" h="1440000" w="1260000">
                <a:moveTo>
                  <a:pt x="540000" y="0"/>
                </a:moveTo>
                <a:cubicBezTo>
                  <a:pt x="937645" y="0"/>
                  <a:pt x="1260000" y="322355"/>
                  <a:pt x="1260000" y="720000"/>
                </a:cubicBezTo>
                <a:cubicBezTo>
                  <a:pt x="1260000" y="1117645"/>
                  <a:pt x="937645" y="1440000"/>
                  <a:pt x="540000" y="1440000"/>
                </a:cubicBezTo>
                <a:cubicBezTo>
                  <a:pt x="341178" y="1440000"/>
                  <a:pt x="161178" y="1359411"/>
                  <a:pt x="30883" y="1229117"/>
                </a:cubicBezTo>
                <a:lnTo>
                  <a:pt x="0" y="1191686"/>
                </a:lnTo>
                <a:lnTo>
                  <a:pt x="57035" y="1122559"/>
                </a:lnTo>
                <a:cubicBezTo>
                  <a:pt x="134669" y="1007646"/>
                  <a:pt x="180000" y="869117"/>
                  <a:pt x="180000" y="720000"/>
                </a:cubicBezTo>
                <a:cubicBezTo>
                  <a:pt x="180000" y="570883"/>
                  <a:pt x="134669" y="432354"/>
                  <a:pt x="57035" y="317441"/>
                </a:cubicBezTo>
                <a:lnTo>
                  <a:pt x="0" y="248314"/>
                </a:lnTo>
                <a:lnTo>
                  <a:pt x="30883" y="210883"/>
                </a:lnTo>
                <a:cubicBezTo>
                  <a:pt x="161178" y="80589"/>
                  <a:pt x="341178" y="0"/>
                  <a:pt x="540000" y="0"/>
                </a:cubicBez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31d226dd247_0_131"/>
          <p:cNvSpPr/>
          <p:nvPr/>
        </p:nvSpPr>
        <p:spPr>
          <a:xfrm>
            <a:off x="4159360" y="3633669"/>
            <a:ext cx="270000" cy="702812"/>
          </a:xfrm>
          <a:custGeom>
            <a:rect b="b" l="l" r="r" t="t"/>
            <a:pathLst>
              <a:path extrusionOk="0" h="943372" w="360000">
                <a:moveTo>
                  <a:pt x="180000" y="0"/>
                </a:moveTo>
                <a:lnTo>
                  <a:pt x="237035" y="69127"/>
                </a:lnTo>
                <a:cubicBezTo>
                  <a:pt x="314669" y="184040"/>
                  <a:pt x="360000" y="322569"/>
                  <a:pt x="360000" y="471686"/>
                </a:cubicBezTo>
                <a:cubicBezTo>
                  <a:pt x="360000" y="620803"/>
                  <a:pt x="314669" y="759332"/>
                  <a:pt x="237035" y="874245"/>
                </a:cubicBezTo>
                <a:lnTo>
                  <a:pt x="180000" y="943372"/>
                </a:lnTo>
                <a:lnTo>
                  <a:pt x="122965" y="874245"/>
                </a:lnTo>
                <a:cubicBezTo>
                  <a:pt x="45331" y="759332"/>
                  <a:pt x="0" y="620803"/>
                  <a:pt x="0" y="471686"/>
                </a:cubicBezTo>
                <a:cubicBezTo>
                  <a:pt x="0" y="322569"/>
                  <a:pt x="45331" y="184040"/>
                  <a:pt x="122965" y="69127"/>
                </a:cubicBezTo>
                <a:lnTo>
                  <a:pt x="180000" y="0"/>
                </a:lnTo>
                <a:close/>
              </a:path>
            </a:pathLst>
          </a:custGeom>
          <a:solidFill>
            <a:srgbClr val="FFCC8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&amp; 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31d226dd247_0_131"/>
          <p:cNvSpPr txBox="1"/>
          <p:nvPr/>
        </p:nvSpPr>
        <p:spPr>
          <a:xfrm>
            <a:off x="1487797" y="3783824"/>
            <a:ext cx="110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1.2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31d226dd247_0_131"/>
          <p:cNvSpPr txBox="1"/>
          <p:nvPr/>
        </p:nvSpPr>
        <p:spPr>
          <a:xfrm>
            <a:off x="3349356" y="472855"/>
            <a:ext cx="110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1.1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31d226dd247_0_131"/>
          <p:cNvSpPr txBox="1"/>
          <p:nvPr/>
        </p:nvSpPr>
        <p:spPr>
          <a:xfrm>
            <a:off x="4725559" y="452939"/>
            <a:ext cx="110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1.2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g31d226dd247_0_131"/>
          <p:cNvSpPr txBox="1"/>
          <p:nvPr/>
        </p:nvSpPr>
        <p:spPr>
          <a:xfrm>
            <a:off x="6366588" y="448312"/>
            <a:ext cx="110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2.1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g31d226dd247_0_131"/>
          <p:cNvSpPr txBox="1"/>
          <p:nvPr/>
        </p:nvSpPr>
        <p:spPr>
          <a:xfrm>
            <a:off x="3735827" y="855516"/>
            <a:ext cx="25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✗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g31d226dd247_0_131"/>
          <p:cNvSpPr txBox="1"/>
          <p:nvPr/>
        </p:nvSpPr>
        <p:spPr>
          <a:xfrm>
            <a:off x="5023792" y="857133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31d226dd247_0_131"/>
          <p:cNvSpPr txBox="1"/>
          <p:nvPr/>
        </p:nvSpPr>
        <p:spPr>
          <a:xfrm>
            <a:off x="6693732" y="844873"/>
            <a:ext cx="45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63" name="Google Shape;63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64" name="Google Shape;6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4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"/>
          <p:cNvSpPr txBox="1"/>
          <p:nvPr/>
        </p:nvSpPr>
        <p:spPr>
          <a:xfrm>
            <a:off x="1474571" y="2294700"/>
            <a:ext cx="2944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IN" sz="2400">
                <a:solidFill>
                  <a:schemeClr val="lt1"/>
                </a:solidFill>
              </a:rPr>
              <a:t>SYLLOGISM</a:t>
            </a:r>
            <a:endParaRPr b="1" i="0" sz="3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6"/>
          <p:cNvSpPr txBox="1"/>
          <p:nvPr>
            <p:ph idx="1" type="body"/>
          </p:nvPr>
        </p:nvSpPr>
        <p:spPr>
          <a:xfrm>
            <a:off x="277700" y="885375"/>
            <a:ext cx="8091600" cy="1529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machine is round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6"/>
          <p:cNvSpPr/>
          <p:nvPr/>
        </p:nvSpPr>
        <p:spPr>
          <a:xfrm>
            <a:off x="6338815" y="2414783"/>
            <a:ext cx="1461900" cy="1461900"/>
          </a:xfrm>
          <a:prstGeom prst="ellipse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6"/>
          <p:cNvSpPr/>
          <p:nvPr/>
        </p:nvSpPr>
        <p:spPr>
          <a:xfrm>
            <a:off x="6838772" y="2142186"/>
            <a:ext cx="540000" cy="467168"/>
          </a:xfrm>
          <a:custGeom>
            <a:rect b="b" l="l" r="r" t="t"/>
            <a:pathLst>
              <a:path extrusionOk="0" h="622891" w="720000">
                <a:moveTo>
                  <a:pt x="360000" y="0"/>
                </a:moveTo>
                <a:lnTo>
                  <a:pt x="402559" y="25855"/>
                </a:lnTo>
                <a:cubicBezTo>
                  <a:pt x="594080" y="155244"/>
                  <a:pt x="720000" y="374362"/>
                  <a:pt x="720000" y="622890"/>
                </a:cubicBezTo>
                <a:lnTo>
                  <a:pt x="720000" y="622891"/>
                </a:lnTo>
                <a:lnTo>
                  <a:pt x="714215" y="531189"/>
                </a:lnTo>
                <a:cubicBezTo>
                  <a:pt x="687495" y="320985"/>
                  <a:pt x="570140" y="139071"/>
                  <a:pt x="402559" y="25856"/>
                </a:cubicBezTo>
                <a:lnTo>
                  <a:pt x="360000" y="1"/>
                </a:lnTo>
                <a:lnTo>
                  <a:pt x="317441" y="25856"/>
                </a:lnTo>
                <a:cubicBezTo>
                  <a:pt x="149860" y="139071"/>
                  <a:pt x="32505" y="320985"/>
                  <a:pt x="5785" y="531189"/>
                </a:cubicBezTo>
                <a:lnTo>
                  <a:pt x="0" y="622891"/>
                </a:lnTo>
                <a:lnTo>
                  <a:pt x="0" y="622890"/>
                </a:lnTo>
                <a:cubicBezTo>
                  <a:pt x="0" y="374362"/>
                  <a:pt x="125920" y="155244"/>
                  <a:pt x="317441" y="25855"/>
                </a:cubicBezTo>
                <a:lnTo>
                  <a:pt x="360000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6"/>
          <p:cNvSpPr/>
          <p:nvPr/>
        </p:nvSpPr>
        <p:spPr>
          <a:xfrm>
            <a:off x="6838773" y="2609353"/>
            <a:ext cx="3436" cy="54458"/>
          </a:xfrm>
          <a:custGeom>
            <a:rect b="b" l="l" r="r" t="t"/>
            <a:pathLst>
              <a:path extrusionOk="0" h="72610" w="4581">
                <a:moveTo>
                  <a:pt x="0" y="0"/>
                </a:moveTo>
                <a:lnTo>
                  <a:pt x="4581" y="72610"/>
                </a:lnTo>
                <a:lnTo>
                  <a:pt x="4581" y="7261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6"/>
          <p:cNvSpPr/>
          <p:nvPr/>
        </p:nvSpPr>
        <p:spPr>
          <a:xfrm>
            <a:off x="7370561" y="2609353"/>
            <a:ext cx="8211" cy="89016"/>
          </a:xfrm>
          <a:custGeom>
            <a:rect b="b" l="l" r="r" t="t"/>
            <a:pathLst>
              <a:path extrusionOk="0" h="118688" w="10948">
                <a:moveTo>
                  <a:pt x="10948" y="0"/>
                </a:moveTo>
                <a:lnTo>
                  <a:pt x="10948" y="0"/>
                </a:lnTo>
                <a:cubicBezTo>
                  <a:pt x="10948" y="31066"/>
                  <a:pt x="8981" y="61673"/>
                  <a:pt x="5163" y="91702"/>
                </a:cubicBezTo>
                <a:lnTo>
                  <a:pt x="0" y="118688"/>
                </a:lnTo>
                <a:lnTo>
                  <a:pt x="0" y="118688"/>
                </a:lnTo>
                <a:lnTo>
                  <a:pt x="5163" y="91701"/>
                </a:lnTo>
                <a:lnTo>
                  <a:pt x="10948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6"/>
          <p:cNvSpPr/>
          <p:nvPr/>
        </p:nvSpPr>
        <p:spPr>
          <a:xfrm>
            <a:off x="6298772" y="2069352"/>
            <a:ext cx="810000" cy="990851"/>
          </a:xfrm>
          <a:custGeom>
            <a:rect b="b" l="l" r="r" t="t"/>
            <a:pathLst>
              <a:path extrusionOk="0" h="1321134" w="1080000">
                <a:moveTo>
                  <a:pt x="720000" y="0"/>
                </a:moveTo>
                <a:cubicBezTo>
                  <a:pt x="844264" y="0"/>
                  <a:pt x="961176" y="31480"/>
                  <a:pt x="1063195" y="86900"/>
                </a:cubicBezTo>
                <a:lnTo>
                  <a:pt x="1080000" y="97110"/>
                </a:lnTo>
                <a:lnTo>
                  <a:pt x="1037441" y="122965"/>
                </a:lnTo>
                <a:cubicBezTo>
                  <a:pt x="845920" y="252354"/>
                  <a:pt x="720000" y="471472"/>
                  <a:pt x="720000" y="720000"/>
                </a:cubicBezTo>
                <a:lnTo>
                  <a:pt x="720000" y="720001"/>
                </a:lnTo>
                <a:lnTo>
                  <a:pt x="720000" y="720001"/>
                </a:lnTo>
                <a:lnTo>
                  <a:pt x="724581" y="792611"/>
                </a:lnTo>
                <a:lnTo>
                  <a:pt x="631811" y="842965"/>
                </a:lnTo>
                <a:cubicBezTo>
                  <a:pt x="478594" y="946476"/>
                  <a:pt x="367362" y="1107414"/>
                  <a:pt x="328998" y="1294895"/>
                </a:cubicBezTo>
                <a:lnTo>
                  <a:pt x="324993" y="1321134"/>
                </a:lnTo>
                <a:lnTo>
                  <a:pt x="317441" y="1317035"/>
                </a:lnTo>
                <a:cubicBezTo>
                  <a:pt x="125920" y="1187646"/>
                  <a:pt x="0" y="968528"/>
                  <a:pt x="0" y="720000"/>
                </a:cubicBezTo>
                <a:cubicBezTo>
                  <a:pt x="0" y="322355"/>
                  <a:pt x="322355" y="0"/>
                  <a:pt x="720000" y="0"/>
                </a:cubicBezTo>
                <a:close/>
              </a:path>
            </a:pathLst>
          </a:custGeom>
          <a:solidFill>
            <a:srgbClr val="FFB2B2">
              <a:alpha val="7451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6"/>
          <p:cNvSpPr/>
          <p:nvPr/>
        </p:nvSpPr>
        <p:spPr>
          <a:xfrm>
            <a:off x="7108772" y="2069352"/>
            <a:ext cx="810000" cy="1025180"/>
          </a:xfrm>
          <a:custGeom>
            <a:rect b="b" l="l" r="r" t="t"/>
            <a:pathLst>
              <a:path extrusionOk="0" h="1366906" w="1080000">
                <a:moveTo>
                  <a:pt x="360000" y="0"/>
                </a:moveTo>
                <a:cubicBezTo>
                  <a:pt x="757645" y="0"/>
                  <a:pt x="1080000" y="322355"/>
                  <a:pt x="1080000" y="720000"/>
                </a:cubicBezTo>
                <a:cubicBezTo>
                  <a:pt x="1080000" y="968528"/>
                  <a:pt x="954080" y="1187646"/>
                  <a:pt x="762559" y="1317035"/>
                </a:cubicBezTo>
                <a:lnTo>
                  <a:pt x="670680" y="1366906"/>
                </a:lnTo>
                <a:lnTo>
                  <a:pt x="670653" y="1366384"/>
                </a:lnTo>
                <a:cubicBezTo>
                  <a:pt x="648530" y="1148546"/>
                  <a:pt x="529298" y="959415"/>
                  <a:pt x="356929" y="842965"/>
                </a:cubicBezTo>
                <a:lnTo>
                  <a:pt x="349052" y="838689"/>
                </a:lnTo>
                <a:lnTo>
                  <a:pt x="354215" y="811703"/>
                </a:lnTo>
                <a:cubicBezTo>
                  <a:pt x="358033" y="781674"/>
                  <a:pt x="360000" y="751067"/>
                  <a:pt x="360000" y="720001"/>
                </a:cubicBezTo>
                <a:lnTo>
                  <a:pt x="360000" y="720001"/>
                </a:lnTo>
                <a:lnTo>
                  <a:pt x="360000" y="720000"/>
                </a:lnTo>
                <a:cubicBezTo>
                  <a:pt x="360000" y="471472"/>
                  <a:pt x="234080" y="252354"/>
                  <a:pt x="42559" y="122965"/>
                </a:cubicBezTo>
                <a:lnTo>
                  <a:pt x="0" y="97110"/>
                </a:lnTo>
                <a:lnTo>
                  <a:pt x="16806" y="86900"/>
                </a:lnTo>
                <a:cubicBezTo>
                  <a:pt x="118825" y="31480"/>
                  <a:pt x="235736" y="0"/>
                  <a:pt x="360000" y="0"/>
                </a:cubicBezTo>
                <a:close/>
              </a:path>
            </a:pathLst>
          </a:custGeom>
          <a:solidFill>
            <a:srgbClr val="B2FFB2">
              <a:alpha val="7451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6"/>
          <p:cNvSpPr/>
          <p:nvPr/>
        </p:nvSpPr>
        <p:spPr>
          <a:xfrm>
            <a:off x="6838772" y="2142185"/>
            <a:ext cx="540000" cy="556183"/>
          </a:xfrm>
          <a:custGeom>
            <a:rect b="b" l="l" r="r" t="t"/>
            <a:pathLst>
              <a:path extrusionOk="0" h="741578" w="720000">
                <a:moveTo>
                  <a:pt x="360000" y="0"/>
                </a:moveTo>
                <a:lnTo>
                  <a:pt x="402559" y="25855"/>
                </a:lnTo>
                <a:cubicBezTo>
                  <a:pt x="570140" y="139070"/>
                  <a:pt x="687495" y="320984"/>
                  <a:pt x="714215" y="531188"/>
                </a:cubicBezTo>
                <a:lnTo>
                  <a:pt x="720000" y="622890"/>
                </a:lnTo>
                <a:lnTo>
                  <a:pt x="714215" y="714591"/>
                </a:lnTo>
                <a:lnTo>
                  <a:pt x="709052" y="741578"/>
                </a:lnTo>
                <a:lnTo>
                  <a:pt x="594626" y="679470"/>
                </a:lnTo>
                <a:cubicBezTo>
                  <a:pt x="508487" y="643036"/>
                  <a:pt x="413781" y="622889"/>
                  <a:pt x="314370" y="622889"/>
                </a:cubicBezTo>
                <a:cubicBezTo>
                  <a:pt x="214959" y="622889"/>
                  <a:pt x="120253" y="643036"/>
                  <a:pt x="34114" y="679470"/>
                </a:cubicBezTo>
                <a:lnTo>
                  <a:pt x="4581" y="695500"/>
                </a:lnTo>
                <a:lnTo>
                  <a:pt x="0" y="622890"/>
                </a:lnTo>
                <a:lnTo>
                  <a:pt x="5785" y="531188"/>
                </a:lnTo>
                <a:cubicBezTo>
                  <a:pt x="32505" y="320984"/>
                  <a:pt x="149860" y="139070"/>
                  <a:pt x="317441" y="25855"/>
                </a:cubicBezTo>
                <a:lnTo>
                  <a:pt x="360000" y="0"/>
                </a:lnTo>
                <a:close/>
              </a:path>
            </a:pathLst>
          </a:custGeom>
          <a:solidFill>
            <a:srgbClr val="FFE5E5">
              <a:alpha val="7451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M,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6"/>
          <p:cNvSpPr/>
          <p:nvPr/>
        </p:nvSpPr>
        <p:spPr>
          <a:xfrm>
            <a:off x="6842209" y="2663811"/>
            <a:ext cx="266564" cy="412710"/>
          </a:xfrm>
          <a:custGeom>
            <a:rect b="b" l="l" r="r" t="t"/>
            <a:pathLst>
              <a:path extrusionOk="0" h="550280" w="355419">
                <a:moveTo>
                  <a:pt x="0" y="0"/>
                </a:moveTo>
                <a:lnTo>
                  <a:pt x="1204" y="19091"/>
                </a:lnTo>
                <a:cubicBezTo>
                  <a:pt x="27924" y="229295"/>
                  <a:pt x="145279" y="411209"/>
                  <a:pt x="312860" y="524424"/>
                </a:cubicBezTo>
                <a:lnTo>
                  <a:pt x="355419" y="550280"/>
                </a:lnTo>
                <a:lnTo>
                  <a:pt x="312860" y="524425"/>
                </a:lnTo>
                <a:cubicBezTo>
                  <a:pt x="145279" y="411210"/>
                  <a:pt x="27924" y="229296"/>
                  <a:pt x="1204" y="19092"/>
                </a:cubicBez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6"/>
          <p:cNvSpPr/>
          <p:nvPr/>
        </p:nvSpPr>
        <p:spPr>
          <a:xfrm>
            <a:off x="7108772" y="2698369"/>
            <a:ext cx="261789" cy="378151"/>
          </a:xfrm>
          <a:custGeom>
            <a:rect b="b" l="l" r="r" t="t"/>
            <a:pathLst>
              <a:path extrusionOk="0" h="504202" w="349052">
                <a:moveTo>
                  <a:pt x="349052" y="0"/>
                </a:moveTo>
                <a:lnTo>
                  <a:pt x="349052" y="0"/>
                </a:lnTo>
                <a:lnTo>
                  <a:pt x="337332" y="61251"/>
                </a:lnTo>
                <a:cubicBezTo>
                  <a:pt x="292940" y="233791"/>
                  <a:pt x="186200" y="381305"/>
                  <a:pt x="42559" y="478347"/>
                </a:cubicBezTo>
                <a:lnTo>
                  <a:pt x="0" y="504202"/>
                </a:lnTo>
                <a:lnTo>
                  <a:pt x="42559" y="478346"/>
                </a:lnTo>
                <a:cubicBezTo>
                  <a:pt x="186200" y="381304"/>
                  <a:pt x="292940" y="233790"/>
                  <a:pt x="337332" y="61250"/>
                </a:cubicBezTo>
                <a:lnTo>
                  <a:pt x="349052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6"/>
          <p:cNvSpPr/>
          <p:nvPr/>
        </p:nvSpPr>
        <p:spPr>
          <a:xfrm>
            <a:off x="6842209" y="2609354"/>
            <a:ext cx="528353" cy="467168"/>
          </a:xfrm>
          <a:custGeom>
            <a:rect b="b" l="l" r="r" t="t"/>
            <a:pathLst>
              <a:path extrusionOk="0" h="622891" w="704471">
                <a:moveTo>
                  <a:pt x="309789" y="0"/>
                </a:moveTo>
                <a:cubicBezTo>
                  <a:pt x="409200" y="0"/>
                  <a:pt x="503906" y="20147"/>
                  <a:pt x="590045" y="56581"/>
                </a:cubicBezTo>
                <a:lnTo>
                  <a:pt x="704471" y="118689"/>
                </a:lnTo>
                <a:lnTo>
                  <a:pt x="692751" y="179939"/>
                </a:lnTo>
                <a:cubicBezTo>
                  <a:pt x="648359" y="352479"/>
                  <a:pt x="541619" y="499993"/>
                  <a:pt x="397978" y="597035"/>
                </a:cubicBezTo>
                <a:lnTo>
                  <a:pt x="355419" y="622891"/>
                </a:lnTo>
                <a:lnTo>
                  <a:pt x="312860" y="597035"/>
                </a:lnTo>
                <a:cubicBezTo>
                  <a:pt x="145279" y="483820"/>
                  <a:pt x="27924" y="301906"/>
                  <a:pt x="1204" y="91702"/>
                </a:cubicBezTo>
                <a:lnTo>
                  <a:pt x="0" y="72611"/>
                </a:lnTo>
                <a:lnTo>
                  <a:pt x="29533" y="56581"/>
                </a:lnTo>
                <a:cubicBezTo>
                  <a:pt x="115672" y="20147"/>
                  <a:pt x="210378" y="0"/>
                  <a:pt x="309789" y="0"/>
                </a:cubicBezTo>
                <a:close/>
              </a:path>
            </a:pathLst>
          </a:custGeom>
          <a:solidFill>
            <a:srgbClr val="424242">
              <a:alpha val="745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B, G, 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6"/>
          <p:cNvSpPr/>
          <p:nvPr/>
        </p:nvSpPr>
        <p:spPr>
          <a:xfrm>
            <a:off x="6542518" y="2663812"/>
            <a:ext cx="566255" cy="485542"/>
          </a:xfrm>
          <a:custGeom>
            <a:rect b="b" l="l" r="r" t="t"/>
            <a:pathLst>
              <a:path extrusionOk="0" h="647389" w="755007">
                <a:moveTo>
                  <a:pt x="399588" y="0"/>
                </a:moveTo>
                <a:lnTo>
                  <a:pt x="400792" y="19092"/>
                </a:lnTo>
                <a:cubicBezTo>
                  <a:pt x="427512" y="229296"/>
                  <a:pt x="544867" y="411210"/>
                  <a:pt x="712448" y="524425"/>
                </a:cubicBezTo>
                <a:lnTo>
                  <a:pt x="755007" y="550280"/>
                </a:lnTo>
                <a:lnTo>
                  <a:pt x="738202" y="560489"/>
                </a:lnTo>
                <a:cubicBezTo>
                  <a:pt x="636183" y="615909"/>
                  <a:pt x="519271" y="647389"/>
                  <a:pt x="395007" y="647389"/>
                </a:cubicBezTo>
                <a:cubicBezTo>
                  <a:pt x="295596" y="647389"/>
                  <a:pt x="200890" y="627242"/>
                  <a:pt x="114751" y="590808"/>
                </a:cubicBezTo>
                <a:lnTo>
                  <a:pt x="0" y="528523"/>
                </a:lnTo>
                <a:lnTo>
                  <a:pt x="4005" y="502284"/>
                </a:lnTo>
                <a:cubicBezTo>
                  <a:pt x="42369" y="314803"/>
                  <a:pt x="153601" y="153865"/>
                  <a:pt x="306818" y="50354"/>
                </a:cubicBezTo>
                <a:lnTo>
                  <a:pt x="399588" y="0"/>
                </a:lnTo>
                <a:close/>
              </a:path>
            </a:pathLst>
          </a:custGeom>
          <a:solidFill>
            <a:srgbClr val="F4FF8D">
              <a:alpha val="74510"/>
            </a:srgbClr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M, 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6"/>
          <p:cNvSpPr/>
          <p:nvPr/>
        </p:nvSpPr>
        <p:spPr>
          <a:xfrm>
            <a:off x="7108772" y="2698370"/>
            <a:ext cx="503010" cy="450983"/>
          </a:xfrm>
          <a:custGeom>
            <a:rect b="b" l="l" r="r" t="t"/>
            <a:pathLst>
              <a:path extrusionOk="0" h="601311" w="670680">
                <a:moveTo>
                  <a:pt x="349052" y="0"/>
                </a:moveTo>
                <a:lnTo>
                  <a:pt x="356929" y="4276"/>
                </a:lnTo>
                <a:cubicBezTo>
                  <a:pt x="529298" y="120726"/>
                  <a:pt x="648530" y="309857"/>
                  <a:pt x="670653" y="527695"/>
                </a:cubicBezTo>
                <a:lnTo>
                  <a:pt x="670680" y="528217"/>
                </a:lnTo>
                <a:lnTo>
                  <a:pt x="640256" y="544730"/>
                </a:lnTo>
                <a:cubicBezTo>
                  <a:pt x="554117" y="581164"/>
                  <a:pt x="459411" y="601311"/>
                  <a:pt x="360000" y="601311"/>
                </a:cubicBezTo>
                <a:cubicBezTo>
                  <a:pt x="235736" y="601311"/>
                  <a:pt x="118825" y="569831"/>
                  <a:pt x="16806" y="514411"/>
                </a:cubicBezTo>
                <a:lnTo>
                  <a:pt x="0" y="504202"/>
                </a:lnTo>
                <a:lnTo>
                  <a:pt x="42559" y="478347"/>
                </a:lnTo>
                <a:cubicBezTo>
                  <a:pt x="186200" y="381305"/>
                  <a:pt x="292940" y="233791"/>
                  <a:pt x="337332" y="61251"/>
                </a:cubicBezTo>
                <a:lnTo>
                  <a:pt x="349052" y="0"/>
                </a:lnTo>
                <a:close/>
              </a:path>
            </a:pathLst>
          </a:custGeom>
          <a:solidFill>
            <a:srgbClr val="FFCC8B">
              <a:alpha val="74510"/>
            </a:srgbClr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B, 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6"/>
          <p:cNvSpPr/>
          <p:nvPr/>
        </p:nvSpPr>
        <p:spPr>
          <a:xfrm>
            <a:off x="6534550" y="3060203"/>
            <a:ext cx="1080000" cy="629150"/>
          </a:xfrm>
          <a:custGeom>
            <a:rect b="b" l="l" r="r" t="t"/>
            <a:pathLst>
              <a:path extrusionOk="0" h="838866" w="1440000">
                <a:moveTo>
                  <a:pt x="10623" y="0"/>
                </a:moveTo>
                <a:lnTo>
                  <a:pt x="125374" y="62285"/>
                </a:lnTo>
                <a:cubicBezTo>
                  <a:pt x="211513" y="98719"/>
                  <a:pt x="306219" y="118866"/>
                  <a:pt x="405630" y="118866"/>
                </a:cubicBezTo>
                <a:cubicBezTo>
                  <a:pt x="529894" y="118866"/>
                  <a:pt x="646806" y="87386"/>
                  <a:pt x="748825" y="31966"/>
                </a:cubicBezTo>
                <a:lnTo>
                  <a:pt x="765630" y="21757"/>
                </a:lnTo>
                <a:lnTo>
                  <a:pt x="782436" y="31966"/>
                </a:lnTo>
                <a:cubicBezTo>
                  <a:pt x="884455" y="87386"/>
                  <a:pt x="1001366" y="118866"/>
                  <a:pt x="1125630" y="118866"/>
                </a:cubicBezTo>
                <a:cubicBezTo>
                  <a:pt x="1225041" y="118866"/>
                  <a:pt x="1319747" y="98719"/>
                  <a:pt x="1405886" y="62285"/>
                </a:cubicBezTo>
                <a:lnTo>
                  <a:pt x="1436310" y="45772"/>
                </a:lnTo>
                <a:lnTo>
                  <a:pt x="1440000" y="118866"/>
                </a:lnTo>
                <a:cubicBezTo>
                  <a:pt x="1440000" y="516511"/>
                  <a:pt x="1117645" y="838866"/>
                  <a:pt x="720000" y="838866"/>
                </a:cubicBezTo>
                <a:cubicBezTo>
                  <a:pt x="322355" y="838866"/>
                  <a:pt x="0" y="516511"/>
                  <a:pt x="0" y="118866"/>
                </a:cubicBezTo>
                <a:cubicBezTo>
                  <a:pt x="0" y="94013"/>
                  <a:pt x="1259" y="69455"/>
                  <a:pt x="3717" y="45250"/>
                </a:cubicBezTo>
                <a:lnTo>
                  <a:pt x="10623" y="0"/>
                </a:ln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6"/>
          <p:cNvSpPr txBox="1"/>
          <p:nvPr/>
        </p:nvSpPr>
        <p:spPr>
          <a:xfrm>
            <a:off x="6552387" y="4149325"/>
            <a:ext cx="110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2.1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6"/>
          <p:cNvSpPr/>
          <p:nvPr/>
        </p:nvSpPr>
        <p:spPr>
          <a:xfrm>
            <a:off x="3923240" y="1440006"/>
            <a:ext cx="1215000" cy="1215000"/>
          </a:xfrm>
          <a:prstGeom prst="ellipse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6"/>
          <p:cNvSpPr/>
          <p:nvPr/>
        </p:nvSpPr>
        <p:spPr>
          <a:xfrm>
            <a:off x="3173125" y="1583466"/>
            <a:ext cx="541125" cy="936282"/>
          </a:xfrm>
          <a:custGeom>
            <a:rect b="b" l="l" r="r" t="t"/>
            <a:pathLst>
              <a:path extrusionOk="0" h="2024393" w="1170000">
                <a:moveTo>
                  <a:pt x="585000" y="0"/>
                </a:moveTo>
                <a:lnTo>
                  <a:pt x="654158" y="42014"/>
                </a:lnTo>
                <a:cubicBezTo>
                  <a:pt x="965380" y="252271"/>
                  <a:pt x="1170000" y="608338"/>
                  <a:pt x="1170000" y="1012196"/>
                </a:cubicBezTo>
                <a:cubicBezTo>
                  <a:pt x="1170000" y="1416054"/>
                  <a:pt x="965380" y="1772121"/>
                  <a:pt x="654158" y="1982378"/>
                </a:cubicBezTo>
                <a:lnTo>
                  <a:pt x="585000" y="2024393"/>
                </a:lnTo>
                <a:lnTo>
                  <a:pt x="515842" y="1982378"/>
                </a:lnTo>
                <a:cubicBezTo>
                  <a:pt x="204620" y="1772121"/>
                  <a:pt x="0" y="1416054"/>
                  <a:pt x="0" y="1012196"/>
                </a:cubicBezTo>
                <a:cubicBezTo>
                  <a:pt x="0" y="608338"/>
                  <a:pt x="204620" y="252271"/>
                  <a:pt x="515842" y="42014"/>
                </a:cubicBezTo>
                <a:lnTo>
                  <a:pt x="585000" y="0"/>
                </a:lnTo>
                <a:close/>
              </a:path>
            </a:pathLst>
          </a:custGeom>
          <a:solidFill>
            <a:srgbClr val="FFE5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 &amp;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6"/>
          <p:cNvSpPr/>
          <p:nvPr/>
        </p:nvSpPr>
        <p:spPr>
          <a:xfrm>
            <a:off x="2633125" y="1510633"/>
            <a:ext cx="811688" cy="1082250"/>
          </a:xfrm>
          <a:custGeom>
            <a:rect b="b" l="l" r="r" t="t"/>
            <a:pathLst>
              <a:path extrusionOk="0" h="2340000" w="1755000">
                <a:moveTo>
                  <a:pt x="1170000" y="0"/>
                </a:moveTo>
                <a:cubicBezTo>
                  <a:pt x="1371929" y="0"/>
                  <a:pt x="1561911" y="51155"/>
                  <a:pt x="1727691" y="141213"/>
                </a:cubicBezTo>
                <a:lnTo>
                  <a:pt x="1755000" y="157804"/>
                </a:lnTo>
                <a:lnTo>
                  <a:pt x="1685842" y="199818"/>
                </a:lnTo>
                <a:cubicBezTo>
                  <a:pt x="1374620" y="410075"/>
                  <a:pt x="1170000" y="766142"/>
                  <a:pt x="1170000" y="1170000"/>
                </a:cubicBezTo>
                <a:cubicBezTo>
                  <a:pt x="1170000" y="1573858"/>
                  <a:pt x="1374620" y="1929925"/>
                  <a:pt x="1685842" y="2140182"/>
                </a:cubicBezTo>
                <a:lnTo>
                  <a:pt x="1755000" y="2182197"/>
                </a:lnTo>
                <a:lnTo>
                  <a:pt x="1727691" y="2198787"/>
                </a:lnTo>
                <a:cubicBezTo>
                  <a:pt x="1561911" y="2288845"/>
                  <a:pt x="1371929" y="2340000"/>
                  <a:pt x="1170000" y="2340000"/>
                </a:cubicBezTo>
                <a:cubicBezTo>
                  <a:pt x="523827" y="2340000"/>
                  <a:pt x="0" y="1816173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solidFill>
            <a:srgbClr val="FFB2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6"/>
          <p:cNvSpPr/>
          <p:nvPr/>
        </p:nvSpPr>
        <p:spPr>
          <a:xfrm>
            <a:off x="3443125" y="1510633"/>
            <a:ext cx="675000" cy="1080000"/>
          </a:xfrm>
          <a:custGeom>
            <a:rect b="b" l="l" r="r" t="t"/>
            <a:pathLst>
              <a:path extrusionOk="0" h="1440000" w="900000">
                <a:moveTo>
                  <a:pt x="360000" y="0"/>
                </a:moveTo>
                <a:cubicBezTo>
                  <a:pt x="558822" y="0"/>
                  <a:pt x="738823" y="80589"/>
                  <a:pt x="869117" y="210883"/>
                </a:cubicBezTo>
                <a:lnTo>
                  <a:pt x="900000" y="248314"/>
                </a:lnTo>
                <a:lnTo>
                  <a:pt x="842965" y="317441"/>
                </a:lnTo>
                <a:cubicBezTo>
                  <a:pt x="765331" y="432354"/>
                  <a:pt x="720000" y="570883"/>
                  <a:pt x="720000" y="720000"/>
                </a:cubicBezTo>
                <a:cubicBezTo>
                  <a:pt x="720000" y="869117"/>
                  <a:pt x="765331" y="1007646"/>
                  <a:pt x="842965" y="1122559"/>
                </a:cubicBezTo>
                <a:lnTo>
                  <a:pt x="900000" y="1191686"/>
                </a:lnTo>
                <a:lnTo>
                  <a:pt x="869117" y="1229117"/>
                </a:lnTo>
                <a:cubicBezTo>
                  <a:pt x="738823" y="1359411"/>
                  <a:pt x="558822" y="1440000"/>
                  <a:pt x="360000" y="1440000"/>
                </a:cubicBezTo>
                <a:cubicBezTo>
                  <a:pt x="235736" y="1440000"/>
                  <a:pt x="118825" y="1408520"/>
                  <a:pt x="16806" y="1353100"/>
                </a:cubicBezTo>
                <a:lnTo>
                  <a:pt x="0" y="1342891"/>
                </a:lnTo>
                <a:lnTo>
                  <a:pt x="42559" y="1317035"/>
                </a:lnTo>
                <a:cubicBezTo>
                  <a:pt x="234080" y="1187646"/>
                  <a:pt x="360000" y="968528"/>
                  <a:pt x="360000" y="720000"/>
                </a:cubicBezTo>
                <a:cubicBezTo>
                  <a:pt x="360000" y="471472"/>
                  <a:pt x="234080" y="252354"/>
                  <a:pt x="42559" y="122965"/>
                </a:cubicBezTo>
                <a:lnTo>
                  <a:pt x="0" y="97110"/>
                </a:lnTo>
                <a:lnTo>
                  <a:pt x="16806" y="86900"/>
                </a:lnTo>
                <a:cubicBezTo>
                  <a:pt x="118825" y="31480"/>
                  <a:pt x="235736" y="0"/>
                  <a:pt x="360000" y="0"/>
                </a:cubicBezTo>
                <a:close/>
              </a:path>
            </a:pathLst>
          </a:custGeom>
          <a:solidFill>
            <a:srgbClr val="B2FFB2">
              <a:alpha val="243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6"/>
          <p:cNvSpPr/>
          <p:nvPr/>
        </p:nvSpPr>
        <p:spPr>
          <a:xfrm>
            <a:off x="4118125" y="1507506"/>
            <a:ext cx="945000" cy="1080000"/>
          </a:xfrm>
          <a:custGeom>
            <a:rect b="b" l="l" r="r" t="t"/>
            <a:pathLst>
              <a:path extrusionOk="0" h="1440000" w="1260000">
                <a:moveTo>
                  <a:pt x="540000" y="0"/>
                </a:moveTo>
                <a:cubicBezTo>
                  <a:pt x="937645" y="0"/>
                  <a:pt x="1260000" y="322355"/>
                  <a:pt x="1260000" y="720000"/>
                </a:cubicBezTo>
                <a:cubicBezTo>
                  <a:pt x="1260000" y="1117645"/>
                  <a:pt x="937645" y="1440000"/>
                  <a:pt x="540000" y="1440000"/>
                </a:cubicBezTo>
                <a:cubicBezTo>
                  <a:pt x="341178" y="1440000"/>
                  <a:pt x="161178" y="1359411"/>
                  <a:pt x="30883" y="1229117"/>
                </a:cubicBezTo>
                <a:lnTo>
                  <a:pt x="0" y="1191686"/>
                </a:lnTo>
                <a:lnTo>
                  <a:pt x="57035" y="1122559"/>
                </a:lnTo>
                <a:cubicBezTo>
                  <a:pt x="134669" y="1007646"/>
                  <a:pt x="180000" y="869117"/>
                  <a:pt x="180000" y="720000"/>
                </a:cubicBezTo>
                <a:cubicBezTo>
                  <a:pt x="180000" y="570883"/>
                  <a:pt x="134669" y="432354"/>
                  <a:pt x="57035" y="317441"/>
                </a:cubicBezTo>
                <a:lnTo>
                  <a:pt x="0" y="248314"/>
                </a:lnTo>
                <a:lnTo>
                  <a:pt x="30883" y="210883"/>
                </a:lnTo>
                <a:cubicBezTo>
                  <a:pt x="161178" y="80589"/>
                  <a:pt x="341178" y="0"/>
                  <a:pt x="540000" y="0"/>
                </a:cubicBez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6"/>
          <p:cNvSpPr/>
          <p:nvPr/>
        </p:nvSpPr>
        <p:spPr>
          <a:xfrm>
            <a:off x="3983125" y="1696868"/>
            <a:ext cx="270000" cy="707529"/>
          </a:xfrm>
          <a:custGeom>
            <a:rect b="b" l="l" r="r" t="t"/>
            <a:pathLst>
              <a:path extrusionOk="0" h="943372" w="360000">
                <a:moveTo>
                  <a:pt x="180000" y="0"/>
                </a:moveTo>
                <a:lnTo>
                  <a:pt x="237035" y="69127"/>
                </a:lnTo>
                <a:cubicBezTo>
                  <a:pt x="314669" y="184040"/>
                  <a:pt x="360000" y="322569"/>
                  <a:pt x="360000" y="471686"/>
                </a:cubicBezTo>
                <a:cubicBezTo>
                  <a:pt x="360000" y="620803"/>
                  <a:pt x="314669" y="759332"/>
                  <a:pt x="237035" y="874245"/>
                </a:cubicBezTo>
                <a:lnTo>
                  <a:pt x="180000" y="943372"/>
                </a:lnTo>
                <a:lnTo>
                  <a:pt x="122965" y="874245"/>
                </a:lnTo>
                <a:cubicBezTo>
                  <a:pt x="45331" y="759332"/>
                  <a:pt x="0" y="620803"/>
                  <a:pt x="0" y="471686"/>
                </a:cubicBezTo>
                <a:cubicBezTo>
                  <a:pt x="0" y="322569"/>
                  <a:pt x="45331" y="184040"/>
                  <a:pt x="122965" y="69127"/>
                </a:cubicBezTo>
                <a:lnTo>
                  <a:pt x="180000" y="0"/>
                </a:lnTo>
                <a:close/>
              </a:path>
            </a:pathLst>
          </a:custGeom>
          <a:solidFill>
            <a:srgbClr val="FFCC8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&amp; 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6"/>
          <p:cNvSpPr txBox="1"/>
          <p:nvPr/>
        </p:nvSpPr>
        <p:spPr>
          <a:xfrm>
            <a:off x="1225220" y="1946487"/>
            <a:ext cx="110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1.1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6"/>
          <p:cNvSpPr/>
          <p:nvPr/>
        </p:nvSpPr>
        <p:spPr>
          <a:xfrm>
            <a:off x="3390522" y="2921987"/>
            <a:ext cx="2037000" cy="2037000"/>
          </a:xfrm>
          <a:prstGeom prst="ellipse">
            <a:avLst/>
          </a:prstGeom>
          <a:solidFill>
            <a:srgbClr val="EF8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6"/>
          <p:cNvSpPr/>
          <p:nvPr/>
        </p:nvSpPr>
        <p:spPr>
          <a:xfrm>
            <a:off x="3206147" y="3448997"/>
            <a:ext cx="541125" cy="936282"/>
          </a:xfrm>
          <a:custGeom>
            <a:rect b="b" l="l" r="r" t="t"/>
            <a:pathLst>
              <a:path extrusionOk="0" h="2024393" w="1170000">
                <a:moveTo>
                  <a:pt x="585000" y="0"/>
                </a:moveTo>
                <a:lnTo>
                  <a:pt x="654158" y="42014"/>
                </a:lnTo>
                <a:cubicBezTo>
                  <a:pt x="965380" y="252271"/>
                  <a:pt x="1170000" y="608338"/>
                  <a:pt x="1170000" y="1012196"/>
                </a:cubicBezTo>
                <a:cubicBezTo>
                  <a:pt x="1170000" y="1416054"/>
                  <a:pt x="965380" y="1772121"/>
                  <a:pt x="654158" y="1982378"/>
                </a:cubicBezTo>
                <a:lnTo>
                  <a:pt x="585000" y="2024393"/>
                </a:lnTo>
                <a:lnTo>
                  <a:pt x="515842" y="1982378"/>
                </a:lnTo>
                <a:cubicBezTo>
                  <a:pt x="204620" y="1772121"/>
                  <a:pt x="0" y="1416054"/>
                  <a:pt x="0" y="1012196"/>
                </a:cubicBezTo>
                <a:cubicBezTo>
                  <a:pt x="0" y="608338"/>
                  <a:pt x="204620" y="252271"/>
                  <a:pt x="515842" y="42014"/>
                </a:cubicBezTo>
                <a:lnTo>
                  <a:pt x="585000" y="0"/>
                </a:lnTo>
                <a:close/>
              </a:path>
            </a:pathLst>
          </a:custGeom>
          <a:solidFill>
            <a:srgbClr val="FFE5E5">
              <a:alpha val="243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 &amp;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6"/>
          <p:cNvSpPr/>
          <p:nvPr/>
        </p:nvSpPr>
        <p:spPr>
          <a:xfrm>
            <a:off x="2666147" y="3376164"/>
            <a:ext cx="811688" cy="1082250"/>
          </a:xfrm>
          <a:custGeom>
            <a:rect b="b" l="l" r="r" t="t"/>
            <a:pathLst>
              <a:path extrusionOk="0" h="2340000" w="1755000">
                <a:moveTo>
                  <a:pt x="1170000" y="0"/>
                </a:moveTo>
                <a:cubicBezTo>
                  <a:pt x="1371929" y="0"/>
                  <a:pt x="1561911" y="51155"/>
                  <a:pt x="1727691" y="141213"/>
                </a:cubicBezTo>
                <a:lnTo>
                  <a:pt x="1755000" y="157804"/>
                </a:lnTo>
                <a:lnTo>
                  <a:pt x="1685842" y="199818"/>
                </a:lnTo>
                <a:cubicBezTo>
                  <a:pt x="1374620" y="410075"/>
                  <a:pt x="1170000" y="766142"/>
                  <a:pt x="1170000" y="1170000"/>
                </a:cubicBezTo>
                <a:cubicBezTo>
                  <a:pt x="1170000" y="1573858"/>
                  <a:pt x="1374620" y="1929925"/>
                  <a:pt x="1685842" y="2140182"/>
                </a:cubicBezTo>
                <a:lnTo>
                  <a:pt x="1755000" y="2182197"/>
                </a:lnTo>
                <a:lnTo>
                  <a:pt x="1727691" y="2198787"/>
                </a:lnTo>
                <a:cubicBezTo>
                  <a:pt x="1561911" y="2288845"/>
                  <a:pt x="1371929" y="2340000"/>
                  <a:pt x="1170000" y="2340000"/>
                </a:cubicBezTo>
                <a:cubicBezTo>
                  <a:pt x="523827" y="2340000"/>
                  <a:pt x="0" y="1816173"/>
                  <a:pt x="0" y="1170000"/>
                </a:cubicBezTo>
                <a:cubicBezTo>
                  <a:pt x="0" y="523827"/>
                  <a:pt x="523827" y="0"/>
                  <a:pt x="1170000" y="0"/>
                </a:cubicBezTo>
                <a:close/>
              </a:path>
            </a:pathLst>
          </a:custGeom>
          <a:solidFill>
            <a:srgbClr val="FFB2B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6"/>
          <p:cNvSpPr/>
          <p:nvPr/>
        </p:nvSpPr>
        <p:spPr>
          <a:xfrm>
            <a:off x="3476147" y="3376164"/>
            <a:ext cx="675000" cy="1080000"/>
          </a:xfrm>
          <a:custGeom>
            <a:rect b="b" l="l" r="r" t="t"/>
            <a:pathLst>
              <a:path extrusionOk="0" h="1440000" w="900000">
                <a:moveTo>
                  <a:pt x="360000" y="0"/>
                </a:moveTo>
                <a:cubicBezTo>
                  <a:pt x="558822" y="0"/>
                  <a:pt x="738823" y="80589"/>
                  <a:pt x="869117" y="210883"/>
                </a:cubicBezTo>
                <a:lnTo>
                  <a:pt x="900000" y="248314"/>
                </a:lnTo>
                <a:lnTo>
                  <a:pt x="842965" y="317441"/>
                </a:lnTo>
                <a:cubicBezTo>
                  <a:pt x="765331" y="432354"/>
                  <a:pt x="720000" y="570883"/>
                  <a:pt x="720000" y="720000"/>
                </a:cubicBezTo>
                <a:cubicBezTo>
                  <a:pt x="720000" y="869117"/>
                  <a:pt x="765331" y="1007646"/>
                  <a:pt x="842965" y="1122559"/>
                </a:cubicBezTo>
                <a:lnTo>
                  <a:pt x="900000" y="1191686"/>
                </a:lnTo>
                <a:lnTo>
                  <a:pt x="869117" y="1229117"/>
                </a:lnTo>
                <a:cubicBezTo>
                  <a:pt x="738823" y="1359411"/>
                  <a:pt x="558822" y="1440000"/>
                  <a:pt x="360000" y="1440000"/>
                </a:cubicBezTo>
                <a:cubicBezTo>
                  <a:pt x="235736" y="1440000"/>
                  <a:pt x="118825" y="1408520"/>
                  <a:pt x="16806" y="1353100"/>
                </a:cubicBezTo>
                <a:lnTo>
                  <a:pt x="0" y="1342891"/>
                </a:lnTo>
                <a:lnTo>
                  <a:pt x="42559" y="1317035"/>
                </a:lnTo>
                <a:cubicBezTo>
                  <a:pt x="234080" y="1187646"/>
                  <a:pt x="360000" y="968528"/>
                  <a:pt x="360000" y="720000"/>
                </a:cubicBezTo>
                <a:cubicBezTo>
                  <a:pt x="360000" y="471472"/>
                  <a:pt x="234080" y="252354"/>
                  <a:pt x="42559" y="122965"/>
                </a:cubicBezTo>
                <a:lnTo>
                  <a:pt x="0" y="97110"/>
                </a:lnTo>
                <a:lnTo>
                  <a:pt x="16806" y="86900"/>
                </a:lnTo>
                <a:cubicBezTo>
                  <a:pt x="118825" y="31480"/>
                  <a:pt x="235736" y="0"/>
                  <a:pt x="360000" y="0"/>
                </a:cubicBezTo>
                <a:close/>
              </a:path>
            </a:pathLst>
          </a:custGeom>
          <a:solidFill>
            <a:srgbClr val="B2FFB2">
              <a:alpha val="243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16"/>
          <p:cNvSpPr/>
          <p:nvPr/>
        </p:nvSpPr>
        <p:spPr>
          <a:xfrm>
            <a:off x="4151147" y="3373037"/>
            <a:ext cx="945000" cy="1080000"/>
          </a:xfrm>
          <a:custGeom>
            <a:rect b="b" l="l" r="r" t="t"/>
            <a:pathLst>
              <a:path extrusionOk="0" h="1440000" w="1260000">
                <a:moveTo>
                  <a:pt x="540000" y="0"/>
                </a:moveTo>
                <a:cubicBezTo>
                  <a:pt x="937645" y="0"/>
                  <a:pt x="1260000" y="322355"/>
                  <a:pt x="1260000" y="720000"/>
                </a:cubicBezTo>
                <a:cubicBezTo>
                  <a:pt x="1260000" y="1117645"/>
                  <a:pt x="937645" y="1440000"/>
                  <a:pt x="540000" y="1440000"/>
                </a:cubicBezTo>
                <a:cubicBezTo>
                  <a:pt x="341178" y="1440000"/>
                  <a:pt x="161178" y="1359411"/>
                  <a:pt x="30883" y="1229117"/>
                </a:cubicBezTo>
                <a:lnTo>
                  <a:pt x="0" y="1191686"/>
                </a:lnTo>
                <a:lnTo>
                  <a:pt x="57035" y="1122559"/>
                </a:lnTo>
                <a:cubicBezTo>
                  <a:pt x="134669" y="1007646"/>
                  <a:pt x="180000" y="869117"/>
                  <a:pt x="180000" y="720000"/>
                </a:cubicBezTo>
                <a:cubicBezTo>
                  <a:pt x="180000" y="570883"/>
                  <a:pt x="134669" y="432354"/>
                  <a:pt x="57035" y="317441"/>
                </a:cubicBezTo>
                <a:lnTo>
                  <a:pt x="0" y="248314"/>
                </a:lnTo>
                <a:lnTo>
                  <a:pt x="30883" y="210883"/>
                </a:lnTo>
                <a:cubicBezTo>
                  <a:pt x="161178" y="80589"/>
                  <a:pt x="341178" y="0"/>
                  <a:pt x="540000" y="0"/>
                </a:cubicBezTo>
                <a:close/>
              </a:path>
            </a:pathLst>
          </a:custGeom>
          <a:solidFill>
            <a:srgbClr val="E5E5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6"/>
          <p:cNvSpPr/>
          <p:nvPr/>
        </p:nvSpPr>
        <p:spPr>
          <a:xfrm>
            <a:off x="4016147" y="3562399"/>
            <a:ext cx="270000" cy="707529"/>
          </a:xfrm>
          <a:custGeom>
            <a:rect b="b" l="l" r="r" t="t"/>
            <a:pathLst>
              <a:path extrusionOk="0" h="943372" w="360000">
                <a:moveTo>
                  <a:pt x="180000" y="0"/>
                </a:moveTo>
                <a:lnTo>
                  <a:pt x="237035" y="69127"/>
                </a:lnTo>
                <a:cubicBezTo>
                  <a:pt x="314669" y="184040"/>
                  <a:pt x="360000" y="322569"/>
                  <a:pt x="360000" y="471686"/>
                </a:cubicBezTo>
                <a:cubicBezTo>
                  <a:pt x="360000" y="620803"/>
                  <a:pt x="314669" y="759332"/>
                  <a:pt x="237035" y="874245"/>
                </a:cubicBezTo>
                <a:lnTo>
                  <a:pt x="180000" y="943372"/>
                </a:lnTo>
                <a:lnTo>
                  <a:pt x="122965" y="874245"/>
                </a:lnTo>
                <a:cubicBezTo>
                  <a:pt x="45331" y="759332"/>
                  <a:pt x="0" y="620803"/>
                  <a:pt x="0" y="471686"/>
                </a:cubicBezTo>
                <a:cubicBezTo>
                  <a:pt x="0" y="322569"/>
                  <a:pt x="45331" y="184040"/>
                  <a:pt x="122965" y="69127"/>
                </a:cubicBezTo>
                <a:lnTo>
                  <a:pt x="180000" y="0"/>
                </a:lnTo>
                <a:close/>
              </a:path>
            </a:pathLst>
          </a:custGeom>
          <a:solidFill>
            <a:srgbClr val="FFCC8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I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&amp; 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6"/>
          <p:cNvSpPr txBox="1"/>
          <p:nvPr/>
        </p:nvSpPr>
        <p:spPr>
          <a:xfrm>
            <a:off x="1225220" y="3868996"/>
            <a:ext cx="110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1.2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6"/>
          <p:cNvSpPr txBox="1"/>
          <p:nvPr/>
        </p:nvSpPr>
        <p:spPr>
          <a:xfrm>
            <a:off x="4116556" y="407042"/>
            <a:ext cx="110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1.1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6"/>
          <p:cNvSpPr txBox="1"/>
          <p:nvPr/>
        </p:nvSpPr>
        <p:spPr>
          <a:xfrm>
            <a:off x="5456465" y="407042"/>
            <a:ext cx="110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1.2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6"/>
          <p:cNvSpPr txBox="1"/>
          <p:nvPr/>
        </p:nvSpPr>
        <p:spPr>
          <a:xfrm>
            <a:off x="6870612" y="425251"/>
            <a:ext cx="110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2.1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16"/>
          <p:cNvSpPr txBox="1"/>
          <p:nvPr/>
        </p:nvSpPr>
        <p:spPr>
          <a:xfrm>
            <a:off x="4548409" y="794583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6"/>
          <p:cNvSpPr txBox="1"/>
          <p:nvPr/>
        </p:nvSpPr>
        <p:spPr>
          <a:xfrm>
            <a:off x="5776999" y="772478"/>
            <a:ext cx="25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✗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6"/>
          <p:cNvSpPr txBox="1"/>
          <p:nvPr/>
        </p:nvSpPr>
        <p:spPr>
          <a:xfrm>
            <a:off x="7260985" y="804488"/>
            <a:ext cx="25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✗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7"/>
          <p:cNvSpPr txBox="1"/>
          <p:nvPr>
            <p:ph idx="1" type="body"/>
          </p:nvPr>
        </p:nvSpPr>
        <p:spPr>
          <a:xfrm>
            <a:off x="720000" y="1440000"/>
            <a:ext cx="7800600" cy="32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Conclusion 1 is Invalid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If the conclusion is proved false for even one case, the conclusion is invalid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In this case, case 1.1 is false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 If the conclusion is proved false for even one case, the conclusion is invalid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Conclusion 2 is false for case 1.2 and 2.1</a:t>
            </a:r>
            <a:endParaRPr sz="1600">
              <a:solidFill>
                <a:schemeClr val="dk1"/>
              </a:solidFill>
            </a:endParaRPr>
          </a:p>
          <a:p>
            <a:pPr indent="0" lvl="1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  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84" name="Google Shape;384;p17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Steps for solving: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8"/>
          <p:cNvSpPr txBox="1"/>
          <p:nvPr>
            <p:ph idx="1" type="body"/>
          </p:nvPr>
        </p:nvSpPr>
        <p:spPr>
          <a:xfrm>
            <a:off x="720000" y="1440000"/>
            <a:ext cx="8091600" cy="3703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Check the answer options</a:t>
            </a:r>
            <a:endParaRPr sz="1600">
              <a:solidFill>
                <a:schemeClr val="dk1"/>
              </a:solidFill>
            </a:endParaRPr>
          </a:p>
          <a:p>
            <a:pPr indent="0" lvl="1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(1) if only conclusion I is true.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(2) if only conclusion II is true.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(3) if either conclusion I or conclusion II is true.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(4) if neither conclusion I nor conclusion II is true.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(5) if both conclusions I and II are true.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So, what is the answer?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   </a:t>
            </a:r>
            <a:endParaRPr sz="1600">
              <a:solidFill>
                <a:schemeClr val="dk1"/>
              </a:solidFill>
            </a:endParaRPr>
          </a:p>
          <a:p>
            <a:pPr indent="0" lvl="0" marL="1143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90" name="Google Shape;390;p18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Steps for solving: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9"/>
          <p:cNvSpPr txBox="1"/>
          <p:nvPr>
            <p:ph idx="1" type="body"/>
          </p:nvPr>
        </p:nvSpPr>
        <p:spPr>
          <a:xfrm>
            <a:off x="720000" y="1440001"/>
            <a:ext cx="7998000" cy="35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>
                <a:solidFill>
                  <a:schemeClr val="dk1"/>
                </a:solidFill>
              </a:rPr>
              <a:t>The Answer is (3)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>
                <a:solidFill>
                  <a:schemeClr val="dk1"/>
                </a:solidFill>
              </a:rPr>
              <a:t>Some machines are round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>
                <a:solidFill>
                  <a:schemeClr val="dk1"/>
                </a:solidFill>
              </a:rPr>
              <a:t>No machine is round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For each case, when one conclusion is true, the other is false.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In such a situation, the answer is either conclusion 1 or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conclusion 2 is valid.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96" name="Google Shape;396;p19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Steps for solving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19"/>
          <p:cNvSpPr txBox="1"/>
          <p:nvPr/>
        </p:nvSpPr>
        <p:spPr>
          <a:xfrm>
            <a:off x="4058988" y="1101806"/>
            <a:ext cx="110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1.1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9"/>
          <p:cNvSpPr txBox="1"/>
          <p:nvPr/>
        </p:nvSpPr>
        <p:spPr>
          <a:xfrm>
            <a:off x="5308310" y="1089471"/>
            <a:ext cx="110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1.2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9"/>
          <p:cNvSpPr txBox="1"/>
          <p:nvPr/>
        </p:nvSpPr>
        <p:spPr>
          <a:xfrm>
            <a:off x="6558062" y="1083261"/>
            <a:ext cx="110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2.1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19"/>
          <p:cNvSpPr txBox="1"/>
          <p:nvPr/>
        </p:nvSpPr>
        <p:spPr>
          <a:xfrm>
            <a:off x="4457700" y="1452593"/>
            <a:ext cx="25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✗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19"/>
          <p:cNvSpPr txBox="1"/>
          <p:nvPr/>
        </p:nvSpPr>
        <p:spPr>
          <a:xfrm>
            <a:off x="5683413" y="1460738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9"/>
          <p:cNvSpPr txBox="1"/>
          <p:nvPr/>
        </p:nvSpPr>
        <p:spPr>
          <a:xfrm>
            <a:off x="6893210" y="1476859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9"/>
          <p:cNvSpPr txBox="1"/>
          <p:nvPr/>
        </p:nvSpPr>
        <p:spPr>
          <a:xfrm>
            <a:off x="4058988" y="1846191"/>
            <a:ext cx="110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1.1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9"/>
          <p:cNvSpPr txBox="1"/>
          <p:nvPr/>
        </p:nvSpPr>
        <p:spPr>
          <a:xfrm>
            <a:off x="5308310" y="1830070"/>
            <a:ext cx="110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1.2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9"/>
          <p:cNvSpPr txBox="1"/>
          <p:nvPr/>
        </p:nvSpPr>
        <p:spPr>
          <a:xfrm>
            <a:off x="6593266" y="1810168"/>
            <a:ext cx="110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2.1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9"/>
          <p:cNvSpPr txBox="1"/>
          <p:nvPr/>
        </p:nvSpPr>
        <p:spPr>
          <a:xfrm>
            <a:off x="4434091" y="2227102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✓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9"/>
          <p:cNvSpPr txBox="1"/>
          <p:nvPr/>
        </p:nvSpPr>
        <p:spPr>
          <a:xfrm>
            <a:off x="5685348" y="2199402"/>
            <a:ext cx="25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✗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9"/>
          <p:cNvSpPr txBox="1"/>
          <p:nvPr/>
        </p:nvSpPr>
        <p:spPr>
          <a:xfrm>
            <a:off x="6893210" y="2199402"/>
            <a:ext cx="25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✗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0"/>
          <p:cNvSpPr txBox="1"/>
          <p:nvPr>
            <p:ph idx="1" type="body"/>
          </p:nvPr>
        </p:nvSpPr>
        <p:spPr>
          <a:xfrm>
            <a:off x="720000" y="1440000"/>
            <a:ext cx="8091600" cy="3703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(A) if only conclusion I is true.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(B) if only conclusion II is true.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(C) if either conclusion I or conclusion II is true.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(D) if neither conclusion I nor conclusion II is true.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(E) if both conclusions I and II are true.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                                                                                                         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 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  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414" name="Google Shape;414;p20"/>
          <p:cNvSpPr txBox="1"/>
          <p:nvPr/>
        </p:nvSpPr>
        <p:spPr>
          <a:xfrm>
            <a:off x="722375" y="630250"/>
            <a:ext cx="424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IN" sz="2000">
                <a:solidFill>
                  <a:srgbClr val="8182EF"/>
                </a:solidFill>
              </a:rPr>
              <a:t>Directions for 01 and 10</a:t>
            </a: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1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</a:t>
            </a: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: 0</a:t>
            </a: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Google Shape;420;p21"/>
          <p:cNvSpPr txBox="1"/>
          <p:nvPr/>
        </p:nvSpPr>
        <p:spPr>
          <a:xfrm>
            <a:off x="814351" y="1280898"/>
            <a:ext cx="3528000" cy="3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Statements:                                                                                                        All cotton are jute. 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 jute are brown. 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 brown is red.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21"/>
          <p:cNvSpPr txBox="1"/>
          <p:nvPr/>
        </p:nvSpPr>
        <p:spPr>
          <a:xfrm>
            <a:off x="4852275" y="1280900"/>
            <a:ext cx="4512600" cy="3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Conclusion: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All brown are cotton.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Some jute are cotton.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32263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                   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32263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32263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32263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I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B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-I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 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1d6aa74679_0_82"/>
          <p:cNvSpPr txBox="1"/>
          <p:nvPr>
            <p:ph idx="1" type="body"/>
          </p:nvPr>
        </p:nvSpPr>
        <p:spPr>
          <a:xfrm>
            <a:off x="720000" y="1440000"/>
            <a:ext cx="7998000" cy="3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brown are cotton.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 jute are cotton.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1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I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conclusion II is true.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427" name="Google Shape;427;g31d6aa74679_0_82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</a:t>
            </a: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28" name="Google Shape;428;g31d6aa74679_0_82"/>
          <p:cNvGrpSpPr/>
          <p:nvPr/>
        </p:nvGrpSpPr>
        <p:grpSpPr>
          <a:xfrm>
            <a:off x="4313352" y="1589888"/>
            <a:ext cx="4055940" cy="1963710"/>
            <a:chOff x="1201565" y="959825"/>
            <a:chExt cx="7560000" cy="3780000"/>
          </a:xfrm>
        </p:grpSpPr>
        <p:sp>
          <p:nvSpPr>
            <p:cNvPr id="429" name="Google Shape;429;g31d6aa74679_0_82"/>
            <p:cNvSpPr/>
            <p:nvPr/>
          </p:nvSpPr>
          <p:spPr>
            <a:xfrm>
              <a:off x="1201565" y="959825"/>
              <a:ext cx="3780000" cy="3780000"/>
            </a:xfrm>
            <a:prstGeom prst="ellipse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g31d6aa74679_0_82"/>
            <p:cNvSpPr/>
            <p:nvPr/>
          </p:nvSpPr>
          <p:spPr>
            <a:xfrm>
              <a:off x="1921565" y="1679825"/>
              <a:ext cx="2340000" cy="2340000"/>
            </a:xfrm>
            <a:prstGeom prst="ellipse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J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g31d6aa74679_0_82"/>
            <p:cNvSpPr/>
            <p:nvPr/>
          </p:nvSpPr>
          <p:spPr>
            <a:xfrm>
              <a:off x="2371565" y="2129825"/>
              <a:ext cx="1440000" cy="1440000"/>
            </a:xfrm>
            <a:prstGeom prst="ellipse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g31d6aa74679_0_82"/>
            <p:cNvSpPr/>
            <p:nvPr/>
          </p:nvSpPr>
          <p:spPr>
            <a:xfrm>
              <a:off x="6421565" y="1679825"/>
              <a:ext cx="2340000" cy="2340000"/>
            </a:xfrm>
            <a:prstGeom prst="ellipse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I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6aa74679_0_92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</a:t>
            </a: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8" name="Google Shape;438;g31d6aa74679_0_92"/>
          <p:cNvSpPr txBox="1"/>
          <p:nvPr/>
        </p:nvSpPr>
        <p:spPr>
          <a:xfrm>
            <a:off x="805951" y="1311548"/>
            <a:ext cx="3528000" cy="3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Statements:                                                                                                        Some cute are tall.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 tall are rubbish.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rubbish are man.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9" name="Google Shape;439;g31d6aa74679_0_92"/>
          <p:cNvSpPr txBox="1"/>
          <p:nvPr/>
        </p:nvSpPr>
        <p:spPr>
          <a:xfrm>
            <a:off x="4840525" y="1311550"/>
            <a:ext cx="4254000" cy="22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Conclusion: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 man are tall.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 cute are man.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32263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                  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32263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32263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32263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I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1d6aa74679_0_98"/>
          <p:cNvSpPr txBox="1"/>
          <p:nvPr>
            <p:ph idx="1" type="body"/>
          </p:nvPr>
        </p:nvSpPr>
        <p:spPr>
          <a:xfrm>
            <a:off x="573000" y="1170000"/>
            <a:ext cx="7998000" cy="3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Some man are tall.</a:t>
            </a:r>
            <a:endParaRPr>
              <a:solidFill>
                <a:schemeClr val="dk1"/>
              </a:solidFill>
            </a:endParaRPr>
          </a:p>
          <a:p>
            <a:pPr indent="0" lvl="1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Some cute are man.</a:t>
            </a:r>
            <a:endParaRPr>
              <a:solidFill>
                <a:schemeClr val="dk1"/>
              </a:solidFill>
            </a:endParaRPr>
          </a:p>
          <a:p>
            <a:pPr indent="0" lvl="1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dk1"/>
                </a:solidFill>
              </a:rPr>
              <a:t>conclusion I is true.</a:t>
            </a:r>
            <a:endParaRPr>
              <a:solidFill>
                <a:schemeClr val="dk1"/>
              </a:solidFill>
            </a:endParaRPr>
          </a:p>
          <a:p>
            <a:pPr indent="0" lvl="1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g31d6aa74679_0_98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</a:t>
            </a: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46" name="Google Shape;446;g31d6aa74679_0_98"/>
          <p:cNvGrpSpPr/>
          <p:nvPr/>
        </p:nvGrpSpPr>
        <p:grpSpPr>
          <a:xfrm>
            <a:off x="1685287" y="2336141"/>
            <a:ext cx="922050" cy="675180"/>
            <a:chOff x="628650" y="2691663"/>
            <a:chExt cx="1350000" cy="900000"/>
          </a:xfrm>
        </p:grpSpPr>
        <p:sp>
          <p:nvSpPr>
            <p:cNvPr id="447" name="Google Shape;447;g31d6aa74679_0_98"/>
            <p:cNvSpPr/>
            <p:nvPr/>
          </p:nvSpPr>
          <p:spPr>
            <a:xfrm>
              <a:off x="628650" y="2691663"/>
              <a:ext cx="900000" cy="900000"/>
            </a:xfrm>
            <a:prstGeom prst="ellipse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I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g31d6aa74679_0_98"/>
            <p:cNvSpPr/>
            <p:nvPr/>
          </p:nvSpPr>
          <p:spPr>
            <a:xfrm>
              <a:off x="1078650" y="2691663"/>
              <a:ext cx="900000" cy="900000"/>
            </a:xfrm>
            <a:prstGeom prst="ellipse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I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9" name="Google Shape;449;g31d6aa74679_0_98"/>
          <p:cNvGrpSpPr/>
          <p:nvPr/>
        </p:nvGrpSpPr>
        <p:grpSpPr>
          <a:xfrm>
            <a:off x="3344352" y="1672830"/>
            <a:ext cx="1403570" cy="675180"/>
            <a:chOff x="2233657" y="1792561"/>
            <a:chExt cx="2055007" cy="900000"/>
          </a:xfrm>
        </p:grpSpPr>
        <p:sp>
          <p:nvSpPr>
            <p:cNvPr id="450" name="Google Shape;450;g31d6aa74679_0_98"/>
            <p:cNvSpPr/>
            <p:nvPr/>
          </p:nvSpPr>
          <p:spPr>
            <a:xfrm>
              <a:off x="2233657" y="1792561"/>
              <a:ext cx="900000" cy="900000"/>
            </a:xfrm>
            <a:prstGeom prst="ellipse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I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g31d6aa74679_0_98"/>
            <p:cNvSpPr/>
            <p:nvPr/>
          </p:nvSpPr>
          <p:spPr>
            <a:xfrm>
              <a:off x="2878650" y="1792561"/>
              <a:ext cx="900000" cy="900000"/>
            </a:xfrm>
            <a:prstGeom prst="ellipse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I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g31d6aa74679_0_98"/>
            <p:cNvSpPr/>
            <p:nvPr/>
          </p:nvSpPr>
          <p:spPr>
            <a:xfrm>
              <a:off x="3388664" y="1792561"/>
              <a:ext cx="900000" cy="900000"/>
            </a:xfrm>
            <a:prstGeom prst="ellipse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I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3" name="Google Shape;453;g31d6aa74679_0_98"/>
          <p:cNvGrpSpPr/>
          <p:nvPr/>
        </p:nvGrpSpPr>
        <p:grpSpPr>
          <a:xfrm>
            <a:off x="3642789" y="3236167"/>
            <a:ext cx="922050" cy="1012770"/>
            <a:chOff x="2428650" y="3591663"/>
            <a:chExt cx="1350000" cy="1350000"/>
          </a:xfrm>
        </p:grpSpPr>
        <p:sp>
          <p:nvSpPr>
            <p:cNvPr id="454" name="Google Shape;454;g31d6aa74679_0_98"/>
            <p:cNvSpPr/>
            <p:nvPr/>
          </p:nvSpPr>
          <p:spPr>
            <a:xfrm>
              <a:off x="2428650" y="3591663"/>
              <a:ext cx="900000" cy="900000"/>
            </a:xfrm>
            <a:prstGeom prst="ellipse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I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g31d6aa74679_0_98"/>
            <p:cNvSpPr/>
            <p:nvPr/>
          </p:nvSpPr>
          <p:spPr>
            <a:xfrm>
              <a:off x="2878650" y="3591663"/>
              <a:ext cx="900000" cy="900000"/>
            </a:xfrm>
            <a:prstGeom prst="ellipse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I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g31d6aa74679_0_98"/>
            <p:cNvSpPr/>
            <p:nvPr/>
          </p:nvSpPr>
          <p:spPr>
            <a:xfrm>
              <a:off x="2653650" y="4041663"/>
              <a:ext cx="900000" cy="900000"/>
            </a:xfrm>
            <a:prstGeom prst="ellipse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I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7" name="Google Shape;457;g31d6aa74679_0_98"/>
          <p:cNvGrpSpPr/>
          <p:nvPr/>
        </p:nvGrpSpPr>
        <p:grpSpPr>
          <a:xfrm>
            <a:off x="5881429" y="1287953"/>
            <a:ext cx="1796894" cy="1477294"/>
            <a:chOff x="5215396" y="1257932"/>
            <a:chExt cx="2604571" cy="1969200"/>
          </a:xfrm>
        </p:grpSpPr>
        <p:sp>
          <p:nvSpPr>
            <p:cNvPr id="458" name="Google Shape;458;g31d6aa74679_0_98"/>
            <p:cNvSpPr/>
            <p:nvPr/>
          </p:nvSpPr>
          <p:spPr>
            <a:xfrm>
              <a:off x="5215396" y="1792561"/>
              <a:ext cx="900000" cy="900000"/>
            </a:xfrm>
            <a:prstGeom prst="ellipse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I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g31d6aa74679_0_98"/>
            <p:cNvSpPr/>
            <p:nvPr/>
          </p:nvSpPr>
          <p:spPr>
            <a:xfrm>
              <a:off x="5860389" y="1792561"/>
              <a:ext cx="900000" cy="900000"/>
            </a:xfrm>
            <a:prstGeom prst="ellipse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I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 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g31d6aa74679_0_98"/>
            <p:cNvSpPr/>
            <p:nvPr/>
          </p:nvSpPr>
          <p:spPr>
            <a:xfrm>
              <a:off x="6370403" y="1792561"/>
              <a:ext cx="900000" cy="900000"/>
            </a:xfrm>
            <a:prstGeom prst="ellipse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I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g31d6aa74679_0_98"/>
            <p:cNvSpPr/>
            <p:nvPr/>
          </p:nvSpPr>
          <p:spPr>
            <a:xfrm>
              <a:off x="6174617" y="1581782"/>
              <a:ext cx="1321500" cy="1321500"/>
            </a:xfrm>
            <a:prstGeom prst="ellipse">
              <a:avLst/>
            </a:prstGeom>
            <a:noFill/>
            <a:ln cap="flat" cmpd="sng" w="25400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I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g31d6aa74679_0_98"/>
            <p:cNvSpPr/>
            <p:nvPr/>
          </p:nvSpPr>
          <p:spPr>
            <a:xfrm>
              <a:off x="5850767" y="1257932"/>
              <a:ext cx="1969200" cy="1969200"/>
            </a:xfrm>
            <a:prstGeom prst="ellipse">
              <a:avLst/>
            </a:prstGeom>
            <a:noFill/>
            <a:ln cap="flat" cmpd="sng" w="25400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I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3" name="Google Shape;463;g31d6aa74679_0_98"/>
          <p:cNvGrpSpPr/>
          <p:nvPr/>
        </p:nvGrpSpPr>
        <p:grpSpPr>
          <a:xfrm>
            <a:off x="5690308" y="3328705"/>
            <a:ext cx="988028" cy="1217818"/>
            <a:chOff x="5617121" y="3591663"/>
            <a:chExt cx="1446600" cy="1623325"/>
          </a:xfrm>
        </p:grpSpPr>
        <p:sp>
          <p:nvSpPr>
            <p:cNvPr id="464" name="Google Shape;464;g31d6aa74679_0_98"/>
            <p:cNvSpPr/>
            <p:nvPr/>
          </p:nvSpPr>
          <p:spPr>
            <a:xfrm>
              <a:off x="5665396" y="3591663"/>
              <a:ext cx="900000" cy="900000"/>
            </a:xfrm>
            <a:prstGeom prst="ellipse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I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g31d6aa74679_0_98"/>
            <p:cNvSpPr/>
            <p:nvPr/>
          </p:nvSpPr>
          <p:spPr>
            <a:xfrm>
              <a:off x="6115396" y="3591663"/>
              <a:ext cx="900000" cy="900000"/>
            </a:xfrm>
            <a:prstGeom prst="ellipse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I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g31d6aa74679_0_98"/>
            <p:cNvSpPr/>
            <p:nvPr/>
          </p:nvSpPr>
          <p:spPr>
            <a:xfrm>
              <a:off x="5890396" y="4041663"/>
              <a:ext cx="900000" cy="900000"/>
            </a:xfrm>
            <a:prstGeom prst="ellipse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I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g31d6aa74679_0_98"/>
            <p:cNvSpPr/>
            <p:nvPr/>
          </p:nvSpPr>
          <p:spPr>
            <a:xfrm>
              <a:off x="5617121" y="3768388"/>
              <a:ext cx="1446600" cy="1446600"/>
            </a:xfrm>
            <a:prstGeom prst="ellipse">
              <a:avLst/>
            </a:prstGeom>
            <a:noFill/>
            <a:ln cap="flat" cmpd="sng" w="25400">
              <a:solidFill>
                <a:srgbClr val="00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I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68" name="Google Shape;468;g31d6aa74679_0_98"/>
          <p:cNvCxnSpPr>
            <a:stCxn id="448" idx="7"/>
            <a:endCxn id="450" idx="2"/>
          </p:cNvCxnSpPr>
          <p:nvPr/>
        </p:nvCxnSpPr>
        <p:spPr>
          <a:xfrm flipH="1" rot="10800000">
            <a:off x="2517316" y="2010519"/>
            <a:ext cx="827100" cy="424500"/>
          </a:xfrm>
          <a:prstGeom prst="straightConnector1">
            <a:avLst/>
          </a:prstGeom>
          <a:noFill/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9" name="Google Shape;469;g31d6aa74679_0_98"/>
          <p:cNvCxnSpPr/>
          <p:nvPr/>
        </p:nvCxnSpPr>
        <p:spPr>
          <a:xfrm>
            <a:off x="4714296" y="2022834"/>
            <a:ext cx="1167300" cy="0"/>
          </a:xfrm>
          <a:prstGeom prst="straightConnector1">
            <a:avLst/>
          </a:prstGeom>
          <a:noFill/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0" name="Google Shape;470;g31d6aa74679_0_98"/>
          <p:cNvCxnSpPr>
            <a:stCxn id="448" idx="5"/>
            <a:endCxn id="454" idx="2"/>
          </p:cNvCxnSpPr>
          <p:nvPr/>
        </p:nvCxnSpPr>
        <p:spPr>
          <a:xfrm>
            <a:off x="2517316" y="2912443"/>
            <a:ext cx="1125600" cy="661200"/>
          </a:xfrm>
          <a:prstGeom prst="straightConnector1">
            <a:avLst/>
          </a:prstGeom>
          <a:noFill/>
          <a:ln cap="flat" cmpd="sng" w="9525">
            <a:solidFill>
              <a:srgbClr val="FDA739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6aa74679_0_142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</a:t>
            </a: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6" name="Google Shape;476;g31d6aa74679_0_142"/>
          <p:cNvSpPr txBox="1"/>
          <p:nvPr/>
        </p:nvSpPr>
        <p:spPr>
          <a:xfrm>
            <a:off x="805951" y="1311548"/>
            <a:ext cx="3528000" cy="3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Statements:                                                                                                        Some mangoes are yellow.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 tixo are mangoes.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7" name="Google Shape;477;g31d6aa74679_0_142"/>
          <p:cNvSpPr txBox="1"/>
          <p:nvPr/>
        </p:nvSpPr>
        <p:spPr>
          <a:xfrm>
            <a:off x="4840525" y="1311550"/>
            <a:ext cx="4254000" cy="22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Conclusion: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 mangoes are green.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Tixo is a yellow.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32263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                 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32263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32263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32263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D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a9fea2091_0_97"/>
          <p:cNvSpPr txBox="1"/>
          <p:nvPr>
            <p:ph idx="1" type="body"/>
          </p:nvPr>
        </p:nvSpPr>
        <p:spPr>
          <a:xfrm>
            <a:off x="729188" y="1384300"/>
            <a:ext cx="808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rgbClr val="37373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QR CODE</a:t>
            </a:r>
            <a:r>
              <a:rPr b="1" lang="en-IN" sz="1600">
                <a:solidFill>
                  <a:srgbClr val="37373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600">
              <a:solidFill>
                <a:srgbClr val="37373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IN" sz="1600">
                <a:solidFill>
                  <a:srgbClr val="37373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			</a:t>
            </a:r>
            <a:endParaRPr b="1" sz="1600">
              <a:solidFill>
                <a:srgbClr val="37373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rgbClr val="37373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g32a9fea2091_0_97"/>
          <p:cNvSpPr txBox="1"/>
          <p:nvPr/>
        </p:nvSpPr>
        <p:spPr>
          <a:xfrm>
            <a:off x="577325" y="622125"/>
            <a:ext cx="7786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IN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        TEST TIME ON </a:t>
            </a:r>
            <a:r>
              <a:rPr b="1" lang="en-IN" sz="1500">
                <a:latin typeface="Roboto"/>
                <a:ea typeface="Roboto"/>
                <a:cs typeface="Roboto"/>
                <a:sym typeface="Roboto"/>
              </a:rPr>
              <a:t>SPEAKING SKILLS</a:t>
            </a:r>
            <a:endParaRPr b="1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g32a9fea2091_0_97"/>
          <p:cNvSpPr txBox="1"/>
          <p:nvPr/>
        </p:nvSpPr>
        <p:spPr>
          <a:xfrm>
            <a:off x="5143500" y="944725"/>
            <a:ext cx="402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g32a9fea2091_0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825" y="1916125"/>
            <a:ext cx="26215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1d6aa74679_0_148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</a:t>
            </a: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83" name="Google Shape;483;g31d6aa74679_0_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8880" y="1229361"/>
            <a:ext cx="5669280" cy="22044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1d6aa74679_0_178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</a:t>
            </a: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g31d6aa74679_0_178"/>
          <p:cNvSpPr txBox="1"/>
          <p:nvPr/>
        </p:nvSpPr>
        <p:spPr>
          <a:xfrm>
            <a:off x="805951" y="1311548"/>
            <a:ext cx="3528000" cy="3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Statements: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 actors are singers.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the singers are dancers.                                                                                                        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g31d6aa74679_0_178"/>
          <p:cNvSpPr txBox="1"/>
          <p:nvPr/>
        </p:nvSpPr>
        <p:spPr>
          <a:xfrm>
            <a:off x="4840525" y="1311550"/>
            <a:ext cx="4254000" cy="22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Conclusion: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 actors are dancers.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singer is actor.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32263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                 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32263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32263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A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1d6aa74679_0_184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</a:t>
            </a: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6" name="Google Shape;496;g31d6aa74679_0_1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0800" y="1652587"/>
            <a:ext cx="5799999" cy="2422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1d6aa74679_0_214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</a:t>
            </a: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g31d6aa74679_0_214"/>
          <p:cNvSpPr txBox="1"/>
          <p:nvPr/>
        </p:nvSpPr>
        <p:spPr>
          <a:xfrm>
            <a:off x="805951" y="1311548"/>
            <a:ext cx="3528000" cy="3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Statements:</a:t>
            </a:r>
            <a:r>
              <a:rPr b="1"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cups are books.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books are shirts. 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g31d6aa74679_0_214"/>
          <p:cNvSpPr txBox="1"/>
          <p:nvPr/>
        </p:nvSpPr>
        <p:spPr>
          <a:xfrm>
            <a:off x="4852275" y="1311550"/>
            <a:ext cx="4242300" cy="22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Conclusion: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 cups are not shirts.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 shirts are cups.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                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32263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                 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32263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32263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B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1d6aa74679_0_220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</a:t>
            </a: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9" name="Google Shape;509;g31d6aa74679_0_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9512" y="1714500"/>
            <a:ext cx="170497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1d6aa74679_0_250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</a:t>
            </a: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5" name="Google Shape;515;g31d6aa74679_0_250"/>
          <p:cNvSpPr txBox="1"/>
          <p:nvPr/>
        </p:nvSpPr>
        <p:spPr>
          <a:xfrm>
            <a:off x="805951" y="1311548"/>
            <a:ext cx="3528000" cy="3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Statements:</a:t>
            </a:r>
            <a:r>
              <a:rPr b="1"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the windows are doors.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door is a wall. 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6" name="Google Shape;516;g31d6aa74679_0_250"/>
          <p:cNvSpPr txBox="1"/>
          <p:nvPr/>
        </p:nvSpPr>
        <p:spPr>
          <a:xfrm>
            <a:off x="4840525" y="1311550"/>
            <a:ext cx="4254000" cy="22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Conclusion: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 windows are walls.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wall is a door.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                 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32263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                 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32263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32263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B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1d6aa74679_0_256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</a:t>
            </a: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2" name="Google Shape;522;g31d6aa74679_0_2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2880" y="1456884"/>
            <a:ext cx="5801360" cy="2229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1d6aa74679_0_286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</a:t>
            </a: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g31d6aa74679_0_286"/>
          <p:cNvSpPr txBox="1"/>
          <p:nvPr/>
        </p:nvSpPr>
        <p:spPr>
          <a:xfrm>
            <a:off x="805951" y="1311548"/>
            <a:ext cx="3528000" cy="3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Statements:</a:t>
            </a:r>
            <a:r>
              <a:rPr b="1"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 cows are crows.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 crows are elephants. 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g31d6aa74679_0_286"/>
          <p:cNvSpPr txBox="1"/>
          <p:nvPr/>
        </p:nvSpPr>
        <p:spPr>
          <a:xfrm>
            <a:off x="4840525" y="1311550"/>
            <a:ext cx="4254000" cy="22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Conclusion: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 cows are elephants.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crows are elephants.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               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32263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                 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32263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32263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D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1d6aa74679_0_292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</a:t>
            </a: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35" name="Google Shape;535;g31d6aa74679_0_2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259840"/>
            <a:ext cx="4667250" cy="2326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31d6aa74679_0_322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</a:t>
            </a: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1" name="Google Shape;541;g31d6aa74679_0_322"/>
          <p:cNvSpPr txBox="1"/>
          <p:nvPr/>
        </p:nvSpPr>
        <p:spPr>
          <a:xfrm>
            <a:off x="805951" y="1311548"/>
            <a:ext cx="3528000" cy="3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Statements:</a:t>
            </a:r>
            <a:r>
              <a:rPr b="1"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 harmoniums are instruments.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 instruments are flutes. 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g31d6aa74679_0_322"/>
          <p:cNvSpPr txBox="1"/>
          <p:nvPr/>
        </p:nvSpPr>
        <p:spPr>
          <a:xfrm>
            <a:off x="4864025" y="1311550"/>
            <a:ext cx="5408100" cy="22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Conclusion: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the flutes are instruments.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the harmoniums are flutes.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             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32263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                 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32263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32263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Answer: B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b3f087a09_1_28"/>
          <p:cNvSpPr txBox="1"/>
          <p:nvPr>
            <p:ph idx="1" type="body"/>
          </p:nvPr>
        </p:nvSpPr>
        <p:spPr>
          <a:xfrm>
            <a:off x="720725" y="1170000"/>
            <a:ext cx="8091600" cy="3703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 sz="1600">
                <a:solidFill>
                  <a:srgbClr val="FFFFFF"/>
                </a:solidFill>
              </a:rPr>
              <a:t>Bi</a:t>
            </a:r>
            <a:endParaRPr sz="1600">
              <a:solidFill>
                <a:srgbClr val="FFFFFF"/>
              </a:solidFill>
            </a:endParaRPr>
          </a:p>
          <a:p>
            <a:pPr indent="-273050" lvl="0" marL="285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</a:pPr>
            <a:r>
              <a:rPr lang="en-IN" sz="1600">
                <a:solidFill>
                  <a:schemeClr val="dk1"/>
                </a:solidFill>
              </a:rPr>
              <a:t>Syllogisms are the logical arguments.</a:t>
            </a:r>
            <a:endParaRPr sz="1600">
              <a:solidFill>
                <a:schemeClr val="dk1"/>
              </a:solidFill>
            </a:endParaRPr>
          </a:p>
          <a:p>
            <a:pPr indent="-273050" lvl="0" marL="285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</a:pPr>
            <a:r>
              <a:rPr lang="en-IN" sz="1600">
                <a:solidFill>
                  <a:schemeClr val="dk1"/>
                </a:solidFill>
              </a:rPr>
              <a:t>Each of the questions  are given two or more statements followed by  conclusions.</a:t>
            </a:r>
            <a:endParaRPr sz="1600">
              <a:solidFill>
                <a:schemeClr val="dk1"/>
              </a:solidFill>
            </a:endParaRPr>
          </a:p>
          <a:p>
            <a:pPr indent="-273050" lvl="0" marL="285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</a:pPr>
            <a:r>
              <a:rPr lang="en-IN" sz="1600">
                <a:solidFill>
                  <a:schemeClr val="dk1"/>
                </a:solidFill>
              </a:rPr>
              <a:t>You have to take the given statements to be true even if they seem to be  at variance from commonly known facts. </a:t>
            </a:r>
            <a:endParaRPr sz="1600">
              <a:solidFill>
                <a:schemeClr val="dk1"/>
              </a:solidFill>
            </a:endParaRPr>
          </a:p>
          <a:p>
            <a:pPr indent="-273050" lvl="0" marL="2857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</a:pPr>
            <a:r>
              <a:rPr lang="en-IN" sz="1600">
                <a:solidFill>
                  <a:schemeClr val="dk1"/>
                </a:solidFill>
              </a:rPr>
              <a:t>Read all the conclusions and then decide which of the given conclusions logically follows from the given statements disregarding commonly known facts.</a:t>
            </a:r>
            <a:br>
              <a:rPr lang="en-I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9" name="Google Shape;79;g31b3f087a09_1_28"/>
          <p:cNvSpPr txBox="1"/>
          <p:nvPr/>
        </p:nvSpPr>
        <p:spPr>
          <a:xfrm>
            <a:off x="2120825" y="630250"/>
            <a:ext cx="420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1d6aa74679_0_328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</a:t>
            </a: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48" name="Google Shape;548;g31d6aa74679_0_3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3150" y="1422401"/>
            <a:ext cx="4457700" cy="2011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1d6aa74679_0_358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</a:t>
            </a: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4" name="Google Shape;554;g31d6aa74679_0_358"/>
          <p:cNvSpPr txBox="1"/>
          <p:nvPr/>
        </p:nvSpPr>
        <p:spPr>
          <a:xfrm>
            <a:off x="805951" y="1311548"/>
            <a:ext cx="3528000" cy="3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Statements:</a:t>
            </a:r>
            <a:r>
              <a:rPr b="1"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 ants are parrots.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the parrots are apples. 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5" name="Google Shape;555;g31d6aa74679_0_358"/>
          <p:cNvSpPr txBox="1"/>
          <p:nvPr/>
        </p:nvSpPr>
        <p:spPr>
          <a:xfrm>
            <a:off x="4864025" y="1311550"/>
            <a:ext cx="4230600" cy="22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Conclusion: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the apples are parrots.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 ants are apples.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           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32263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                 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32263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32263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B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1d6aa74679_0_364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</a:t>
            </a: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1" name="Google Shape;561;g31d6aa74679_0_3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595437"/>
            <a:ext cx="4681537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31d6aa74679_0_394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</a:t>
            </a: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7" name="Google Shape;567;g31d6aa74679_0_394"/>
          <p:cNvSpPr txBox="1"/>
          <p:nvPr/>
        </p:nvSpPr>
        <p:spPr>
          <a:xfrm>
            <a:off x="805951" y="1311548"/>
            <a:ext cx="3528000" cy="3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Statements: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 eyes are ears.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 ears are lungs.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lungs are hands.                                                                                                        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8" name="Google Shape;568;g31d6aa74679_0_394"/>
          <p:cNvSpPr txBox="1"/>
          <p:nvPr/>
        </p:nvSpPr>
        <p:spPr>
          <a:xfrm>
            <a:off x="4840525" y="1311550"/>
            <a:ext cx="4254000" cy="22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Conclusion: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 hands are eyes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 hands are ears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 lungs are eyes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hand is eye                                                                                                                                    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32263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                 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D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1d6aa74679_0_400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74" name="Google Shape;574;g31d6aa74679_0_4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840" y="2191751"/>
            <a:ext cx="3360420" cy="171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g31d6aa74679_0_4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63400" y="2191751"/>
            <a:ext cx="2678520" cy="2008698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g31d6aa74679_0_400"/>
          <p:cNvSpPr txBox="1"/>
          <p:nvPr/>
        </p:nvSpPr>
        <p:spPr>
          <a:xfrm>
            <a:off x="630750" y="1218700"/>
            <a:ext cx="531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From the diagram II definitely follows.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31d6aa74679_0_430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</a:t>
            </a: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2" name="Google Shape;582;g31d6aa74679_0_430"/>
          <p:cNvSpPr txBox="1"/>
          <p:nvPr/>
        </p:nvSpPr>
        <p:spPr>
          <a:xfrm>
            <a:off x="805951" y="1311548"/>
            <a:ext cx="3528000" cy="3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Statements:</a:t>
            </a:r>
            <a:r>
              <a:rPr b="1"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A are B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B are C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 D is A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Conclusion: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A is C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A are D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 D is B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3" name="Google Shape;583;g31d6aa74679_0_430"/>
          <p:cNvSpPr txBox="1"/>
          <p:nvPr/>
        </p:nvSpPr>
        <p:spPr>
          <a:xfrm>
            <a:off x="4852275" y="1311550"/>
            <a:ext cx="4242000" cy="22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A) I, II and III are correct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B) Only I and II are correct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C) Only II and III are correct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D) Only I and III are correct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         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32263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                 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32263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D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1d6aa74679_0_436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9" name="Google Shape;589;g31d6aa74679_0_436"/>
          <p:cNvSpPr txBox="1"/>
          <p:nvPr/>
        </p:nvSpPr>
        <p:spPr>
          <a:xfrm>
            <a:off x="809525" y="1170000"/>
            <a:ext cx="7326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From the Venn Diagram, we can see that the conclusions I and III definitely follow. So the correct option is D) Only I and III are correct.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590" name="Google Shape;590;g31d6aa74679_0_436"/>
          <p:cNvPicPr preferRelativeResize="0"/>
          <p:nvPr/>
        </p:nvPicPr>
        <p:blipFill rotWithShape="1">
          <a:blip r:embed="rId3">
            <a:alphaModFix/>
          </a:blip>
          <a:srcRect b="0" l="-42795" r="0" t="15189"/>
          <a:stretch/>
        </p:blipFill>
        <p:spPr>
          <a:xfrm>
            <a:off x="1568175" y="2233574"/>
            <a:ext cx="4283725" cy="231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31d6aa74679_0_466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</a:t>
            </a: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6" name="Google Shape;596;g31d6aa74679_0_466"/>
          <p:cNvSpPr txBox="1"/>
          <p:nvPr/>
        </p:nvSpPr>
        <p:spPr>
          <a:xfrm>
            <a:off x="805951" y="1311548"/>
            <a:ext cx="3528000" cy="3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Statements:</a:t>
            </a:r>
            <a:r>
              <a:rPr b="1"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A are B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B are C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Some D are A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Conclusion: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D are A is a possibility.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C are A is a possibility.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7" name="Google Shape;597;g31d6aa74679_0_466"/>
          <p:cNvSpPr txBox="1"/>
          <p:nvPr/>
        </p:nvSpPr>
        <p:spPr>
          <a:xfrm>
            <a:off x="4875750" y="1311550"/>
            <a:ext cx="4218600" cy="22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A) Both I, II are correct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B) Only I is correct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C) Only II is correct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D) The data is not sufficient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         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32263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                 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A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31d6aa74679_0_472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3" name="Google Shape;603;g31d6aa74679_0_4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8201" y="1922275"/>
            <a:ext cx="3843550" cy="2734050"/>
          </a:xfrm>
          <a:prstGeom prst="rect">
            <a:avLst/>
          </a:prstGeom>
          <a:noFill/>
          <a:ln>
            <a:noFill/>
          </a:ln>
        </p:spPr>
      </p:pic>
      <p:sp>
        <p:nvSpPr>
          <p:cNvPr id="604" name="Google Shape;604;g31d6aa74679_0_472"/>
          <p:cNvSpPr/>
          <p:nvPr/>
        </p:nvSpPr>
        <p:spPr>
          <a:xfrm>
            <a:off x="635990" y="1257924"/>
            <a:ext cx="4572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I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Correct option is A) Both I, II are correct</a:t>
            </a:r>
            <a:r>
              <a:rPr b="0" i="0" lang="en-IN" sz="1400" u="none" cap="none" strike="noStrike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I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31d6aa74679_0_518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</a:t>
            </a: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13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0" name="Google Shape;610;g31d6aa74679_0_518"/>
          <p:cNvSpPr txBox="1"/>
          <p:nvPr/>
        </p:nvSpPr>
        <p:spPr>
          <a:xfrm>
            <a:off x="805951" y="1311548"/>
            <a:ext cx="3528000" cy="3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Statements:</a:t>
            </a:r>
            <a:r>
              <a:rPr b="1"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door is dog.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the dogs are cats.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Conclusion: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1) No door is cat.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2) No cat is door.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3) Some cats are dogs.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4) All the cats are dogs.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1" name="Google Shape;611;g31d6aa74679_0_518"/>
          <p:cNvSpPr txBox="1"/>
          <p:nvPr/>
        </p:nvSpPr>
        <p:spPr>
          <a:xfrm>
            <a:off x="4840525" y="1311550"/>
            <a:ext cx="4254000" cy="22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A) Only (2) and (4)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B) Only (1) and (3)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C) Only(3)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D) Only (3) and (4)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E) All the above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b="1"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C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3322637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332263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      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d226dd247_0_0"/>
          <p:cNvSpPr txBox="1"/>
          <p:nvPr>
            <p:ph idx="1" type="body"/>
          </p:nvPr>
        </p:nvSpPr>
        <p:spPr>
          <a:xfrm>
            <a:off x="720725" y="1170000"/>
            <a:ext cx="8091600" cy="3703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Statement: A fact that must be accepted as true even though it may be an unsound statement logically.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Conclusion: A fact that you must test for validity after assuming the statement to be true.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1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Statement: All machines are bad. Some bad are globe. All globe are round.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Conclusions: Some machines are round. No machine is round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85" name="Google Shape;85;g31d226dd247_0_0"/>
          <p:cNvSpPr txBox="1"/>
          <p:nvPr/>
        </p:nvSpPr>
        <p:spPr>
          <a:xfrm>
            <a:off x="2120825" y="630250"/>
            <a:ext cx="420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Basic Component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31d6aa74679_0_524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13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7" name="Google Shape;617;g31d6aa74679_0_5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00" y="1291949"/>
            <a:ext cx="6553200" cy="1951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31d6aa74679_0_530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</a:t>
            </a: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3" name="Google Shape;623;g31d6aa74679_0_530"/>
          <p:cNvSpPr txBox="1"/>
          <p:nvPr/>
        </p:nvSpPr>
        <p:spPr>
          <a:xfrm>
            <a:off x="805951" y="1311548"/>
            <a:ext cx="3528000" cy="3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Statements:</a:t>
            </a:r>
            <a:r>
              <a:rPr b="1"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green are blue.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blue are white.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Conclusion: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1) Some blue are green.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2) Some white are green.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3) Some green are not white.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4) All white are blue.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4" name="Google Shape;624;g31d6aa74679_0_530"/>
          <p:cNvSpPr txBox="1"/>
          <p:nvPr/>
        </p:nvSpPr>
        <p:spPr>
          <a:xfrm>
            <a:off x="4864025" y="1311550"/>
            <a:ext cx="4230600" cy="22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A) Only (1) and (2)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B) Only (1) and (3)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C) Only(3)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D) Only (1) and (4)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E) Only (2) and (4)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1"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A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3322637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1d6aa74679_0_536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0" name="Google Shape;630;g31d6aa74679_0_5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2160" y="1747837"/>
            <a:ext cx="3387090" cy="2224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31d6aa74679_0_542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</a:t>
            </a: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15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6" name="Google Shape;636;g31d6aa74679_0_542"/>
          <p:cNvSpPr txBox="1"/>
          <p:nvPr/>
        </p:nvSpPr>
        <p:spPr>
          <a:xfrm>
            <a:off x="805951" y="1311548"/>
            <a:ext cx="3528000" cy="3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Statements:</a:t>
            </a:r>
            <a:r>
              <a:rPr b="1"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the phones are scales.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 the scales are calculators.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Conclusion: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1) All the calculators are scales.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2) All the phones are calculators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3) All the scales are phones.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4) Some calculators are phones.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7" name="Google Shape;637;g31d6aa74679_0_542"/>
          <p:cNvSpPr txBox="1"/>
          <p:nvPr/>
        </p:nvSpPr>
        <p:spPr>
          <a:xfrm>
            <a:off x="4852275" y="1311550"/>
            <a:ext cx="5088600" cy="22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A) Only (1) and (4)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B) Only (3) and (4)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C) Only (2) and (4)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D) Only (1) and (2)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E) Only (1) and (3)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Answer: C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3322637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                                                                        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31d6aa74679_0_548"/>
          <p:cNvSpPr txBox="1"/>
          <p:nvPr/>
        </p:nvSpPr>
        <p:spPr>
          <a:xfrm>
            <a:off x="722375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15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3" name="Google Shape;643;g31d6aa74679_0_5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9841" y="1432561"/>
            <a:ext cx="3037522" cy="257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4"/>
          <p:cNvSpPr/>
          <p:nvPr/>
        </p:nvSpPr>
        <p:spPr>
          <a:xfrm>
            <a:off x="555120" y="915840"/>
            <a:ext cx="7544880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9" name="Google Shape;64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9160" y="913210"/>
            <a:ext cx="2855119" cy="2888456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44"/>
          <p:cNvSpPr/>
          <p:nvPr/>
        </p:nvSpPr>
        <p:spPr>
          <a:xfrm>
            <a:off x="1634729" y="4055269"/>
            <a:ext cx="5184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25" lIns="81625" spcFirstLastPara="1" rIns="81625" wrap="square" tIns="82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sng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https://learn.codemithra.com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656" name="Google Shape;656;p4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657" name="Google Shape;65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58" name="Google Shape;658;p45"/>
          <p:cNvSpPr txBox="1"/>
          <p:nvPr/>
        </p:nvSpPr>
        <p:spPr>
          <a:xfrm>
            <a:off x="3141000" y="2194650"/>
            <a:ext cx="2862000" cy="7540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IN" sz="3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3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9" name="Google Shape;659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016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2650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45"/>
          <p:cNvSpPr txBox="1"/>
          <p:nvPr/>
        </p:nvSpPr>
        <p:spPr>
          <a:xfrm>
            <a:off x="1980750" y="4590801"/>
            <a:ext cx="11871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I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+91 78150 95095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2" name="Google Shape;662;p45"/>
          <p:cNvCxnSpPr/>
          <p:nvPr/>
        </p:nvCxnSpPr>
        <p:spPr>
          <a:xfrm rot="10800000">
            <a:off x="3220250" y="4619675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3" name="Google Shape;663;p45"/>
          <p:cNvSpPr txBox="1"/>
          <p:nvPr/>
        </p:nvSpPr>
        <p:spPr>
          <a:xfrm>
            <a:off x="3519050" y="4590801"/>
            <a:ext cx="19347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I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codemithra@ethnus.com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64" name="Google Shape;664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3771" y="4591063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45"/>
          <p:cNvSpPr txBox="1"/>
          <p:nvPr/>
        </p:nvSpPr>
        <p:spPr>
          <a:xfrm>
            <a:off x="5457275" y="4590801"/>
            <a:ext cx="19347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I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www.codemithra.com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6" name="Google Shape;666;p45"/>
          <p:cNvCxnSpPr/>
          <p:nvPr/>
        </p:nvCxnSpPr>
        <p:spPr>
          <a:xfrm rot="10800000">
            <a:off x="5166625" y="4610150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d226dd247_0_5"/>
          <p:cNvSpPr txBox="1"/>
          <p:nvPr>
            <p:ph idx="1" type="body"/>
          </p:nvPr>
        </p:nvSpPr>
        <p:spPr>
          <a:xfrm>
            <a:off x="720725" y="1170000"/>
            <a:ext cx="8091600" cy="3703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Three Basic Relationships:</a:t>
            </a:r>
            <a:endParaRPr sz="1600">
              <a:solidFill>
                <a:schemeClr val="dk1"/>
              </a:solidFill>
            </a:endParaRPr>
          </a:p>
          <a:p>
            <a:pPr indent="-2730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</a:pPr>
            <a:r>
              <a:rPr lang="en-IN" sz="1600">
                <a:solidFill>
                  <a:schemeClr val="dk1"/>
                </a:solidFill>
              </a:rPr>
              <a:t>No</a:t>
            </a:r>
            <a:endParaRPr sz="1600">
              <a:solidFill>
                <a:schemeClr val="dk1"/>
              </a:solidFill>
            </a:endParaRPr>
          </a:p>
          <a:p>
            <a:pPr indent="-2730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</a:pPr>
            <a:r>
              <a:rPr lang="en-IN" sz="1600">
                <a:solidFill>
                  <a:schemeClr val="dk1"/>
                </a:solidFill>
              </a:rPr>
              <a:t>Some</a:t>
            </a:r>
            <a:endParaRPr sz="1600">
              <a:solidFill>
                <a:schemeClr val="dk1"/>
              </a:solidFill>
            </a:endParaRPr>
          </a:p>
          <a:p>
            <a:pPr indent="-2730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</a:pPr>
            <a:r>
              <a:rPr lang="en-IN" sz="1600">
                <a:solidFill>
                  <a:schemeClr val="dk1"/>
                </a:solidFill>
              </a:rPr>
              <a:t>All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91" name="Google Shape;91;g31d226dd247_0_5"/>
          <p:cNvSpPr txBox="1"/>
          <p:nvPr/>
        </p:nvSpPr>
        <p:spPr>
          <a:xfrm>
            <a:off x="2120825" y="630250"/>
            <a:ext cx="420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Basic Component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d226dd247_0_10"/>
          <p:cNvSpPr txBox="1"/>
          <p:nvPr>
            <p:ph idx="1" type="body"/>
          </p:nvPr>
        </p:nvSpPr>
        <p:spPr>
          <a:xfrm>
            <a:off x="638525" y="1170000"/>
            <a:ext cx="8091600" cy="3703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30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•"/>
            </a:pPr>
            <a:r>
              <a:rPr lang="en-IN" sz="1600">
                <a:solidFill>
                  <a:schemeClr val="dk1"/>
                </a:solidFill>
              </a:rPr>
              <a:t>No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600">
                <a:solidFill>
                  <a:schemeClr val="dk1"/>
                </a:solidFill>
              </a:rPr>
              <a:t>No sheep is in the farm.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97" name="Google Shape;97;g31d226dd247_0_10"/>
          <p:cNvSpPr txBox="1"/>
          <p:nvPr/>
        </p:nvSpPr>
        <p:spPr>
          <a:xfrm>
            <a:off x="2120825" y="630250"/>
            <a:ext cx="420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Basic Component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g31d226dd247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7491" y="2122016"/>
            <a:ext cx="3591789" cy="19429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heep" id="99" name="Google Shape;99;g31d226dd247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1326" y="2301750"/>
            <a:ext cx="536388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heep" id="100" name="Google Shape;100;g31d226dd247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4828" y="1964700"/>
            <a:ext cx="536388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heep" id="101" name="Google Shape;101;g31d226dd247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0160" y="3683239"/>
            <a:ext cx="536388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heep" id="102" name="Google Shape;102;g31d226dd247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19171" y="2682140"/>
            <a:ext cx="536388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heep" id="103" name="Google Shape;103;g31d226dd247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6988" y="2097382"/>
            <a:ext cx="536388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heep" id="104" name="Google Shape;104;g31d226dd247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9760" y="3297826"/>
            <a:ext cx="536388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heep" id="105" name="Google Shape;105;g31d226dd247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97600" y="2999433"/>
            <a:ext cx="536388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heep" id="106" name="Google Shape;106;g31d226dd247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1566" y="2637382"/>
            <a:ext cx="536388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heep" id="107" name="Google Shape;107;g31d226dd247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96997" y="1580204"/>
            <a:ext cx="536388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d226dd247_0_15"/>
          <p:cNvSpPr txBox="1"/>
          <p:nvPr/>
        </p:nvSpPr>
        <p:spPr>
          <a:xfrm>
            <a:off x="2120825" y="630250"/>
            <a:ext cx="420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Basic Component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g31d226dd247_0_15"/>
          <p:cNvSpPr txBox="1"/>
          <p:nvPr/>
        </p:nvSpPr>
        <p:spPr>
          <a:xfrm>
            <a:off x="715650" y="1255875"/>
            <a:ext cx="8020500" cy="27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730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•"/>
            </a:pPr>
            <a:r>
              <a:rPr i="0" lang="en-I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Some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I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Some sheep are in the farm.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g31d226dd247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7491" y="2122016"/>
            <a:ext cx="3591789" cy="19429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heep" id="115" name="Google Shape;115;g31d226dd247_0_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9982" y="3222140"/>
            <a:ext cx="536388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heep" id="116" name="Google Shape;116;g31d226dd247_0_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4828" y="1964700"/>
            <a:ext cx="536388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heep" id="117" name="Google Shape;117;g31d226dd247_0_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19171" y="2682140"/>
            <a:ext cx="536388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heep" id="118" name="Google Shape;118;g31d226dd247_0_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6988" y="2097382"/>
            <a:ext cx="536388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heep" id="119" name="Google Shape;119;g31d226dd247_0_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9760" y="3297826"/>
            <a:ext cx="536388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heep" id="120" name="Google Shape;120;g31d226dd247_0_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5188" y="2999433"/>
            <a:ext cx="536388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heep" id="121" name="Google Shape;121;g31d226dd247_0_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1566" y="2637382"/>
            <a:ext cx="536388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heep" id="122" name="Google Shape;122;g31d226dd247_0_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7700" y="2367382"/>
            <a:ext cx="536388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d226dd247_0_61"/>
          <p:cNvSpPr txBox="1"/>
          <p:nvPr/>
        </p:nvSpPr>
        <p:spPr>
          <a:xfrm>
            <a:off x="2120825" y="630250"/>
            <a:ext cx="420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IN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Basic Component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g31d226dd247_0_61"/>
          <p:cNvSpPr txBox="1"/>
          <p:nvPr/>
        </p:nvSpPr>
        <p:spPr>
          <a:xfrm>
            <a:off x="715650" y="1255875"/>
            <a:ext cx="8020500" cy="27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730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•"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All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>
                <a:latin typeface="Roboto"/>
                <a:ea typeface="Roboto"/>
                <a:cs typeface="Roboto"/>
                <a:sym typeface="Roboto"/>
              </a:rPr>
              <a:t>All</a:t>
            </a:r>
            <a:r>
              <a:rPr i="0" lang="en-I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sheep are in the farm.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g31d226dd247_0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7491" y="2122016"/>
            <a:ext cx="3591789" cy="19429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heep" id="130" name="Google Shape;130;g31d226dd247_0_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09982" y="3222140"/>
            <a:ext cx="536388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heep" id="131" name="Google Shape;131;g31d226dd247_0_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98353" y="2907375"/>
            <a:ext cx="536388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heep" id="132" name="Google Shape;132;g31d226dd247_0_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87471" y="3447365"/>
            <a:ext cx="536388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heep" id="133" name="Google Shape;133;g31d226dd247_0_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1951" y="2367382"/>
            <a:ext cx="536388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heep" id="134" name="Google Shape;134;g31d226dd247_0_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1960" y="3447376"/>
            <a:ext cx="536388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heep" id="135" name="Google Shape;135;g31d226dd247_0_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5188" y="2999433"/>
            <a:ext cx="536388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heep" id="136" name="Google Shape;136;g31d226dd247_0_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87466" y="2142157"/>
            <a:ext cx="536388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sheep" id="137" name="Google Shape;137;g31d226dd247_0_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7700" y="2367382"/>
            <a:ext cx="536388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pooja ram</dc:creator>
</cp:coreProperties>
</file>