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439" r:id="rId3"/>
    <p:sldId id="440" r:id="rId4"/>
    <p:sldId id="410" r:id="rId5"/>
    <p:sldId id="365" r:id="rId6"/>
    <p:sldId id="435" r:id="rId7"/>
    <p:sldId id="436" r:id="rId8"/>
    <p:sldId id="426" r:id="rId9"/>
    <p:sldId id="427" r:id="rId10"/>
    <p:sldId id="428" r:id="rId11"/>
    <p:sldId id="430" r:id="rId12"/>
    <p:sldId id="437" r:id="rId13"/>
    <p:sldId id="429" r:id="rId14"/>
    <p:sldId id="4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5" autoAdjust="0"/>
    <p:restoredTop sz="96015" autoAdjust="0"/>
  </p:normalViewPr>
  <p:slideViewPr>
    <p:cSldViewPr snapToGrid="0">
      <p:cViewPr varScale="1">
        <p:scale>
          <a:sx n="70" d="100"/>
          <a:sy n="70" d="100"/>
        </p:scale>
        <p:origin x="516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1-23T11:52:21.0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1-23T11:52:56.599"/>
    </inkml:context>
    <inkml:context xml:id="ctx2">
      <inkml:inkSource xml:id="inkSrc9">
        <inkml:traceFormat>
          <inkml:channel name="X" type="integer" max="2944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7.48344" units="1/cm"/>
          <inkml:channelProperty channel="Y" name="resolution" value="63.82979" units="1/cm"/>
          <inkml:channelProperty channel="T" name="resolution" value="1" units="1/dev"/>
        </inkml:channelProperties>
      </inkml:inkSource>
      <inkml:timestamp xml:id="ts2" timeString="2025-01-23T11:56:54.318"/>
    </inkml:context>
  </inkml:definitions>
  <inkml:trace contextRef="#ctx0" brushRef="#br0">31306 10344 0,'-48'-22'0</inkml:trace>
  <inkml:trace contextRef="#ctx0" brushRef="#br0" timeOffset="8146.72">21588 6423 0,'0'0'0,"0"0"0,0 0 0,0 0 0,0 0 0</inkml:trace>
  <inkml:trace contextRef="#ctx0" brushRef="#br0" timeOffset="20225.91">22485 7495 0,'0'0'0,"0"0"0,0 0 15,-74 52-15,35-17 16</inkml:trace>
  <inkml:trace contextRef="#ctx0" brushRef="#br0" timeOffset="24102.25">22294 7874 0,'-26'52'0,"-1"-4"16,-12 35-16,9-9 0</inkml:trace>
  <inkml:trace contextRef="#ctx1" brushRef="#br0">14485 7162 19 0,'19'-4'3'0,"-16"1"-3"0,-3 3 4 0,0 0-5 0,0 0-4 0,0 0 8 0,0-2-6 0,0 1 9 0,0-1 2 0,0 0-7 0,0 0 4 0,0 1-6 15,0-1-11-15,0 0 15 0,0 0-5 0,0 1 7 16,2-1-1-16,0 0-6 0,-1 0 8 0,1 1-7 15,0-1 2-15,0 0 6 0,-2 0-4 0,0 1 8 16,1-1 17-16,-1 0 8 0,0 0 8 0,0 1-5 16,0-1-12-16,0 0 7 0,0 0-5 0,0 1 7 15,0-1-8-15,0 0 4 0,0 0-5 0,0 1 6 0,0-1-13 16,0 0-3-16,0 0-3 0,0 1 2 0,0-1-3 16,0-1-12-16,0 3 6 0,0-2-7 0,0 0-3 15,2 0 7-15,0 1-8 0,-2-1 9 0,0 0-2 0,0-1-10 16,0 3 6-16,0-2-10 0,0 0-4 0,0 2 11 15,2 0-19-15,-1 0 12 0,-1 0-44 0,2 0-62 16,0 0 19-16</inkml:trace>
  <inkml:trace contextRef="#ctx1" brushRef="#br0" timeOffset="54174.14">25367 928 212 0,'0'0'-110'0,"0"0"58"0,0 0 85 16,0 0-6-16,0 0-16 0,0 0 4 0,0 0-11 0,0 0 14 0,0 0-1 0,0 0-4 0,0 0 3 0,0 0-3 0,0 0-7 0,0 0 5 0,0 0-11 0,0 0 8 0,0 0-4 0,-1 0-3 15,-1 0 8-15,0 0-8 0,1 0-5 0,-1 0-8 16,0 0-51-16</inkml:trace>
  <inkml:trace contextRef="#ctx0" brushRef="#br0" timeOffset="-183400.32">20278 7695 0</inkml:trace>
  <inkml:trace contextRef="#ctx0" brushRef="#br0" timeOffset="-177943.5">26565 7948 0,'0'0'0,"0"0"0,-74-31 0,35-4 0</inkml:trace>
  <inkml:trace contextRef="#ctx0" brushRef="#br0" timeOffset="-163494.22">19203 8270 0,'0'0'0,"0"0"16,43 39-16,-8-13 15,-13-4 1,-1 0-16,-12-5 16,-4-8-1,-5 4-15,0-8 16,0-1-16,0-4 16,-5 9-1,1-5-15,-1 0 16,5 1-1,-8 3-15</inkml:trace>
  <inkml:trace contextRef="#ctx2" brushRef="#br0">17015 2135 0</inkml:trace>
  <inkml:trace contextRef="#ctx0" brushRef="#br0" timeOffset="-156204.72">26038 6593 0,'0'0'0,"0"0"0,0 0 0</inkml:trace>
  <inkml:trace contextRef="#ctx0" brushRef="#br0" timeOffset="-116964.23">23326 6349 0,'0'0'0,"0"0"0,0 0 0</inkml:trace>
  <inkml:trace contextRef="#ctx0" brushRef="#br0" timeOffset="-113017.2">26756 9233 0,'0'0'0,"0"0"0,0 0 15,0 0 1</inkml:trace>
  <inkml:trace contextRef="#ctx0" brushRef="#br0" timeOffset="-109943.89">21201 10278 0</inkml:trace>
  <inkml:trace contextRef="#ctx0" brushRef="#br0" timeOffset="-100560.2">21449 9695 0,'0'0'0,"0"0"16</inkml:trace>
  <inkml:trace contextRef="#ctx0" brushRef="#br0" timeOffset="-18660.09">19329 6188 0,'0'0'0,"0"0"0,0 0 16,0 0-16,0 0 0,0 0 0,0 0 0,0 0 15,78 48 1</inkml:trace>
  <inkml:trace contextRef="#ctx0" brushRef="#br0" timeOffset="-7616.24">26848 9486 0</inkml:trace>
  <inkml:trace contextRef="#ctx0" brushRef="#br0" timeOffset="-85.02">19873 13497 0,'0'0'0,"0"0"0,61 75 16,30-15-16,14-3 0</inkml:trace>
  <inkml:trace contextRef="#ctx1" brushRef="#br0" timeOffset="-32700.63">13513 12131 46 0,'-9'23'24'0,"0"-6"13"0,1 4 53 0,1-12 27 16,3 0 12-16,1-6-1 0,3-3-5 0,0 0 1 15,0 0 5-15,0 0 2 0,0 0 3 0,24-8-25 0,-8-1-2 16,-1-2-4-16,6 1-19 0,2-6-8 0,-4 4-12 16,2-5 6-16,-2 1-29 0,-1 4-25 0,4 0 1 15,-1 1-7-15,-3-1-5 0,2 3-38 0,-6-5-54 16,2 2 5-16,5-2-149 0,-2-2-218 0</inkml:trace>
  <inkml:trace contextRef="#ctx0" brushRef="#br0" timeOffset="24041.5">20173 9242 0,'0'0'0,"0"0"0,0 0 0,0 0 0</inkml:trace>
  <inkml:trace contextRef="#ctx2" brushRef="#br0" timeOffset="193104.99">20161 5666 0</inkml:trace>
  <inkml:trace contextRef="#ctx1" brushRef="#br0" timeOffset="44696.64">12585 16812 207 0,'0'0'-123'15,"0"0"53"-15,0 0 78 0,0 0-4 0,0 0-1 0,0 0 1 0,0 0-15 0</inkml:trace>
  <inkml:trace contextRef="#ctx1" brushRef="#br0" timeOffset="60363.78">13008 18336 1176 0,'-11'-3'107'0,"1"-1"-36"0,1 1 6 0,2 3-18 0,2 0-31 0,5 0-20 0,0 0-13 0,0 0 2 0,0 0-19 0,0 0-174 0,0 0-19 0,10 21-59 0,1-9-101 0</inkml:trace>
  <inkml:trace contextRef="#ctx0" brushRef="#br0" timeOffset="152474.28">23639 6401 0,'0'0'0</inkml:trace>
  <inkml:trace contextRef="#ctx1" brushRef="#br0" timeOffset="117595.52">14220 1011 633 0,'-11'-24'75'0,"4"-4"239"0,0 2-290 0,6 5 26 0,1 3 5 0,-2 10 5 0,2 1 2 0,3 2-18 0,-1-2 5 16,3 5-9-16,-3 0-6 0,0-5 1 0,3 7-11 16,-1 0 8-16,1 4-7 0,0 3 6 0,6 3 0 0,-3 6 1 15,-1-2-7-15,4 7-20 0,-4 3 6 0,1 4-8 16,-2 8 8-16,-3 8-7 0,-1 1 0 0,-2 8-1 15,0 4 8-15,-4 6-14 0,1 3 13 0,-1 2-11 16,-3 0 8-16,4 9-1 0,-9 3-3 0,-1 5 4 16,3 2 6-16,-4-5 0 0,0-5-2 0,4-13 2 15,3-5 5-15,-2-15 3 0,6-6-2 0,3-8 3 16,-4-9-8-16,6-5-4 0,1-4 4 0,-3-10-7 0,6 1-15 16,-1-6-14-16,-4-10-42 0,8-8 15 15,2-6-86-15,4-14-58 0,6-11-67 0,2-5-1 0,5-10-197 16</inkml:trace>
  <inkml:trace contextRef="#ctx1" brushRef="#br0" timeOffset="117910.15">14610 1104 530 0,'-12'0'85'16,"7"1"-27"-16,-2-1 15 0,7 0 7 0,0 0 48 0,0 0-42 16,0 0 0-16,0 0-17 0,0 0-39 0,13-1 4 15,3-3-3-15,5-3 6 0,2-2 7 0,6-3-4 0,1-2 3 16,8 2-1-16,6-5 1 0,1-1-25 0,0-3 0 15,-3 2-6-15,-2 3-3 0,2 2 0 0,-2 6 2 16,-5-3-1-16,0 4 9 0,-9 2-16 0,-5 2 6 16,-2 4-8-16,-5-2 15 0,5 4 1 0,-5 1 4 0,2 10 0 15,1 1 10-15,-5 3 1 0,4 6-1 0,-4 2 0 16,0 9-7-16,0 10-20 0,1 2 4 0,-6 9-7 16,0 3 16-16,-6 2-17 0,-1 2 12 0,-3 0-12 15,-4 1 19-15,-4 8-3 0,-1 1-2 0,-3 5 3 16,-1-4 8-16,-3-8-2 0,1-4 2 0,-1-6-2 15,3-7-1-15,4-9-11 0,-2-10-28 0,7-8 7 0,-1-1-68 16,1-10-38-16,3-3-31 0,-3-2-10 0,0-8-119 16</inkml:trace>
  <inkml:trace contextRef="#ctx1" brushRef="#br0" timeOffset="118098.61">14707 1640 1194 0,'-3'14'30'0,"-1"-5"-21"0,4-9-3 0,0 0 57 16,18 19-12-16,-4-14 23 0,8 2-37 0,6-5 0 16,5-2 4-16,9-4-1 0,5-2 12 0,7-8-24 0,4-9 5 15,4 4-12-15,8-7-5 0,8-1 8 0,-1-6-2 16,3-7 8-16,-3-2 4 0,-2-3-8 0,1-2 3 16,3-7-6-16,-1-3-16 0,6-4-107 0,-1-2-55 15,1-2-16-15,3-1-147 0,-10 0-125 0</inkml:trace>
  <inkml:trace contextRef="#ctx1" brushRef="#br0" timeOffset="118318.2">16459 370 601 0,'-13'-16'112'0,"-1"1"166"15,1 2-122-15,3 6-30 0,3 4-13 0,2 3-2 16,5 0-48-16,0 0-18 0,0 0 2 0,-7 19-3 0,7-8 7 16,2 4-9-16,-2 4 0 0,3 4 0 0,-1 3-4 15,0 4-10-15,1 5 0 0,0 7-3 0,1 6-3 0,1 6-3 16,-3 4 1-16,-2 10 0 0,0 12-1 0,-4 11-16 15,-3 10 1-15,-3 12-4 0,-4 5 12 0,-2 6-4 16,1 15 6-16,-4 8-4 0,-2 6 12 0,3 2-6 16,1-8 5-16,1-8-4 0,2-1 7 0,2-6-2 15,-2-3-2-15,2-12 2 0,3-13-13 0,2-10-50 16,0-8-13-16,2-15-12 0,0-5-22 0,3-13-15 16,0-8-26-16,4-12-2 0,0-10-98 0,1-9-248 15</inkml:trace>
  <inkml:trace contextRef="#ctx1" brushRef="#br0" timeOffset="118677.59">16860 1140 1273 0,'9'-5'-12'0,"6"-2"24"0,5-2 19 0,2-1-1 15,6-4 19-15,5-4-16 0,7 1 0 0,5-6-1 16,6-1 10-16,-1 0-1 0,4-1-10 0,-3 1 8 16,1 3-14-16,-1-4-10 0,-6 5 3 0,0 2-4 0,-6 4 4 15,-3 0-8-15,-3 11 9 0,-7-2-6 0,-1 8 23 16,-8 4 7-16,-1 3 1 0,-4 11-1 0,0 4-19 16,-1 6-16-16,-4 6-4 0,0 10 0 0,-2 2 9 0,-2 5 8 15,-1 3 2-15,-4 4 1 0,1 0-3 0,-1 3-10 16,-3 1 3-16,-1-1-3 0,-1 6 6 0,-1 3-3 15,-4 4 0-15,-2-2-1 0,0-2 6 0,0-5-2 16,3-7 7-16,1-10-4 0,3-8 7 0,0-12-6 16,-2-4-2-16,6-10-2 0,-1-5-17 0,2-3-56 15,-1-2-13-15,3-7-13 0,0 0-32 0,0 0-62 16,-10-9-51-16,4-5-13 0,-2-3-195 0</inkml:trace>
  <inkml:trace contextRef="#ctx1" brushRef="#br0" timeOffset="118865.32">17116 1755 1122 0,'-2'7'67'0,"1"0"56"0,2 4-2 16,6-4 16-16,4 1-46 0,11-1-32 0,4 2-12 0,13-6 0 15,8-3-17-15,15-5-5 0,8-5 3 0,9-15-3 16,9-8 5-16,6-10-4 0,9-6-2 0,3-3 0 16,6-2-6-16,11-6-4 0,5-1 1 0,9-5 0 15,3-2-1-15,-3-1-2 0,4-8-2 0,14-7 1 16,7-5-2-16,14-8-136 0,3-3-94 0,15 5-22 15,3-3-316-15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064" units="cm"/>
          <inkml:channel name="Y" type="integer" max="7540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1-23T12:08:09.0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0159" units="cm"/>
          <inkml:channel name="Y" type="integer" max="18850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999.96686" units="1/cm"/>
          <inkml:channelProperty channel="Y" name="resolution" value="1000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1-23T12:08:10.386"/>
    </inkml:context>
    <inkml:context xml:id="ctx2">
      <inkml:inkSource xml:id="inkSrc10">
        <inkml:traceFormat>
          <inkml:channel name="X" type="integer" max="2944" units="cm"/>
          <inkml:channel name="Y" type="integer" max="1200" units="cm"/>
          <inkml:channel name="T" type="integer" max="2.14748E9" units="dev"/>
        </inkml:traceFormat>
        <inkml:channelProperties>
          <inkml:channelProperty channel="X" name="resolution" value="97.48344" units="1/cm"/>
          <inkml:channelProperty channel="Y" name="resolution" value="63.82979" units="1/cm"/>
          <inkml:channelProperty channel="T" name="resolution" value="1" units="1/dev"/>
        </inkml:channelProperties>
      </inkml:inkSource>
      <inkml:timestamp xml:id="ts2" timeString="2025-01-23T12:08:19.985"/>
    </inkml:context>
    <inkml:brush xml:id="br1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17191 7024 0,'0'0'0,"0"0"0,0 0 0,0 0 0,0 0 0,0 0 0</inkml:trace>
  <inkml:trace contextRef="#ctx1" brushRef="#br0">13614 1300 237 0,'3'-8'-50'0,"2"-3"67"0,-3-1 121 15,5 3-9-15,-5-1-15 0,3 6-27 0,0-1 5 0,-3 0-9 0,-2 5-9 0,0 0 1 0,0 0-20 0,0 0 15 0,0 0-24 0,0 0-17 0,0 0 3 0,0 0-8 0,0 0-9 0,0 0-1 0,0 0-2 0,2 2 3 0,10 24 7 0,-12-12-10 0,4 7 5 16,-3 3-5-16,-1 2-4 0,-1 2 11 0,-6 2-14 15,0 5 14-15,-2-1-6 0,2 12-2 16,-2-1 12-16,-1 2-11 0,-2-3-5 0,-4 1 5 16,0 2-3-16,1-9 6 0,1 6-5 0,7-13-4 15,-6-1 0-15,5-2 1 0,-1-2 7 0,-1-3-6 16,4-4 2-16,1-4-2 0,2-1 2 0,1-3-1 16,0-6 4-16,2-5-2 0,0 0 10 0,0 0 7 15,0 0 4-15,0 0 2 0,4-5 6 0,-3-11-20 16,6-1-1-16,2-6-5 0,3-1 3 15,-5-6-9-15,4-1 3 0,-3-8-5 0,-1-1-2 16,4-3-3-16,-2 1-3 0,-1 2 2 0,8-2 6 16,-6 4-9-16,3-1 8 0,-1 3-8 0,-4 4 3 15,5 3 2-15,-8 4-5 0,2 1 4 0,-4 5-2 0,3 0 0 16,2 1-1-16,1 2 0 0,-2 1-3 16,0 1 1-16,0 5 1 0,0-1-2 15,-2 1-2-15,0 0 2 0,0 2 2 0,4 2 2 0,-2 2 4 16,2 1-4-16,0 0 1 0,-2 2-2 0,0-2 4 15,-1 4-3-15,1 3 4 0,4 6-3 16,-2-1 4-16,-1 2 2 0,1 4-7 0,-2 3 4 16,5 0-2-16,-1 2-5 0,1 4 3 0,-2-3-5 15,-1 3 2-15,1 4 7 0,-1 1-4 0,2-2 5 16,-3 2-3-16,1 1-3 0,0-3 3 0,-1 7-2 16,-1-4 6-16,2 0-3 0,0 1-1 0,-4-4 1 15,2-1 4-15,0 0-6 0,-2-3 7 0,0-5-7 16,2-1 11-16,-3-3-4 0,-1-1-2 0,3 0 2 15,-3-3 1-15,-1-3 3 0,1-1 2 16,-3-3-1-16,0-4-25 0,0 0-48 0,0 0-31 16,0 0-3-16,0 0-64 0,0 0-81 0,0 0-55 0,-17-21-10 15,10 10-87-15</inkml:trace>
  <inkml:trace contextRef="#ctx1" brushRef="#br0" timeOffset="249.99">13426 1821 477 0,'-11'-3'83'0,"3"1"86"0,1 0-33 0,0 2-17 0,1 0-10 0,3 0 6 0,3 0-10 0,0 0-25 0,0 0 5 0,0 0-12 0,0 0-16 0,0 0-15 16,2 0-5-16,-1 0 0 0,32 9-14 0,-19-7-9 15,0 0-7-15,4 1 0 0,4-1-8 0,3 0 0 16,3 5 1-16,-2-6 0 0,3-1-2 0,1 0 6 15,1 0-4-15,6 2 5 0,1 3 1 0,2-3-8 16,-3-2 3-16,1 2-3 0,-3-4 6 0,0 0-77 16,0-1-41-16,-1-1-17 0,3 1-122 0,3-4-190 15</inkml:trace>
  <inkml:trace contextRef="#ctx1" brushRef="#br0" timeOffset="2204.33">18297 1292 135 0,'2'-6'94'0,"3"-2"1"0,-2-1 14 0,-1 2-2 0,-2 0 15 0,-3-2-8 0,-1 1-18 16,4-3 13-16,0 3-23 0,0-1-25 0,0 0 6 0,-9 2-10 0,4 0 1 0,-2 2-26 0,7 5 1 0,0 0-8 15,-2 0-5-15,1 0-10 0,-32-4 0 16,19 8 0-16,3-1 6 0,-3 4 0 0,4 0 2 16,-1 4-1-16,-3-1 6 0,4 4-7 0,-4 0 3 15,-2 4-5-15,-1 1-7 0,0 2 10 16,-1 1-5-16,4 3 7 0,2-1-7 0,-2-1 0 0,2 5-5 16,1-2 4-16,1 2 1 0,5 3-11 15,0-1 8-15,1-1-9 0,4 3 0 0,0-5 6 0,4 7-6 16,-1-1 8-16,6-4-5 0,-2-1 2 15,3-5-3-15,2-6 2 0,2 2 8 0,2-5-3 16,1 2 3-16,4-4-5 0,0-1 0 0,4-4 2 16,-1-4 2-16,5-1 0 0,1-2 3 0,5-4-5 15,2-1 4-15,-1-4-5 0,1-1 5 0,-1-6-2 16,1 2-3-16,-2-5 2 0,-1 2-2 0,1-1 1 16,0-4 15-16,-2-1-8 0,0-3 20 15,-7-4-7-15,-1 4-2 0,-6 2 2 0,0-6 4 0,-7 6-1 16,-1-4-1-16,-4-2 1 0,-2 2-2 0,0-1-13 15,-1 1 1-15,-4 0-5 0,1-2-3 16,-2-1-8-16,-3-2 3 0,-3 0-4 0,0 1 7 16,0 6-8-16,-1 4 0 0,1 1-2 0,-6 3 1 15,1 4-4-15,-2 0 1 0,-1 4-1 0,-1-2 2 16,-3 1 1-16,-2 1-3 0,-2 1 1 0,1 4-3 16,-1 0-2-16,-1 1 0 0,-1 4-1 0,-1 2-4 15,3 7 3-15,-4-2 0 0,-3 3 0 0,6 4 1 16,-8-2-2-16,8 6 4 0,-1-3-4 0,-2 1 7 15,6 0-2-15,2-1 3 0,5 5-2 16,5-3-3-16,-2 2-3 0,4 0-4 0,4 2 2 16,3 0 3-16,3-2 5 0,1 1 5 15,3-3-2-15,0-1 11 0,7-2-5 0,0 1 0 0,1-1-3 16,3 0-1-16,3 0 1 0,1-3 0 0,1 1 2 16,0 5-2-16,3-1 0 0,-4-1-1 0,1 6 0 15,-2-8-2-15,-2 4 5 0,0 0-1 0,-3-3 3 16,0 6-2-16,-1 0-3 0,-1 1 1 0,0 6-1 15,-3-3 4-15,-1-1-4 0,1-1 3 16,-6-3-2-16,2 1 6 0,-6-1 1 0,1-4-2 16,0 5 2-16,-2-3 7 0,0-1-8 0,-4-1 8 0,-1-1-7 15,-2 0 1-15,0-2 5 0,-1 1-5 16,-3-1 7-16,1 0-3 0,-4-2-6 0,3-1 6 16,-3 0-5-16,0-2 8 0,2-2-11 0,2 0 3 15,-2-1-4-15,3-1-3 0,2-1-38 0,7-2-28 16,0 0-3-16,0 0-76 0,0 0-105 0,0-2-120 15</inkml:trace>
  <inkml:trace contextRef="#ctx1" brushRef="#br0" timeOffset="3964.39">8527 1360 325 0,'-14'-7'60'0,"0"-4"30"0,-2 3 54 16,0 1-18-16,8 0-7 0,1 5-2 0,7 2-34 0,0 0-20 0,0 0-5 0,-2 0-2 0,0 0-6 0,1 0-15 0,-1 0 9 0,0 0-9 0,0 2 14 0,1-1-23 0,-26 27 4 16,26-16-10-16,-4 2-5 0,1 2 1 15,1 3-3-15,-3 2 3 0,5 4-9 0,-5-1-5 16,6 9-2-16,-1 4 0 0,-1-1 0 0,2 9 1 0,0-1 1 16,0 0 1-16,0 4 8 0,-5-4-4 0,3-2 2 15,2 0-3-15,-4-6-3 0,3-1 8 0,1-2-4 16,-2-3 6-16,-3-6 0 0,5-1-3 15,-4-4 5-15,6-3-4 0,0-1 0 0,-1-4 8 16,-1-1-2-16,0-3 7 0,0-7 5 0,0 0-6 16,0 0 12-16,0 0-6 0,0 0 13 0,0 0-14 15,0 0-7-15,0-22 1 0,2 4-8 0,-2-5 3 16,2 1-2-16,-2-8 1 0,-4-1-12 0,1-4 2 16,0-2-2-16,3 3 2 0,1-3-2 0,1 0-4 15,1 3 0-15,-1-5 0 0,2 6 5 0,-4-3-5 16,-2 2 0-16,0 3-1 0,0 0 3 15,2 5-4-15,-1-1 1 0,1 5-3 0,-2-3 5 16,2 6-3-16,2 0-1 0,3 5-3 0,0 2 2 16,-3 3-4-16,3 0-2 0,-3 2-2 0,3 2-3 15,-1 0-1-15,6 3-2 0,2 2 0 16,-5 2-5-16,11 3-3 0,-10 2 1 0,8 7 0 0,-2 2 13 16,3 5-10-16,4 1 9 0,0 10-8 0,2 3 14 15,-4-1 0-15,4 3 2 0,-4 1-1 0,-2-1-1 16,1 7 7-16,-1-4 1 0,-1-4 2 15,1-1 4-15,-3-4-5 0,-2-4 0 0,2-1 0 16,0-2 4-16,-2-5-2 0,0 2 4 0,-1-5-1 16,-1-4 8-16,-1-1-9 0,0-5 7 0,-1 1-7 15,-2-3 16-15,1-2-5 0,-4-1 6 0,2-1-3 16,2-1 4-16,-1-5-1 0,-1-1 0 16,0-3 3-16,0-4 6 0,2-2-19 0,-2-3 6 0,6-3-10 15,-2-1 0-15,1-3-5 0,0-2-1 16,-1-5 0-16,2-2 7 0,1 0-8 0,0-5 0 0,2 0-2 15,2 0-1-15,-1 0-2 0,1 5 1 0,0 0 0 16,3 5 2-16,0 3-1 0,-3-1 1 0,-2 5-1 16,-4-3 1-16,0 3-3 0,1 2 3 15,-2 6-3-15,1 1 3 0,-1 3 0 0,3 3-3 16,-3-1 1-16,-4 2-5 0,-2 2 3 0,-1 1-3 16,-2 4 1-16,0 0-11 0,0 0 8 0,2 0-2 15,0 0 4-15,-1 2 5 0,27 19-11 0,-21-9 3 16,2 2-6-16,-2 3 8 0,0 6-7 0,2 1 8 15,1 4-7-15,2 2 11 0,0 5 1 0,-3 1-1 16,-2 1 2-16,2 1 8 0,-2 2-7 0,0-3 4 16,1 5-5-16,-2-2 6 0,-1-5-5 0,-2 1 5 15,-1-3-5-15,0-1 10 0,0-3-4 0,-1 1 0 16,1-4 1-16,0-3 1 16,0-2 1-16,-1 0 1 0,1-6 0 0,0-1 7 0,-2-2-10 15,0-3 4-15,1-2-5 0,1 0 4 0,-2-7 5 16,0 0-7-16,0 0 6 0,0 0-14 15,0 0-65-15,0 0-16 0,0 0-19 0,0 0-40 0,2-2-138 16,15-22-131-16</inkml:trace>
  <inkml:trace contextRef="#ctx1" brushRef="#br0" timeOffset="6168.19">7741 3123 111 0,'-12'-12'23'0,"12"10"-10"0,0 2-4 0,0 0 81 0,0-2 22 0,0 1-28 0,0-1-7 0,0 0 1 0,0 0-6 0,0 1-9 0,0-3 0 0,0 1 0 0,0-1-3 0,-2-53 5 16,2 57-8-16,0 0 7 0,0-2-24 15,0 0-6-15,0 0-3 0,-1 1 1 16,-1-1-16-16,0 0 5 0,0 0-7 0,1 1 8 16,-3-1-5-16,-48-10-9 0,34 15 2 0,6 4-4 15,-2 4 8-15,4-3-11 0,3 5 3 0,-7 1-5 16,4-1 7-16,-3 7-10 0,-1 2 2 0,6 3-3 16,4-1 3-16,-6 6-1 0,1 3 6 0,4 0-5 15,-2 0 3-15,5-2 6 0,0-6-3 0,6 4 6 16,1-1-10-16,-3-5 11 0,8 0-11 15,2-4 11-15,-3-2-8 0,9-3 9 0,-3-3 2 0,4-4 1 16,4-2-5-16,1-3 2 0,1-1 5 16,-1-2-3-16,1-3 1 0,1-3 1 0,0-2-4 15,-2-3 5-15,1-4 5 0,-1-3-4 0,0 0 1 0,-1-5-2 16,-2-1 1-16,-2-1 1 16,-3-2 6-16,-6-1-3 0,1-1 1 0,-6-5 8 15,-2 2 1-15,-4-2 4 0,-5 0-2 0,-2 6-18 0,-1-1-5 16,-5 9-1-16,2 0 1 0,-2 6-13 15,0-1 3-15,-2 6-5 0,1-1 0 0,-1 6-3 16,0 3-2-16,-1 0 1 0,-2 2 6 0,-2 2-13 0,2 3-1 16,1 6-5-16,1-2 6 0,1 3-6 15,0 2 5-15,3 1-4 0,4 6 13 0,4 2-5 16,5 0-27-16,7-1 1 0,3 4-119 0,4-1-39 16,2-3-43-16,6 1 5 0,1-2-63 0</inkml:trace>
  <inkml:trace contextRef="#ctx1" brushRef="#br0" timeOffset="7169.82">8412 3097 110 0,'8'-2'59'0,"-2"-3"50"0,2 5 17 0,-2-5-4 0,-3-1 6 0,-1-2 1 0,3-1-9 0,-3 4-9 0,1-2-17 0,-1 2 11 0,-2 3-21 0,0-5-20 16,-2 2-1-16,-1 3-6 0,1-3-19 0,2 5-9 15,0 0-3-15,0 0 1 0,0 0-3 0,-2 0 0 16,1 0 1-16,-33-16 1 0,26 13-1 0,-3-1-3 16,4 4-2-16,-3-5 0 0,-1 3-7 15,5 2-6-15,-5 2-2 0,6 8 0 0,1-3-1 16,-6 0-11-16,3-2 3 0,-2 1-6 0,-3 2 13 15,3 1-4-15,1 3 5 0,-3 2-5 0,1-3 4 16,-1 1-8-16,1 0-3 0,-1 4 0 0,3 1 5 0,2 1 4 16,-1 3 4-16,4 3-1 0,1 2 4 0,1 2-9 15,-1 2-3-15,2-4-1 0,0 0 8 16,2 2 1-16,1-4 6 16,-1 0-5-16,1-3 0 0,4-3-4 0,5-3-1 0,1-1 0 0,2-1 6 15,3-3 6-15,-3-1 1 0,6-4 1 0,-3 0-7 16,-1-1 4-16,7-3 4 0,1 1-1 15,-1-2 0-15,-1-2 5 0,-4-1 2 0,2-2 2 16,0-2 2-16,0-4 6 0,1 1-4 0,-1-6 7 16,-2 1-6-16,-1-3-10 0,-1 1 4 15,-1 1-5-15,0-1 7 0,-2 1-5 0,-6-3 4 0,-1 1-2 16,-2 1 12-16,-3-6-1 0,-2 1-6 0,0 1 3 16,-3-4-10-16,-4 4-7 0,1 2 1 0,-4-3-3 15,1 1-2-15,1 3-8 0,-5 3 1 16,5 4-2-16,-6-5 5 0,2 6-4 0,-4-6 0 0,-2 8-2 15,3-1-4-15,-6 0 0 0,2 4 4 0,0 0-3 16,3 5 2-16,-1 0 0 0,3 1-7 16,0 3 4-16,-7-4-9 0,7 5 4 0,-2 2 0 0,6 0 0 15,1 2 6-15,6 3-11 0,-3-5-19 16,-1 2 1-16,7 5-54 0,0-4-37 0,2 4-23 16,3 0-7-16,7-2-52 0,1 0-89 15,6 1-66-15</inkml:trace>
  <inkml:trace contextRef="#ctx1" brushRef="#br0" timeOffset="7591.88">9051 3003 602 0,'-2'-5'178'0,"-1"-1"-46"0,-3 3-14 0,6 3-6 0,0 0-36 0,0 0-4 0,0 0-4 0,0 0 1 0,0 0-35 0,0 0 1 0,0 0-3 0,0 0 6 0,0 0-3 0,0 2-3 15,13 29-5-15,-13-21 3 0,1 8-13 16,1-1-11-16,-4 2-4 0,6 4-1 16,-2 1 2-16,3 10-1 0,-2-3 1 15,-1 2 0-15,0 5 11 0,-2-5-11 0,0 2 8 0,0-2-8 16,-4-1 12-16,1-3-4 0,-2 1 5 0,-1-4-4 16,3-5 2-16,1-2 1 0,2-1-5 0,5-3 5 15,-1-1-8-15,1-3 5 0,0-3-1 0,-3-2 1 16,2-1-18-16,1-3-88 0,2-2-27 0,0-7-23 15,5-2-73-15,7-7-193 0</inkml:trace>
  <inkml:trace contextRef="#ctx1" brushRef="#br0" timeOffset="7904.38">9448 2977 610 0,'3'-7'145'0,"1"1"46"0,-1 1-19 16,-3 5 27-16,0 0-67 0,0 0-20 0,0 0-8 16,0 0 0-16,0 0-38 0,0 0-23 15,0 0-13-15,0 0 1 0,0 0-20 0,0 0-2 16,0 0-3-16,0 0 2 0,0 0-11 0,0 2 4 16,13 24-6-16,-12-10 5 0,1 3-4 0,2 5 1 15,-3-1 3-15,1 5-1 0,2-2 6 0,-3 0-7 16,1 4 4-16,-2-1-4 0,0 4 4 0,0-3-2 15,-2 3 1-15,2-3 0 0,0-4 6 0,2 0 2 16,0-3 1-16,0-2 2 0,-1-4-6 0,3-3 7 16,-1 2-7-16,1-6 6 0,1 1-12 0,0-3-32 15,0-2-12-15,2-3-10 0,-1-1-44 0,1-2-19 16,0-4-30-16,1 1 2 0,3-4-66 0,-1 0-157 16</inkml:trace>
  <inkml:trace contextRef="#ctx1" brushRef="#br0" timeOffset="8201.24">9920 2886 549 0,'0'0'92'0,"0"0"74"0,0 0 51 0,0 0-30 16,0 0-8-16,0 0-77 0,0 0-17 0,0 0-5 15,0 0 3-15,0 2-16 0,0 0-7 0,-2-1 1 16,0 1-18-16,-13 38 1 0,10-28-10 0,1 4 6 15,2 1-25-15,2 1 4 0,-1 4-6 0,2 1 5 16,3 2-11-16,-4-1-5 0,3 0 5 0,-1 6-5 16,0 1 8-16,1 2-6 0,-1 4-1 0,1-4 0 15,-3-2 4-15,4-1 2 0,-2 0 0 16,-1-6 2-16,5 2-2 0,-6-1 1 0,1-3 3 0,-1-1-1 16,-3-3 2-16,6-4-9 0,-3-2-27 15,2-2 6-15,5 1-78 0,-5-6-80 0,-2-5-56 16,0 0-16-16,2 0-172 0</inkml:trace>
  <inkml:trace contextRef="#ctx2" brushRef="#br0">10067 3203 0</inkml:trace>
  <inkml:trace contextRef="#ctx1" brushRef="#br0" timeOffset="10295.44">12898 3189 111 0,'-10'4'23'0,"4"-3"-32"0,6-1-10 0,0 0 74 0,-17 4 19 0,13-1-7 0,1-3-12 0,3 0 10 0,0 0-2 0,0 0-25 0,0 0 8 0,0 0-12 0,0-1 2 0,0-1 1 0,2 0 4 0,-1 0 2 16,29-18 13-16,-18 14-18 0,0-2 6 0,-1-3-8 15,-2 1 8-15,-1 1 15 0,1-3-6 0,0 0 9 16,-1-1-23-16,-1 1 3 0,-3-2 4 16,-4 4 3-16,-2-1 10 0,-1 1-18 15,-3 1-2-15,-2 0-4 0,-1-1-5 0,-5-2-9 16,-3 1 1-16,-3 6-3 0,1-2-13 0,0 2 0 16,0 3-10-16,7 2 7 0,-9 0 0 0,2 4-8 0,3 4 3 15,0 3-6-15,-1 1-7 16,1 0 8-16,1 4 0 0,-1 0 3 15,2 5-3-15,0 5-6 0,0 2-1 0,4 12-1 0,1 1 0 0,2 1 16 16,2 0-1-16,3-7 6 16,2 0 1-16,4 0-7 0,3-4 2 0,5-5-3 0,0 0-3 0,2-7 12 15,0-5 2-15,5-3 6 16,2-4 4-16,3-4-4 0,-1-3 2 0,8-5 0 0,-3-2 14 16,2-3-11-16,1-4 7 0,-3-4-7 0,-4-3 7 15,-1 0-8-15,0-1 1 0,-8-1-3 16,3-1-6-16,-3-1 14 0,-4 1-1 0,-4-2 8 0,-4-4-4 0,-5-1-5 15,-4-1-4-15,-5-1 2 16,-3-2-8-16,-3 4-6 0,-1 2-3 0,-3 4 0 16,0 8-10-16,-1 4-2 0,1 0-5 0,-2 6 3 0,4 1-4 15,0 6-5-15,-4 2 0 0,2 9-2 16,-5-1 4-16,9 4-3 0,-6 3 1 0,4 1-3 16,2 4-2-16,3 5 1 0,5 2-24 0,2 6 7 15,4 0-85-15,3 0-67 0,5 5-51 0,5-4-8 0,1-4-116 0</inkml:trace>
  <inkml:trace contextRef="#ctx1" brushRef="#br0" timeOffset="10721.43">13387 3013 667 0,'-5'-12'32'0,"-2"2"91"15,0 3-17-15,-1-2 41 0,1 5-70 0,-4-1-3 0,-1 5-18 0,-2 2 13 0,0-2-31 0,-2 5-11 0,2 2-8 0,-1 0 1 0,-1 7-17 16,-1-2 24-16,-1 4-13 0,3 5 16 0,1-2-19 16,3 11-6-16,1-4 2 0,3 9-4 15,0 1-13-15,3-1 7 0,4 2 5 0,2-8 2 16,3 3 1-16,2-8-1 0,4 0-1 0,3-6 3 0,1-2 0 16,1-4 14-16,3-2-8 15,4-3 10-15,-1-3-16 0,3-4 2 0,1-2 1 16,0-9 4-16,0 3 7 0,-1-4 0 15,1-2-7-15,-4-2 5 0,1-5-3 0,0 0-3 0,-1-3 9 16,-6-4-7 0,-4 2 13-16,-1-9-2 0,-4 3 6 0,-1-2-2 15,-6-1 7-15,0 3-12 0,-5-2-2 0,-3 0-3 0,1 3-16 16,-4 5-3-16,2 5-3 0,-3 7 1 16,2 2 4-16,-6 3-10 0,-1 2 3 0,-1 7-7 0,-1 4-6 15,-4 6-11-15,-3 4 1 0,-1 2-3 0,-3 3 18 0,2 7-25 0,0 4-15 0,2-1-7 31,3 6-46-31,4 2-58 0,7 3-39 0,3 5-11 16,4-7-97-16</inkml:trace>
  <inkml:trace contextRef="#ctx1" brushRef="#br0" timeOffset="11196.07">13840 2940 626 0,'-14'-12'62'16,"4"3"33"-16,-4-3 12 0,2 1 12 0,1 5 11 0,-3 0-71 0,6 5-13 0,-1 1-12 0,-5 1-13 0,7 3-5 0,-3 1-12 0,-3 2 8 0,5 3 4 0,-5 3-7 0,3 4 6 15,-2 0-9-15,5 3-5 0,0 8-3 16,-2-6 2-16,7 1 0 0,-3 1 1 0,5-1 1 16,2 5-2-16,3 3 3 0,0 6 3 15,1-4-6-15,2-4 4 0,4 1-4 0,-1-7 3 0,-1-6 2 16,6 1 1-16,0-8 2 0,1-1 10 0,2-2-5 16,0-6-6-16,1-1 2 0,1 0-5 0,3-8 11 15,0 2 2-15,-3-7 1 0,0-3-4 0,0-3 3 16,-4-6 3-16,-3 3 1 0,2-4 4 0,-6 1 5 15,-1 1-2-15,-4-4 5 0,-3 2-10 0,-4-9 4 16,-1 0 1-16,-1 4 3 0,-3-4-13 0,-1 3-5 16,-3 5-11-16,1 2 7 0,-2 6-7 0,1 7-1 15,-3 1-6-15,-1 4 2 0,-3 6-5 0,1 2-3 16,-2 6 2-16,-2 2-3 0,-2 2 0 0,0 2-3 16,1 1 4-16,1 6-3 0,-3-6 13 0,6 3-12 15,1 4-4-15,8 1-9 16,4 3-58-16,6 5-96 0,1-4-76 0,3 2-3 0,8 5-142 0</inkml:trace>
  <inkml:trace contextRef="#ctx1" brushRef="#br0" timeOffset="11635.63">14239 3050 677 0,'-2'-14'67'0,"1"2"195"15,-6-2-221-15,1 0 74 0,3 2-14 0,-2-1 28 0,-2 1-78 16,1 4 6-16,-1 1-14 0,0 0 14 0,4 5-25 16,-4-2-14-16,0 6-2 0,0 0-1 15,-2 0-8-15,2 5-4 0,-1-2 0 0,1 5 0 16,-2 2 4-16,2 1-5 0,0 4-2 0,0 2 0 16,2 9-10-16,1 2 7 0,3 1-3 15,1 0 5-15,1 1 1 0,6-1 0 0,-1 4 0 0,4 2 1 16,-1-10 13-16,6 0-16 0,1-8 6 0,2-5-7 15,2 0 20-15,0-7-12 0,2-2 3 16,3-2-7-16,-1-4 0 0,2-3 2 0,0-3 2 16,-3-2-1-16,0-3 9 0,-3-3-1 15,-2-1 7-15,-1-2-5 0,2-2 14 0,-3 0-13 0,0-2 10 16,-8-4-8-16,-6-1 18 0,-2 0-11 0,0-5 5 0,-10 1-5 16,1-2 2-16,-3-2-8 0,-4 5-9 15,6 4 3-15,-2 3-9 0,1 8-3 0,-6 1-3 0,-4 9-1 16,5 3-2-16,-7 4-16 0,4 6 9 15,-3 3-12-15,-8-2 12 0,4 6 2 0,0 1-5 16,5 7 4-16,2 1-3 0,1 6 3 0,4 1-2 16,0 0 0-16,6 2-27 0,4 2-132 0,3 0-71 15,4 0-27-15,4-2-207 0</inkml:trace>
  <inkml:trace contextRef="#ctx1" brushRef="#br0" timeOffset="11996.03">14882 2945 1120 0,'-13'-3'14'0,"1"-2"2"0,-5 1-8 0,-4 2 7 0,-2 2-1 0,2 2 21 0,0 2 8 0,1 4 2 0,0-2 2 0,1 2-5 15,4 3-5-15,1 4 5 0,-4 3-5 0,6 6-22 16,-2-3 2-16,5 7-10 0,4 2-7 0,0-1-1 15,0 3 0-15,3-3 0 16,4 6 4-16,3-4-3 0,5 4-1 0,4-5 1 0,0-4 9 0,7-7-4 16,-2-1 9-16,2-6-6 0,5-3 8 0,2-6-9 15,4-1-1-15,-3-6-1 0,3-1 1 0,-1-4 9 16,-5-3 1-16,2-4 5 0,-7-3 8 0,-2-3-8 16,0-3 3-16,-2-1-3 0,1-4 9 15,-2 4 14-15,-4-5 5 0,-5-2 3 16,-2 1-3-16,-5-6-14 0,-4 0-13 0,-2 3 4 15,-5-5-16-15,-1 7-6 0,-2 3 0 0,-2 9-2 16,1 6-4-16,-6 6-14 0,-4 5-4 0,-4 4-3 0,-4 2-3 16,-6 7-42-16,-2 5-65 0,-7 5-1 15,-6 2-229-15</inkml:trace>
  <inkml:trace contextRef="#ctx2" brushRef="#br0" timeOffset="3662.66">14170 2929 0</inkml:trace>
  <inkml:trace contextRef="#ctx0" brushRef="#br0" timeOffset="15553.8">23630 8126 0,'0'0'0,"0"0"15,0 0 1,-39 44 0,26-27-16</inkml:trace>
  <inkml:trace contextRef="#ctx1" brushRef="#br0" timeOffset="16011.99">17353 2991 322 0,'5'-11'182'0,"-1"1"-30"0,-1-6-15 0,2 6-17 0,-3-3 0 0,2 5-52 0,-3-1-5 0,-1-2-6 0,2 3 15 0,-2-1-18 16,0 2 0-16,0 0-4 0,0 2-6 0,2 3-7 0,3 0-2 0,-5 2 0 16,0 0-25-16,0 0-2 0,0 0-5 0,0 2 6 15,5 23 10-15,-1-13 0 0,1 3-1 0,-2 5 0 16,4 2-3-16,-1 3-2 0,-3 1-2 0,2-2 1 16,-5 2-4-16,4 6-8 0,-4-1 6 15,2 6-6-15,-2-1 11 0,0 3-7 0,5 1 2 0,-2-4-3 16,4 1 5-16,-7-8 3 0,0-1 2 0,2-3 0 15,-2-3 1-15,5-3 0 0,-3-3 2 0,5-2 0 16,0-3-5-16,0-6 7 0,3 0-1 16,-1-5 6-16,-4-3 0 0,9-6-27 0,2-2-47 15,5-6 9-15,1-4-98 0,1 0-86 0,-2-7-68 16,-2 0-17-16,0-1-198 0</inkml:trace>
  <inkml:trace contextRef="#ctx1" brushRef="#br0" timeOffset="16418.14">17919 3010 386 0,'3'0'97'0,"1"-5"62"15,-1-1 48-15,-3 1-68 0,0 5-4 0,0 0-17 0,0 0-20 0,0 0-28 16,0 0-9-16,0 0-2 0,0 0-13 0,0 0 0 16,0 2-4-16,0 0 3 0,-1-1-20 0,-19 31-8 15,15-24 0-15,-2-1-1 0,2 2-6 0,-2 2-6 16,2 1 0-16,0 5-1 0,-1 8 6 0,1-1-10 15,2 2-5-15,1 2-1 16,-2 0 4-16,4 0 2 0,0-2 4 0,6 0-3 0,-1 0-1 0,2-10 1 16,2 1 9-16,3-3-4 0,2-5 5 0,3-2 3 15,1-2-3-15,-1-3 6 0,2-2 7 16,2-5-9-16,2 1 4 0,1-6-5 16,-1-3 8-16,-1-4-6 0,1-2 2 0,-2-4-3 15,0 1-2-15,-2-5-1 0,-2 3 1 0,1 1 2 16,-4-3 8-16,-2 2-3 0,-3-2 3 0,-4-4-1 0,-3 4 11 15,-6-2-20-15,-8-3 4 0,0 6-9 16,-1 1-1-16,0 5-2 0,4 7-4 0,-5 1 0 16,-7 2-20-16,4 9 4 0,-6 0-4 0,-1 4 5 15,1 5-2-15,0 3 3 0,1 0-3 0,4 5 3 16,3-1 5-16,-3 0-4 0,6-2 2 0,3 5-6 16,1-2-25-16,6 1-74 0,2 3-32 0,3-2-14 15,4-5-70-15,7 3-87 0</inkml:trace>
  <inkml:trace contextRef="#ctx1" brushRef="#br0" timeOffset="16824.34">18574 2957 801 0,'-2'-6'134'0,"-2"2"53"0,-1 1-32 0,0-1 35 0,-2 4-113 0,-2-3-32 16,2 3-7-16,-1 3-3 0,1-3-10 0,-4 5-8 0,1 1-5 0,1 2 2 0,-3 4 1 0,1-1-9 0,-1 5-1 0,-3-4-2 0,-1 7 1 0,4 2-4 0,3 1 3 0,4 6-3 0,1-2 2 0,1 2-2 15,3 5-1-15,2-1-2 0,5 1 1 0,-2-7 7 16,3 0 1-16,3-7 1 0,-1-3-1 0,8 0 6 16,-3-11 2-16,5 0 1 0,2-1 2 0,3-6-2 15,1-3 0-15,0-2 1 0,2-7 0 0,-2-2 1 16,-2-3-1-16,-1-4 0 0,0 2-4 0,-6-5 3 15,-1-2-3-15,-2 4 4 0,-4-2-1 0,-3 3 5 16,-4-3 1-16,-1-2 1 0,-2 2-2 0,-5-2-6 16,-2 0-2-16,-2 6 1 0,-1-4 0 0,-2 8-13 15,1 2-4-15,-4 6-3 0,1 6-13 16,-4 4-4-16,-1 6-3 0,2 4 0 16,-4 2 1-16,-2 4 9 0,2 0 6 0,0 5-1 0,2 0-3 15,7 1-82-15,1 1-47 0,6 1-14 16,5 4-108-16,2-2-129 0</inkml:trace>
  <inkml:trace contextRef="#ctx1" brushRef="#br0" timeOffset="17246.27">19175 3032 347 0,'-6'-5'52'0,"5"-2"154"0,-6 0 115 0,1 2-174 16,1 2 63-16,-4-4-72 0,1 0-12 0,-3-4-11 15,-1 1-24-15,-2 1-30 0,4 2-20 0,-1 0 4 16,1 0-29-16,1 4-9 0,0 1 1 0,-1 2-4 16,0 2 1-16,-3 5-5 0,-1-2-2 15,4 5-1-15,1 2 2 0,-1 4-2 0,1 2 3 0,4 2-3 16,-2 3-5-16,5-2 1 0,0 5-3 0,1-1 5 16,1-5 6-16,3 8-2 15,1-3 5-15,1-4-5 0,9 1 7 0,-7-6-6 0,5 1 6 16,9-4-5-16,-2-6 17 0,7-4-7 15,2-1-3-15,0-7 0 0,3-1 5 0,2-1-6 16,-1-3 7-16,1-4-8 0,-2-7 6 0,-1-2-12 0,-2-1 15 16,-2 1-12-16,-2 2 10 0,-7 1-4 0,1 0-3 15,-4-1 5-15,-5-1 16 0,-3-1-1 16,-4-3 2-16,-2-4-2 0,-3 3-6 0,-4 2-11 16,-2 1 0-16,-3 5-4 0,0 3 0 0,-4 7-12 15,-1 2-5-15,-4 5-3 0,-2 2-6 0,-1 7 1 16,-2 4 2-16,-2 1-1 0,-2 0 3 0,2 6 1 15,0-1 3-15,4 6-1 0,1-1 4 0,6-1-11 16,1 0-35-16,8-2 8 0,1 2-88 0,7-5-41 16,1 1-33-16,8-6-11 0,7-1-101 0</inkml:trace>
  <inkml:trace contextRef="#ctx1" brushRef="#br0" timeOffset="17511.89">19608 2837 611 0,'2'-5'105'0,"-2"-4"45"0,0 4 21 0,0 0 24 0,2 0-5 0,-2 5-78 0,0 0-7 0,0 0-16 0,0 0-13 0,0 0-29 0,0 0-7 0,0 0-3 0,0 0-9 0,0 0-16 0,0 0-1 0,0 0-3 15,0 1-1-15,-2 22-2 0,2-11-1 0,2 6 0 16,1 3-1-16,4 1 3 0,0 4 2 0,-3 2-1 15,1 0 5-15,-2 5-10 0,1-3 7 16,1 3-6-16,0 0 8 0,0-3-5 0,-3 6 4 0,3-4-1 16,-1-5 15-16,-4 0-6 0,3-6 0 0,3-2-2 15,-6 0-9-15,3-2-47 0,2-1-44 16,-3-4-3-16,5-3-117 0,2 1-236 0</inkml:trace>
  <inkml:trace contextRef="#ctx0" brushRef="#br0" timeOffset="21194.26">30339 6471 0,'0'0'0</inkml:trace>
  <inkml:trace contextRef="#ctx1" brushRef="#br0" timeOffset="21355.89">21762 570 211 0,'0'-17'37'0,"-1"0"9"0,-3-3 18 0,-1 1 17 0,2-2 61 0,4 6-19 0,-2 1-6 0,-3 1-3 0,2 3-43 0,-1 3 13 0,1 2-6 0,2 5 10 0,0 0-28 0,0 0-15 16,0 0-14-16,0 0 5 0,0 0-25 0,0 0 3 15,0 0-7-15,0 0 6 0,0 2-3 16,-10 20-7-16,10-6 9 0,1 1-8 0,-1 2 9 16,6 6-3-16,-5-1 0 0,3 4 0 15,1 0-5-15,-1 2-1 0,3 1-1 0,-1 6 2 0,1 1 2 16,2 4 0-16,-2 1-3 0,4 10 4 0,-3 1 4 0,3 3-2 15,-4 6 5-15,1-4-5 0,-1 2-10 16,-1 0 7-16,6 0-3 0,-2 0 6 0,6 2-8 0,0 3-2 16,-1 4 0-16,-1 6 0 0,2 8 7 15,-4 1-5-15,-2 8 10 0,3-6-6 16,1-4 12-16,5-2-1 0,-4-5-10 0,3 11 8 16,-2 4-7-16,-4 10-2 0,3 5 3 0,1-6-2 15,-2-1 5-15,2-5-5 0,-4-5 5 0,0 8-2 16,0 10 14-16,-1 10-6 0,-1 1 0 0,1-5-2 15,-3-8-1-15,3-1-3 0,-1 8 0 0,-3 8-1 16,-2 7-2-16,2-5 0 0,0-5-4 0,2-4 2 16,0-1-6-16,-4 11 2 0,0 8 2 15,-3 0 0-15,3-4 4 0,-1-8-5 0,-3 1 2 0,-1 12-3 16,0 8 1-16,0-1 3 0,0-3-6 0,0-7 4 16,2 3-11-16,-2 11 6 0,0 3-4 0,4-4 5 15,-1-5 6-15,1 1-7 0,1 7 6 16,-3 6-6-16,3 1 6 0,2-11-4 0,0 0 3 0,0 9-3 15,0 1 4-15,1 3-1 16,1-4 1-16,2-2 0 0,-1 5 3 0,0 6-7 0,1 1 4 16,-1-5-3-16,-1-2 10 0,0 8-7 0,-1 2 2 15,-1 1-4-15,-1-3-1 0,-3-1 5 16,1 4-5-16,-3 1 5 0,1-1-5 0,0 0 1 0,-2-2 2 16,-2 3-1-16,2 4 1 0,-3-8-4 15,1 1 6-15,2 3-4 0,-2 1 4 0,2 3-5 0,2-5 0 16,0 1-1-16,-2-1 11 0,1 3-13 15,3-1 8-15,-2-8-8 0,3 1 8 0,0-2-2 16,-2-2-1-16,4 0 1 0,2-4 4 0,0-3-4 16,0-1 2-16,1-4-2 0,0 3-2 0,3-7-1 15,-1-3-3-15,0-3 4 0,-2-3 7 0,3-1-6 16,-1-3 3-16,-3-2-5 0,1-8-1 0,-6-4 5 16,-1-6-1-16,4-5 4 0,3 2-1 0,-1-5 2 15,-2-6 2-15,-3-7-1 0,-3-10 0 0,3-7 3 16,-4-7-4-16,0-10 4 0,0-6 0 0,-2-10 1 15,4-6 6-15,-2-9-4 0,-4-8-3 0,3-5-84 16,-8-7-23-16,4-9-23 0,1-12-68 0,-3-15-154 16</inkml:trace>
  <inkml:trace contextRef="#ctx1" brushRef="#br0" timeOffset="21982.79">22483 2909 507 0,'-5'3'98'0,"2"2"-6"0,1-1 4 0,4 3 5 0,3-2 12 0,4 2-13 0,1 0 3 0,6-3 1 0,1-1 4 0,11-1-27 16,2-1-15-16,8-1 2 0,7 0-28 0,8 2-14 15,1-2 3-15,8 4-6 16,-1-4-2-16,0 0-9 16,2 1-5-16,-6-1 3 0,-1-1 1 0,-2-1-4 0,-3-2 2 0,-4-2-1 0,-4 2 8 15,-1-1-5-15,-4 0 7 0,-3-1-5 0,-7 1 2 16,-5 0 11-1,-3 3-1-15,-6 0 5 0,-5 1-9 0,-4-3-75 16,-5 1-21-16,0 3-19 0,0 0-44 0,-19-11-107 0,7 3-85 0</inkml:trace>
  <inkml:trace contextRef="#ctx1" brushRef="#br0" timeOffset="22311.98">22854 2665 841 0,'-8'-2'28'0,"1"-1"58"0,-2 1 4 0,2 2 19 16,0 0-31-16,-2 2-47 0,2-1-12 0,4 8-4 16,-4 0 4-16,0 5-10 0,-5 1-1 0,-4 1-3 15,4 5-1-15,-7 0 3 0,0 0-5 0,-2 0 4 16,-2 0 0-16,6-4-1 0,1 2 8 0,-1-3-7 16,-1 1-1-16,-1 1 1 0,-2-4-4 15,5 1 4-15,1-1 5 0,3 0-7 16,-1-3 3-16,3 3-5 0,3-6-2 0,2-1-1 0,5 2 1 0,0-4 0 15,2 0 5-15,3-1-9 0,-2-4 1 16,2 0-4-16,1 0-1 0,2 0 1 16,1 0 5-16,3 0-1 0,-1 0 19 0,3 9 0 0,1-4 3 15,4 9-2-15,2-2 0 0,4 2-7 16,6 5-5-16,2 5 0 0,2 6-5 0,3 0-1 16,1 3 3-16,1-2 0 0,-2-6 14 0,4-5-8 15,-4 0 7-15,0-10-9 0,3-1-28 0,-1-4-132 16,1-5-147-16</inkml:trace>
  <inkml:trace contextRef="#ctx1" brushRef="#br0" timeOffset="22577.8">23835 2349 1168 0,'-2'2'7'0,"-3"2"25"0,1 1 12 0,1 5 2 0,-2-1 2 16,3 8 6-16,2-1-11 0,0 12 12 0,4 2-15 15,1 1-14-15,0 2-8 0,2 2 0 0,0 3-6 16,0 2-3-16,2 2 2 0,-2-2-2 0,-2 0 0 16,2-3 3-16,-2-2 6 0,0-2-2 15,2-4 2-15,0-2 2 0,0-3-6 0,0 0 7 16,0-4-1-16,3-1-59 0,-1-5-34 0,0-6-15 15,1 1-121-15,1-4-109 0</inkml:trace>
  <inkml:trace contextRef="#ctx1" brushRef="#br0" timeOffset="23486.79">24173 2820 625 0,'7'-4'96'0,"0"-1"15"15,3 5 89-15,-1-2-27 0,-4 2-35 0,2 4 10 16,-3-1-94-16,1 10-34 0,3-1-4 0,-4 5-9 15,-2 2-9-15,-2 0 6 0,-4 2-5 0,4-1 5 16,2 2-1-16,-2-4 4 0,-2-4 7 16,0 0-3-16,-1-6 1 0,5 3 2 0,-2-4 0 15,1-4 2-15,-1-3 10 0,0 0-1 0,0 0 0 16,0 0 1-16,0 0-6 0,0 0-7 0,0 0 1 16,2 0-4-16,0 0 0 0,26-23-7 0,-21 13 0 15,7-2-3-15,-2 0-2 0,-5-1 5 16,7-2-3-16,-5-1 6 0,1 2 1 0,2 0-6 15,-3 2 0-15,1 3-3 0,3-1-10 0,-1 3 11 16,2 2-5-16,0 3 6 0,-4 2-8 0,-1 2-3 16,-1 3 1-16,-2 0-1 0,1 2 7 0,1 2 0 15,-1 1-1-15,4 1 1 0,-3 1 3 0,3-3-2 16,-2 3 4-16,-1-5-2 0,3 0 4 0,-1 0-3 16,1-6 4-16,1 1-2 0,2-2 16 0,1 0-18 15,-1-3 8-15,2-4-9 0,-2-2 17 16,2-1-12-16,-1-3 9 0,-2-1-10 0,0 2 7 0,-2-2-6 15,1-1 1-15,-3 1 0 0,-2 0 4 0,-2-4 4 16,-2 6-6-16,-1-5 7 0,-2-1 2 16,0-1-6-16,-3 0 3 0,3 2-5 0,-4-1 4 0,3 2-10 15,-3 2 3-15,1 1-5 0,1 2 0 16,0 1-3-16,2 10-2 0,0 0 0 0,0 0-2 0,0 0 3 16,0 0-4-16,0 0 4 0,0 0-7 15,0 0 5-15,0 0-1 0,0 0 2 16,0 0 5-16,0 0-9 0,0 0 9 0,0 0-9 15,0 0 14-15,0 0-5 0,0 0-3 0,0 0 0 16,0 0 3-16,0 0-2 0,0 0 4 0,0 0-2 16,0 0 5-16,0 0-9 0,0 0 3 0,0 0-4 15,0 0 11-15,0 0-9 0,2 3 6 0,-2-3-6 16,0 2 6-16,0-2-3 0,0 0-1 0,2 2 0 16,-1-1 10-16,1 1-13 0,0 0 4 0,0-2-7 15,-2 0 10-15,1 2-4 0,1-1 1 0,-2-1-1 16,2 0 3-16,-2 0-3 0,0 0 3 0,0 2-2 15,0-2 5-15,1 0-5 0,-1 0 1 0,0 0-1 16,0 0 4-16,0 0-2 0,0 0 1 16,0 0-3-16,0 0-2 0,0 0-2 0,0 0 3 15,0 0 1-15,0 0 8 0,0 0-7 0,0 0-1 16,0 0-1-16,0 0-2 0,0 0 2 0,0 0-2 16,2 0 3-16,-2-2 1 0,0 2 0 0,0-1-1 15,0-1 1-15,0 2 0 0,0-2-4 16,0 2 3-16,0 0-2 0,0 0 7 0,0 0-7 15,0 0 2-15,0 0-4 0,0 0 4 0,0 0-2 16,0 0-1-16,0 0 1 0,0 0 3 0,0 0-9 16,0 0-1-16,0 0-3 0,0 0 12 0,0 2-8 15,7 22 4-15,-9-12-8 0,2 4-3 0,0 5 0 16,0 3 4-16,4 6-3 0,-2 0 0 0,1 3 3 16,1-4 4-1,-1 3 1-15,2-3 9 0,2-3 0 0,0-1 1 16,2-8 2-16,-2 1 7 0,0-8-5 0,2-1 1 15,-1 0 0-15,1-6 4 0,0-5-8 0,1-1-14 0,4-8 2 16,-2-1-33-16,6-2-71 16,1-5-31-16,-2-2-19 0,2-1-83 0,-5-6-170 15</inkml:trace>
  <inkml:trace contextRef="#ctx1" brushRef="#br0" timeOffset="23675.01">24840 2301 538 0,'-7'-4'66'0,"2"4"40"0,1 5 17 0,1-5-35 0,3 0-12 0,0 0-6 0,0 0-52 0,0 2 0 0,0 0-11 0,0 0 8 0,0-1-4 0,1 1-36 16,1 0-103-16,38 26 16 0,-22-28-320 16</inkml:trace>
  <inkml:trace contextRef="#ctx1" brushRef="#br0" timeOffset="23894.76">25136 2191 749 0,'-14'-4'130'0,"10"3"4"0,4 1 4 0,0 0 38 16,0 0-44-16,0 0-55 0,0 1-16 0,-5 22-5 16,5-7-20-16,2 5-14 0,3-2-9 0,-3 9 1 15,3 5-8-15,-1 3-1 0,-3 4 1 0,8 2-1 16,-5-2 4-16,4 0-5 0,1 4 7 0,-4-6-5 15,4-1 8-15,0-6 0 0,-1 2 0 0,3-5 0 16,-4-2 4-16,-2-5 4 0,2-3 2 0,0-3 0 16,-2-4-9-16,-1-4-36 0,-4-7-15 0,0 0-8 15,0 0-27-15,0 0-39 0,0 0-30 16,0 0-4-16,0 0-53 0,-16-11-76 0,2 6-23 16</inkml:trace>
  <inkml:trace contextRef="#ctx1" brushRef="#br0" timeOffset="24148.05">25000 2752 205 0,'17'9'33'0,"-11"-6"103"16,6 1 30-16,0-1-14 0,0 1-11 0,6-1-47 0,-1-1-21 16,7-2 1-16,6-2-30 0,1-3-17 0,1-2 0 15,1-7-5-15,-4 0-12 0,1 0 8 0,-2-3-11 16,0 3 11-16,0 0-10 0,-4 0 2 16,-1 0 7-16,-4 2-4 0,-4-2 4 0,-1 5-3 15,-3 2-5-15,-1 4 6 0,-3-3 30 0,-1 6 5 16,-6 0 6-16,0 0-6 0,0 0-22 0,1 0-4 15,18 19-8-15,-17-5 4 0,2 0-22 0,-1 2 3 16,1 1-1-16,-1 3 4 0,-1-3 5 0,1 0-11 16,-1 1 10-16,0-4-8 0,0 0 15 0,-1-2-2 15,1-3-11-15,2-2 0 0,-1-2-79 0,-3-5-145 16,0 0-144-16</inkml:trace>
  <inkml:trace contextRef="#ctx1" brushRef="#br0" timeOffset="24305.88">25570 2409 1021 0,'0'0'41'0,"0"0"31"0,0 0-72 0,0 17 0 16,1-5-3-16,3-3 2 0,-4-2 5 16,5 5-18-16,2 0-90 0,3 6 24 0,4 1-228 0</inkml:trace>
  <inkml:trace contextRef="#ctx1" brushRef="#br0" timeOffset="24871.9">26183 2670 975 0,'0'-14'156'0,"-2"-3"-54"0,-3 3-19 0,-2 0-6 0,0 2-53 15,0-1 2-15,-2 6 1 0,-1-1 2 0,-4 4-9 16,0 4-11-16,-4-2 2 0,1 9-2 0,-4 2-3 15,-2 3-2-15,2 7-6 0,-3 1 3 16,-2-3-1-16,5 4-6 0,0 0 3 0,7 0-3 16,2 0 17-16,3-2-11 0,1-3 1 15,1-3-4-15,3 0 1 0,8-3 2 0,4-3 1 0,3-2 1 16,-1-1-2-16,1-2 6 0,1-2 6 0,2 0-1 16,1-4-9-16,3-3 4 0,-1 2 0 15,-1-4 3-15,0 2 0 0,-1-3 2 0,-3 1-2 0,1-3 4 16,-1 0-1-16,-2 1-9 0,-1-1 2 0,0 9-3 15,-2-1-1-15,-2 4-2 0,0 0-1 0,-3 2 0 16,3 3 2-16,-5 7-1 0,2 0-3 16,0 6-1-16,-1-1-2 0,5 1 7 0,-3-1 3 0,2-3 1 15,2 0 0-15,4 0-7 0,-1-4-4 16,4-3 2-16,0-1 8 0,3-3 5 0,1-3-1 16,1-2 1-16,2-5 9 0,-4-5-2 0,2 0 6 15,1-4-6-15,-3 1-5 0,0-3 3 0,-3-3 5 16,0 0 0-16,-2-3 8 0,1 3-10 15,-5-5 0-15,-1 3-3 0,-3-6 2 0,-2 1 3 16,-1-5-3-16,1-2 3 0,0-5-12 0,0-6 10 16,-1 1-9-16,-2 2 8 0,-5-3-9 0,3 3-3 15,-8-1-3-15,3 6 1 0,-1 6 2 0,-1 6-3 16,4 9-2-16,-1 5-3 0,0 5-10 0,0 3-2 16,2 4-2-16,-2 4-2 0,2 3-5 0,-2 7 1 15,2 5 3-15,1 3-2 0,-1 8 12 0,5 1-4 16,2 4 7-16,1 9-6 0,4 1 1 0,2 7 5 15,-2 6 1-15,2 1 2 0,-1-3 2 0,3 0 5 16,-4-6 9-16,1-5-1 0,3-1 8 16,-1-7-75-16,6-8-55 0,3-3-7 0,4-3-142 0</inkml:trace>
  <inkml:trace contextRef="#ctx1" brushRef="#br0" timeOffset="25201.92">26980 2389 863 0,'0'0'60'0,"0"0"-19"0,0 0 94 0,7 23-14 0,-3-9-7 0,1 7-6 0,0 5-65 0,2 5-29 0,2 4-6 0,-1 2-3 0,-1-1 4 0,0 3 2 0,2-4 6 0,-4-2-2 0,4-4 0 0,-4-4 11 16,2-3 1-16,2-4 8 15,0-4 17-15,-2-4-3 0,0-1 6 0,-2-2-5 16,0-5-2-16,-5-2 10 0,0 0-6 0,0 0 7 16,2 0-26-16,-1-2-2 0,24-28-10 0,-22 20 8 15,1-4-10-15,-1-4-6 0,1-1 1 0,1-2-3 16,2-3-11-16,0-2-7 0,2 0-14 0,1 0 6 16,4 1-28-16,0 4-50 0,2 4-26 0,-1 5-11 15,-4 3-61-15,10 5-65 0,-2 6-68 0,-3 3-2 16,8 8-116-16</inkml:trace>
  <inkml:trace contextRef="#ctx1" brushRef="#br0" timeOffset="26611.48">27696 2607 579 0,'0'-19'82'0,"0"-2"192"0,-2-5-167 0,-1 0-14 16,-4 3 3-16,2-1-10 0,-2 8-21 0,-2 4 0 0,0 2-10 15,-3 6 5-15,0 4-43 0,-2 10-11 0,-4 1-6 16,-2 5 1-16,0 6-10 0,-1 1 2 16,4 3 0-16,0 5 1 0,1-3-5 0,4 0 6 15,0-2-2 1,8-1 6-16,1-3 7 0,6-2-4 0,2-3 0 0,2-3-1 0,2-2 7 0,-2-3-3 16,2-4 2-16,1-1-2 0,4-3 12 0,0-1-12 31,2-3 9-31,-2-2-9 0,0-6 9 0,1 1 4 0,-1-3-2 15,4 1 3-15,-5-3 2 0,0-1-13 0,1 0 4 16,-4 1-7-16,2-3 11 0,-3 1-6 0,-2 1-4 0,-2 4 0 0,-1 1-7 0,-1 6-6 16,-3 5 0-16,0 0-4 0,0 0-8 0,0 0 10 15,4 9-2-15,-4 5 4 0,0 0-3 0,0 3 3 16,0-1-2-16,0-1 4 0,3 1 5 0,2-2-3 16,2-2 3-1,2-3-3-15,1-2 1 0,3 0 8 0,-3-4 2 0,1-3 4 0,-1 0-4 0,0-3 6 16,3-4-2-16,1 2 4 0,-4-4 0 0,2-1-6 15,-1-1 6-15,-4-3-5 0,0 0 3 0,-2 0 4 16,-2-3-3-16,1-2 4 0,-3-2 1 16,1-5-9-16,3 0 7 0,-3-4-8 15,-2 0 4-15,0-6-3 0,0 1-4 0,0-5 4 0,-2-7 1 0,2 7-13 16,-1-4 4-16,1 6-6 16,0 6 7-16,-4 5-4 0,1 2 0 0,-1 8-3 0,1 5-6 15,-1 1 4-15,1 6-4 0,3 5 5 0,0 0-3 16,0 0-5-16,-2 0-1 0,-17 9 1 15,15 4 7-15,3 5-8 0,-3 1 3 0,4 9-5 16,0 5-1-16,4 5 1 0,3 4 4 0,0 2-1 16,0-1 4-16,1 4 10 0,1 4-3 0,0-4 7 15,-2-2 1-15,-2 1-3 0,4-8 7 0,-2-2-5 16,1-2 8-16,-1-10-4 0,4 6 3 0,1-8-2 16,-3-3 1-16,1-3-5 0,-3-5 1 0,2-3-2 15,3-1-1-15,-3-3 13 0,-2-3-5 0,1-1 8 16,1-5-8-16,0-2-6 0,1-1-4 0,2-6 1 15,1 1 1-15,2-4-10 0,1 0-1 0,1-6-4 16,1 0 10-16,-1-1-3 0,-1-2 2 0,1 0-4 16,-5 5 1-16,-3 3 2 15,0 4 1-15,-6 6-1 0,3 2-9 0,-6 6 0 0,0 0-5 16,0 0 2-16,0 0 2 0,-4 21-2 16,1-7 5-16,-1-2-5 0,4 4 13 0,-2 2-2 15,2-1 3-15,4-1-2 0,-2-2 5 0,3-2-5 0,0-3 3 16,4 3-2-16,-4-7 2 0,4 2-4 15,1 0 3-15,-5-7 0 0,6 0 13 0,-3 0-7 16,-1-4 4-16,2 1-5 0,0-4 6 0,0 3-4 16,-1-3-1-16,-2-1 0 0,2 1-8 0,-3-4 15 15,2 1-7-15,-1-4 12 0,-1-2-6 0,2-1-7 16,-2-4 5-16,2-2-6 0,0-1-2 0,0-2-2 16,2 1-2-16,-2 6 1 0,0 2 1 0,-2 5-2 15,-2 5 0-15,-1 3 0 0,-2 4 4 0,0 0-13 16,0 0 6-16,0 0-10 0,0 0 8 0,0 2-8 15,-10 22 4-15,6-10-4 0,2 4 9 0,4 3-1 16,0-1-5-16,3 1 2 0,0-1 6 16,2-1 4-16,2-2 2 0,0-1-1 0,-1-2-4 15,1-2 3-15,2-2-3 0,-1-3 4 0,0 0 0 16,3-3 2-16,-1-2 9 0,-2-2-5 0,4 0 8 16,-3-6-6-16,3-1 4 0,-2-1-4 0,2-3 1 15,-2 1-2-15,0-4-3 0,-1 2 2 0,-3-4 3 16,-1 0-2-16,-2-3 6 0,2 0-5 15,-3-7-3-15,-1 0-4 0,4-1-2 0,-5-4 1 16,2 8 5-16,-1 3-10 0,-1 2 3 0,-2 9-6 16,0 2 3-16,-2 2-9 0,-3 2 1 0,0 4-4 15,-1 5-7-15,-4 2 7 0,1 12-8 0,2 0 9 16,-3 1 0-16,5 7 1 0,-2-3 2 0,3-1-1 16,1 4-2-16,3-2 14 0,3-2-2 0,2-1 5 15,4-2-2-15,2-4-3 0,1-1 2 0,0-5-3 16,0-1 7-16,2-3-1 0,5-2 4 15,-1-3-3-15,-1-2 8 0,4-2 0 0,-4-3-1 16,11-2 1-16,-3-2-1 0,-3-3-5 0,3 0 7 0,-5-5-5 16,1 3 9-16,-1-4-6 0,-1-1 7 15,-2-2-4-15,1 0 13 0,-3-7-11 0,-4-1 1 16,3-3-2-16,-4-3 0 0,0 4-10 0,-1 1-2 16,-4 6 0-16,1 5 6 0,-5 5-8 0,-1 2 1 15,-1 8-1-15,-5-3 1 0,-1 4-10 16,2 5 0-16,-3 1-6 0,-1 4 6 0,2 3-8 15,-2 1 10-15,2 3-10 0,2 2 11 0,5-2 3 16,0 1-2-16,5-3 4 0,2 2 4 0,4 4-11 0,3-3 5 16,5 1-7-16,0-4 12 0,0-1 0 15,2-3-1-15,-2 3 0 0,0-1-2 0,-1 1-2 16,-3 1 3-16,-1 2 0 0,-2-4 1 0,-1 3 11 16,-4-1-1-16,-2-2 7 0,-3 2 6 0,0 1-14 15,-4 1 9-15,-5 1-7 0,-2-1 12 0,-5-2-4 16,-3 1 1-16,-2 1 0 0,-6-4 3 0,-3 2-7 15,-1 0-4-15,-10 1 1 0,-2-1-5 0,-6 0-12 16,-6-2-29-16,-1 1 1 0,-3-2-115 0,1-1-423 16</inkml:trace>
  <inkml:trace contextRef="#ctx0" brushRef="#br0" timeOffset="32329.73">14061 6902 0,'0'0'0</inkml:trace>
  <inkml:trace contextRef="#ctx1" brushRef="#br0" timeOffset="32231.77">7947 4439 369 0,'-2'-13'77'0,"-1"-1"54"0,1 2 31 0,-3 0-24 0,-1 0-20 0,1 1 0 0,-2 3-78 0,2-1 1 0,-2 4-8 0,0 1 8 0,-2 1-14 0,1 1-19 0,-3 0 1 0,1 2-5 0,-3 0 1 0,1 2-2 0,-2 1-3 0,2 3 0 15,2-1-3-15,-2 4 1 0,-1-1-2 0,1 5 3 0,0 1 1 0,2 1 0 0,-4 3-1 0,7 6-1 0,-2-1-8 0,0 6 0 0,4 3 3 0,0 2-1 0,1 3 8 0,4 3 1 16,2 2 5-16,1-4-1 0,4-1 9 0,6-6-9 16,1-5 5-16,1-6-6 0,4-3 2 15,2-8 6-15,4-4 5 0,-3-5 1 0,4-2 13 16,1-7 1-16,-1-3-1 0,-2-9 3 0,2 0-4 15,-3-5-7-15,-1-5-4 0,-1 1 2 0,-3-3 1 16,-3 2-1-16,-1 5 14 16,-3-2-6-16,-1 2 24 0,-6 5 9 15,-2-7-9-15,-2 5 10 0,-6-1-22 0,-1-2-21 0,-1 5 1 0,-5 0-7 16,0 2-5-16,-3 1-5 0,-3 4-2 0,-2 4 0 0,0 3-2 16,-2 5-13-16,1 4 2 0,-3 1-4 0,1 6 0 15,-2 3 0-15,1 1-3 0,-1 4 1 16,2 0-4-16,3 3 8 0,0 2-7 0,4-1 6 15,4 4 1-15,6 1-60 0,2-4-28 0,12 11-18 16,4-1-86-16,3-6-128 0</inkml:trace>
  <inkml:trace contextRef="#ctx1" brushRef="#br0" timeOffset="32627.7">8516 4414 668 0,'2'-5'113'0,"-4"-7"33"0,2 5 53 15,-5-2-29-15,0 0 27 0,-2 2-93 0,-4 2-22 0,1 0-13 16,-1 3-38-16,5 2-24 0,-1 4-6 0,-4 3-1 16,-1-2 0-16,-2 5-9 0,2 1 1 0,-2 3-5 15,0 3 3-15,2 6-1 0,1-1 2 0,1 5-1 16,3 4-1-16,2-1 1 0,1 3 0 15,2-4 1-15,2 1 8 16,6 0 3-16,1-3 1 0,1-4 1 0,6 0-5 0,2-8 10 0,1-1-1 16,6-3 7-16,-2-8-5 0,0-1-2 0,3-7 2 0,-3 0-1 15,2-8 9-15,-1-2-4 0,-1-3 4 0,2-4-2 16,1-1-1-16,-5-3-2 16,1 3 2-16,-5 1 1 0,-3-5 12 15,-1 3 4-15,-6 0 2 0,-5-3 2 0,0 3 0 0,-7-2-7 0,0-2-3 16,-5 2 1-1,0 2-8-15,-2 3-14 16,-2 3-3-16,1 8-2 0,-3 1-3 0,2 4-7 0,-3 3-2 0,-2 2-2 0,-1 4-7 0,-1 4-3 0,2 3-4 31,7 3 0-31,4 0-6 0,5 1-75 0,3 3-29 16,2-4-21-16,3 3-79 0,11 0-190 16</inkml:trace>
  <inkml:trace contextRef="#ctx1" brushRef="#br0" timeOffset="32942.97">9110 4311 721 0,'0'0'124'0,"0"0"30"16,0-1 7-16,0-1 39 0,0 0-34 0,0 0-63 15,-2 1-14-15,2-1-6 0,0-2-8 0,0 4-33 16,0-1 1-16,0-1-11 0,0 0-11 0,0 2-12 15,0 0-3-15,2 5-2 0,2 8-4 0,-3 4 0 16,5 2-7-16,1 4 5 0,-7 0-2 0,3 1 3 16,2 2 1-16,-5 2 0 0,5 2 5 15,-3-4-5-15,-2 3 7 0,5-4-7 0,-1-1 11 16,-1-3-2-16,1-2 1 0,-2-1 0 0,1-4 2 16,-1-2-39-16,1 2-31 0,3-4-4 0,-1-1-71 0,2 0-95 15,3-6-77-15,-1-3-15 0,7-2-218 0</inkml:trace>
  <inkml:trace contextRef="#ctx1" brushRef="#br0" timeOffset="33150.1">9498 4297 520 0,'7'-5'89'0,"-3"0"88"0,-1-2 18 0,-3 7 38 16,0 0-21-16,0 0-67 0,0 0-23 0,0 0-3 15,0 0-30-15,0 0-42 0,0 0-7 0,0 0-8 0,0 0-18 16,0 2-6-16,7 24-1 0,-5-12-2 15,0 0-5-15,0 5 0 0,-1 0-3 0,1 2 3 16,0 2 5-16,0-2-7 0,1-1 5 0,1 1-4 16,-1 0 3-16,1-3 0 0,-3-1 2 0,3 2 0 15,-3-1 5-15,5-4 0 0,-5 0 4 0,5-6-1 16,-3 3-5-16,4-4-86 0,0-2-47 0,0-2-17 16,3-1-126-16,4-2-233 0</inkml:trace>
  <inkml:trace contextRef="#ctx1" brushRef="#br0" timeOffset="33385.55">9927 4280 837 0,'5'-3'130'0,"-1"-3"81"0,3 5 36 0,-2-1-79 0,-5 2-10 16,0 0-16-16,0 0-28 0,0 0-60 0,0 0-3 15,0 0-18-15,9 21-8 0,-9-9-7 0,3 4-5 0,2 3 1 16,0 3-4-16,-1 3-2 0,-2-1 2 0,-1 4-3 15,1 0-4-15,2-2 2 0,1 5-2 16,-5-1 3-16,2-2 1 0,1 0-2 0,-1-2 8 0,1-2-4 16,1 1 9-16,3 1-18 0,-6-5-58 0,6-2 13 15,0-2-157-15,0-3-289 0</inkml:trace>
  <inkml:trace contextRef="#ctx0" brushRef="#br0" timeOffset="37985.78">20339 10235 0,'0'0'0</inkml:trace>
  <inkml:trace contextRef="#ctx1" brushRef="#br0" timeOffset="37840.08">12893 4440 306 0,'0'-10'136'0,"-4"-2"0"0,8 3-5 0,-4-3-4 0,2 1-64 0,-1 3-24 0,-1-6-2 0,-3 1-5 0,-1 1-1 0,3 0 9 0,-3 0-6 0,-3 1 10 0,2 1 4 0,0-1 3 0,-1 5 1 0,-1-3-1 16,0 2-13-16,-1 2-5 0,3-1-5 15,-2 3 2-15,1 1-6 0,1 2-19 0,-7-2 7 16,8 2-11-16,-3 4-4 0,-1 1 3 0,4 2-6 15,-4 4 6-15,1 2-12 0,1 1-5 0,1 7 2 16,-2 2-3-16,2 1-7 0,0 4 13 0,5 2-5 16,2 1 9-16,-1 1 8 0,4-3-4 0,1-1 4 15,1 0-5-15,3-5 4 0,2-2 5 0,-3-2-1 16,5-9 4-16,-4 4 2 0,6-7-4 0,1-2 4 16,3 2-4-16,-1-7-3 0,2-3 8 15,1-1 2-15,1-4 3 0,0-3-4 0,-1 2 4 16,1-3-2-16,-4-3 3 0,2 1-6 0,-5-7 2 0,-4 2-2 15,-2-4 4-15,-1 4 7 0,-4 1 3 16,2-1 8-16,-5 0-3 0,-4-2 9 0,-3-2-6 16,-4-1-4-16,4-2 2 0,-5 1-10 0,-3 1-9 15,1 1-5-15,-3 6-1 0,1 1-11 0,-4 4 1 16,4 2 0-16,-1 1 1 0,1 4 3 0,-4 5-11 16,4 0-1-16,-3 5-3 0,-1 4 4 0,6 3-11 15,-3 0 12-15,2 5-11 0,5 1 13 0,-3-1-67 16,6 2-25-16,5 1-16 0,3-1-53 15,4-2-75-15,4-1-58 0</inkml:trace>
  <inkml:trace contextRef="#ctx1" brushRef="#br0" timeOffset="38224.14">13422 4283 620 0,'-2'-1'115'0,"-3"-6"60"0,0 2 35 0,-2-2-53 0,2 1-21 0,-2-1-2 0,0 4-57 0,0 1-28 0,-2 0-16 0,2 2 0 0,-1 4-33 0,-1 3-13 16,2 2 4-16,-2 5-5 0,0-1 16 0,-1 5-13 15,1 1-2-15,2 2-4 0,2 0 3 0,2 2 9 16,1-1-1-16,2-1 3 16,3 2 0-16,4-4-2 0,-1 0 5 0,4-3-3 15,2-2 10-15,0-4-8 0,6 1-2 0,-3-4-2 0,5 1 10 16,-3-4 0-16,0-4 5 0,3-4-5 15,-5-4-5-15,3 1 14 0,-1-4-11 0,2 2 12 16,-3-5-6-16,0-3-1 0,-4 1 3 0,-3 1-3 16,-1 1 5-16,-1-2-2 0,0 0 7 0,-2 1-3 15,-5-3 9-15,-1-1 0 0,-8-2 0 0,-3-3-1 16,1-1-7-16,-1 1-2 0,3 3-3 0,-6 2 1 16,-1 3-11-16,-3 6-8 0,1 3-5 0,3 3 0 15,-1 3 5-15,-1 1-4 0,-1 5-6 0,3 4 0 16,1 3-13-16,2 2-48 0,-1 3-15 0,6 1-15 15,0 2-47-15,7 1-81 0,0 4-97 0</inkml:trace>
  <inkml:trace contextRef="#ctx1" brushRef="#br0" timeOffset="38593.98">13969 4214 458 0,'0'-12'78'0,"-2"3"42"0,-3-2 38 15,-4 1-2-15,1 0 30 0,-1 3-58 0,2 1-17 16,-2 3-3-16,-1-1-20 0,-4 4-45 0,2 4-5 16,-4-1-14-16,0 6-22 0,1 3-1 15,-4 2-3-15,6 5 0 0,-1 4-10 0,4 1 0 16,1 4-2-16,2-2 1 0,0 4-1 0,6-2 13 16,1-2-3-16,7-2 6 0,3-1 3 15,4-4-5-15,3-3 5 0,-4-4-3 0,0-3 16 0,3-4-7 16,0-5-2-16,-1 0-2 0,3 0 3 0,-1-5 5 15,-1-4 5-15,1 2-4 0,1-5-11 0,-1-4 3 16,-1 1 3-16,-2-3 2 0,0-1 2 0,-4 2-3 16,-1-3 4-1,-4 1-2-15,-1 0 12 0,-4 0-8 0,-2-4-1 0,-3 2 0 0,-2-3 0 0,-2 0 2 16,-3 3-5-16,-2 0 3 0,2 3-21 16,-1 6-1-16,-4 2-1 0,0 6 3 0,-2 2-3 0,-4 6-8 15,2 3-9-15,0 5 3 0,0 2 2 0,5 3-5 16,-3 4-9-16,2 2-3 0,8 0-48 0,2 1-76 15,7 2-56-15,11-1-12 0,-1-1-149 16</inkml:trace>
  <inkml:trace contextRef="#ctx1" brushRef="#br0" timeOffset="38955">14397 4210 707 0,'0'-7'150'0,"0"-1"23"0,-1 1-4 0,-5 0 8 0,-2 3-57 15,1 2-33-15,-5 1-16 0,1 1 0 16,1 1-39-16,-2 6-22 16,-1 4-6-16,1 3-2 0,0 1-3 0,2 5-7 0,-3-1 4 0,3 0-5 15,3 2 5 1,3 0-6-16,6 0 3 0,3 0-3 0,2-2 18 0,2-2-9 0,-2 1 5 0,3-3-5 16,3-1 13-16,2-3-7 15,8-3 3-15,0-2-5 0,-4-3 4 16,5-1 1-16,-8-2-2 0,10-2 2 0,-5-5 6 0,0-2-6 0,3 2 4 0,-3-6-5 15,3 2 7-15,1-1-5 0,-1 0 5 16,-6 0-6-16,-1-1 2 0,-5-1 8 0,0-1 3 0,-6-3 2 16,-3-1 9-16,1-4-4 0,-4-1 1 15,0-2-1-15,-4-2-8 0,1 0-9 0,-6 6 0 0,-3-1-2 16,5 9-3-16,-9 0-11 0,2 2-2 16,-7 7-2-16,4 1-1 0,-4 6-12 0,0 5-1 0,2 3-3 15,-9 1 8-15,4 4-72 0,1 3-27 16,9 1-23-16,0-2-94 0,9 4-206 0</inkml:trace>
  <inkml:trace contextRef="#ctx1" brushRef="#br0" timeOffset="39374.94">15169 4101 501 0,'0'-16'73'0,"-4"7"165"0,-1-1 150 16,0-1-268-16,3 2 65 0,2 4-59 0,0 5-27 0,0 0 3 0,0 0-39 0,0 0-18 0,0-1-14 0,0 1 2 0,0 0-29 0,0 0 8 0,0 0 0 0,0 0 3 0,0 0-4 0,0 0 4 15,6 22 3-15,-3-10 1 0,-3 2-4 0,7 4-9 16,-5 1-2-16,1 2 1 0,1 5-3 15,-4 4 3 1,0 1-4-16,0 4 5 0,7 1-8 16,0-1 6-16,3 0 0 0,-8-4 5 0,0 1 5 15,1-6-6-15,-3 2 5 0,4-7-4 0,-3 0 10 0,1-4-7 16,0 0 2-16,1 1-3 16,1-4 9-16,-3 0-17 0,3-4 8 0,-2-1-9 0,-2-2 11 15,1-2-6-15,-1 2 3 0,4-3-3 0,-1-1 2 16,-1-3 7-16,2 0-1 0,-4-5 3 15,0 5-14-15,0 0-26 0,0-2-22 0,8-19 0 16,1 11-41-16,1-6-81 0,-3 0-66 0,9-3-15 16,0-3-211-16</inkml:trace>
  <inkml:trace contextRef="#ctx1" brushRef="#br0" timeOffset="40243.75">17692 4200 166 0,'-1'-11'23'0,"1"6"134"0,-4-4 74 0,-1 2-89 0,0-1 59 0,-2 1-51 0,0 0-21 0,0 2-2 0,-2-1-50 0,2 3-31 0,-1-1 0 0,-1 3-10 0,-2 1-12 15,-1 0-9-15,-2 1-4 0,2 5 0 16,-2-1-10-16,-2 4-3 0,4 1-7 0,-5 4 3 16,3-2 0-16,2 9-8 0,-6-2 3 0,8 6-4 15,-1-1 11-15,3 0-9 0,2 8 2 0,5-3-5 16,-3-1-3-16,4 0 11 0,4-2 4 0,-1-1 1 16,4-3 10-16,2-1-1 0,5-2 2 0,1-3-3 15,3 0 1-15,3-9 1 0,1-2 4 0,3-3-1 16,-1-2 8-16,2-2-5 0,-5-2 6 0,0-8-4 15,2 0 14-15,-4-4-4 0,0 2 1 0,-2-3 0 16,-1 0 15-16,0-1 17 0,-4-1 2 16,-3 0 6-16,-2-2-18 0,-2-2-5 0,-3-1-3 15,-2 0 3-15,-2-4-5 0,-3 0-20 0,-2-2 2 16,-2 1-7-16,-1 2-2 0,-3 6-10 0,1 2-1 16,-2 5-1-16,-1 4-6 0,-5 1-1 0,3 4-6 15,-4 1 4-15,-2 4-5 0,4 0-5 0,-2 4 3 16,-1 3-5-16,3 3-19 0,-1 1-53 15,5 1-5-15,4 4-16 0,6 1 8 0,3 1-90 16,8 2-47-16,2 1-22 0,6-1-120 0</inkml:trace>
  <inkml:trace contextRef="#ctx1" brushRef="#br0" timeOffset="40746.3">18152 4184 77 0,'0'0'125'16,"-7"0"7"-16,4 0-11 0,3 0 12 0,0 0-30 0,0 0 3 0,-2 0-1 0,0 0 5 0,1 0-14 0,-1-2-9 0,0 2-3 0,0-1 3 0,1-1-9 0,-1 0-31 16,0 0-5-16,0 2-7 0,1 0-17 0,-1 0-10 15,0 0-4-15,-41 2 1 0,36 5-1 0,-2 7-4 16,2 2 0-16,-3 1-2 0,3 2 0 0,0 1-8 16,0-1 7-16,3 3-7 15,-1 1 10-15,1 1-4 0,3-1-1 0,-1-4-1 16,2 0 12-16,2 1-6 0,5-3 3 15,1-1-4-15,-1-6 8 0,9 4-6 0,-2-5 6 0,3-4-7 0,6 4-4 16,-6-9 11-16,4-4 1 0,5 1 6 16,-3-4-4-16,1-4-2 0,-1 3-2 0,-2-5 3 15,-2-2 5-15,-1 1 2 0,-3 0 10 0,1 0-2 16,-7 2 29-16,-1-4-4 0,-2 2 2 0,-3-5-3 16,1 0-9-16,-6 0-14 0,-2-4 0 0,-3-1-1 15,-1 1 1-15,-5-2-10 0,0 3-8 0,-3 4 1 16,2 6-7-16,-5 4-9 0,0 2 2 0,-8 3-7 15,-4 1-5-15,0 2-1 0,1 5-1 0,1 4 0 16,-1 0-1-16,11 5-22 0,-4-4-16 0,6 2-3 16,5 0-38-16,3 1-51 0,5-1-48 0,6-2-7 15,2 3-132-15</inkml:trace>
  <inkml:trace contextRef="#ctx1" brushRef="#br0" timeOffset="41434.74">18692 4123 396 0,'-5'-5'65'0,"3"-2"96"0,-1-2 54 0,-1-1-35 0,2 3 33 0,1 2-91 0,-5-1-29 0,6 6-12 0,0 0-54 0,0 0-22 0,-1 0-3 0,-1 0-3 0,0 0 4 0,-36 21 1 0,29-12 2 0,2 5-3 0,-3 2-9 15,1-1 3-15,-1 4-2 0,1 4 4 16,4 2 6-16,3 1-6 0,-1 0 3 0,3 0-3 16,0-2 3-16,3-3 8 0,0 0-4 0,4-3 5 15,2-3-2-15,2-1-5 0,1-3 8 0,2 1-7 16,-2-3-4-16,4-2 13 0,1-1-13 16,0-4 15-16,3 2-4 0,-1-6 2 0,-2-2 5 0,2-1-3 15,-3-3 2-15,1-3-4 0,1 2 0 16,-8-5-1-16,6 2 7 0,-6-2-1 0,3-1 14 15,-5 1-7-15,-2-2 26 0,-1-3-9 0,-5-4 0 16,0 1-2-16,-2-5-8 0,-3 0-5 0,1 0-7 16,-4 0 3-16,-1 0-12 0,-2 3-5 0,-4 1-5 0,3 6 1 15,-1 6-6-15,-1 4-6 0,-1 4-1 16,-3 1-2-16,1 2-3 0,-4 2 0 0,2 1-9 16,0 6 5-16,1 0-8 0,4 8-44 0,2-1-18 15,3 3-15-15,4-1-63 0,5 1-137 16,4 2-102-16</inkml:trace>
  <inkml:trace contextRef="#ctx1" brushRef="#br0" timeOffset="41813.46">19180 4008 641 0,'0'-17'143'0,"2"5"49"0,-1-4-18 0,1 4 27 0,0 3-83 0,-2 9-26 0,0 0-2 0,0 0-4 0,0-2-15 0,0 0-10 0,0 1-6 0,0-1 3 0,0 0-13 0,0 2-13 0,0 0-2 0,0 0-2 0,0 0-5 0,-4 19-2 15,4-10-7-15,0 5 4 0,0 0-9 16,0 2-9-16,0 3 2 0,0 3-4 15,4 1 1-15,-3 0-2 0,3 1 1 16,-1-1 0-16,-1-2 7 0,2 1-3 0,-3-1 3 0,3 2-3 0,-2 0 6 16,-1-1-7-16,-1-1 4 0,2 0-3 15,0-3 9-15,-2-1-4 0,2 0 5 0,-1-1-3 16,-1-2 3-16,0 0 1 0,0-4-4 16,0-1 4-16,2 2-7 0,2-4-26 0,-3-2-26 0,5-4-1 15,0-1-71-15,5-3-97 0,1-2-161 0</inkml:trace>
  <inkml:trace contextRef="#ctx1" brushRef="#br0" timeOffset="42584.63">19556 4407 766 0,'0'0'99'0,"0"0"46"16,0 0-15-16,0 0 22 0,0 0-57 0,0 2-10 0,-2 0 1 16,0-1-3-16,1 1 3 0,1 0-17 0,0 0 8 15,0-1-11-15,0 1-14 0,0 0-11 0,0 0-12 16,0-1 6-16,0 1-19 0,0 0-4 0,21 10-1 15,-9-15-1-15,2 1-6 0,5 2-2 16,-3-4 1-16,1 3 0 0,4-1 5 0,-4-2-7 16,4 4 2-16,-2-1-1 0,-1-1 9 0,3 0-7 15,1-1 7-15,1 3-5 0,-2-2 6 0,0-2-4 16,-6 3 1-16,1-1-1 0,2-2 6 0,-5 4-4 16,0-3 0-16,-3 1-1 0,-3-1 4 0,2 3-5 15,-1 0 5-15,-4-2-5 0,-4 2 12 0,0 0-1 16,0 0 7-16,0 0-3 0,0 0 5 0,0-2-13 15,0 1-5-15,-23-22 0 0,11 21-7 0,-4 0-3 16,-6 2-1-16,1 2-3 0,-5 0 2 0,-4-2 0 16,8 0 2-16,-6 0-1 0,3 2-1 0,1 1 4 15,0 1-5-15,-3-1 4 0,5 4-4 0,-6-2-2 32,2-3 3-32,8 0-1 0,-4 1 8 0,8-1-4 15,2 1 2-15,-2-1-4 0,1 2-3 0,5-4 5 16,-1 1-2-16,4 1 3 0,0 0-5 0,5-2 0 15,0 0 2-15,0 0 0 0,0 0 2 0,0 0-5 16,0 0 3-16,0 0-4 0,0 0 2 0,0 0-2 16,0 0 1-16,0 0-1 0,0 0 3 0,20-5-1 15,-7 3 0-15,-1 2 0 0,2 0 0 0,0-4-1 16,1 4-1-16,5 0 1 0,-5-1 1 16,6 1 0-16,-2-2 1 0,6 0 0 0,-4-1 3 15,5 3-1-15,2-4 2 0,-4-1-2 16,4 0 5-16,0 0-6 0,-6-1 4 0,4 1-3 0,1 0 3 15,-3 0 4-15,-5-2-7 0,2 1 7 0,-2 1-1 16,-7 0 1-16,2 0-5 0,-3 0 2 16,-4 1-4-16,0 1 2 0,-2 1 4 0,-2 0 0 0,-3 2-2 15,0 0 1-15,0 0-1 0,0 0 2 0,0 0-4 16,0 0-1-16,0 0-1 0,-1 0 0 0,-1 0 2 16,-29 5-5-16,17-1 3 0,0-1-3 0,-2 3 6 15,2-1-3-15,-2-2-2 0,-3 2 0 16,4-1 5-16,-3-1-4 0,2 3-24 0,6-3 4 15,-2-1-76-15,0 0-53 0,5-1-81 0,0 1-1 16,3 3-278-16</inkml:trace>
  <inkml:trace contextRef="#ctx0" brushRef="#br0" timeOffset="49668.84">10212 17374 0,'0'0'0,"0"0"0,0 0 16</inkml:trace>
  <inkml:trace contextRef="#ctx0" brushRef="#br0" timeOffset="65243.25">18510 11603 0,'0'0'0,"0"0"0,0 0 0,0 0 0,0 0 0,0 0 0</inkml:trace>
  <inkml:trace contextRef="#ctx1" brushRef="#br0" timeOffset="65352.63">12948 5183 183 0,'-1'-4'33'0,"1"4"48"15,0 0-3-15,0 0 55 0,0 0-14 0,0 0-18 0,0 0-6 0,0 0 3 0,0 0-13 0,0-2-11 0,0 1 1 0,0-1 0 0,0 0-3 0,0 0-14 0,1 1-7 0,1-1 2 0,0 0-12 0,0 0-2 0,-1 1-2 0,1-1 0 0,-2 0-17 0,2 2 9 16,0 0-5-16,-1 0 8 0,1 0-3 0,0 0-6 0,0 0 2 0,-1 0-2 15,1 0-3-15,0 0-1 0,0 0-1 0,-1 0 1 16,1 0 3-16,29 21-11 0,-25-7 2 0,2 3-4 16,-4 4 6-16,5 4-11 0,-1 1 4 0,-4 2-5 15,1 0 3-15,-2 0-6 0,-3-1 3 16,4 3-3-16,-1 0 4 0,-1-2 1 0,3-1 1 16,-3-4 1-16,0 1-1 0,1-3-2 15,1-1 3-15,1-5 1 0,2-1 7 0,0-2 0 0,-4-5 0 16,3-3 1-16,1-1 3 0,-4-3 3 0,-3 0-9 0,0 0 5 15,0 0-32-15,2 0-58 0,21-21-28 0,-16 11-11 16,-1-2-77-16,0-6-119 0,2 4-121 16</inkml:trace>
  <inkml:trace contextRef="#ctx1" brushRef="#br0" timeOffset="65821.39">13440 5080 182 0,'0'0'105'0,"0"0"20"0,0 0-2 0,0 0 11 15,0 0-23-15,0 0-31 0,0 0-3 0,0 0-6 0,0 0-9 0,0 0 8 0,0 0-4 0,0 0 9 0,0 0 0 0,1 0-11 0,-1 2 2 0,2-1-4 0,14 25-2 0,-11-15-23 0,-2-1 1 0,3 4-8 0,-5 0-11 0,1 4-4 0,2 1-6 0,-1 3 4 16,1-1-5-16,-1 0-5 0,-1-2 1 0,-2 1-1 16,2 0 7-16,1-2-6 0,2 1 8 0,1 0-6 15,-1-3 6-15,-4 1 2 0,1-1-8 0,0-2 8 16,-2 0-3-16,2 2 2 0,1-2 0 0,1-1 2 16,-3 0-2-16,3 1-1 0,-6-6-34 0,2 1 12 15,0 1-84-15,0-6-46 0,5 1-23 0,4 2-15 16,-5-5-80-16</inkml:trace>
  <inkml:trace contextRef="#ctx1" brushRef="#br0" timeOffset="66446.38">14075 5165 397 0,'0'-3'74'0,"0"-6"58"0,0 4 22 0,0-1-41 16,0 6 5-16,0 0-14 0,0 0-11 0,0 0-40 15,0 0 5-15,0-1-12 0,0 1 13 0,0-2-16 16,0 2 1-16,0 0-4 0,0 0-5 16,0 0-5-16,0 0-1 0,0 0 0 0,-1 0-5 0,-1 0-9 15,0 0-1-15,0 0-2 0,1 0-13 16,-1 0 16-16,0 2-11 0,0-1 14 0,1 1-12 0,-3 0-8 16,1 0 2-16,-1 1-3 0,-43 48 6 0,45-39-3 15,1 0 3-15,-3 4-2 0,2-2-1 16,2 3-2-16,-1 1-6 0,1-1 5 15,0 0 6-15,0 1-3 0,3 1 1 0,1-2-1 16,-1 1 1-16,4 1-1 0,0-3 2 0,2 1-2 16,-1-1-6-16,3-2 13 0,1-2-2 0,0 0 8 15,1-3-8-15,0-4 2 0,3 2-1 0,0-5 2 16,-1-2 6-16,1 0-6 0,0 0 5 0,-4-4-5 16,-2 1 4-16,6-4-4 0,-2-2 3 0,0 2-1 15,2-2 12-15,-4-1-15 0,-2 0 10 16,2 1-10-16,-1-3 6 0,-2-2 2 0,-1 0-4 0,1 0 6 15,-5 0 8-15,-1 0-8 0,1 0 4 16,-4-3-6-16,0-4 0 0,0 3 6 0,-6-1-7 0,-1 2 7 16,4 1-17-16,-4 2 0 0,-4 0 2 15,3 7-2-15,-6 0-2 0,0 4-8 0,2-3-1 16,-6 3-2-16,1 1 10 0,-2 2-4 0,0 2-4 16,-2 1-1-16,0 3 8 0,0 1-6 0,0-4 4 15,2 6-6-15,0-4 6 0,6 4-13 16,5-2-36-16,4 1 7 0,2-1-81 0,2-3-42 0,4 3-20 15,3-4-17-15,2 1-80 0</inkml:trace>
  <inkml:trace contextRef="#ctx1" brushRef="#br0" timeOffset="66993.2">14664 5123 125 0,'2'-5'67'0,"-1"2"59"0,-1 3 7 0,0 0-24 0,0 0-16 0,0-2 5 0,0 0-20 0,0 0-16 0,0-1 2 0,0 3-7 0,0-2-14 0,0 0 19 0,0 1-7 0,0 1 13 15,0-2-8-15,0 2-6 0,0 0 9 0,0-2-5 16,2 2 3-16,0 0 3 0,0 0-10 0,-1 0 9 15,1 0-21-15,0 0-17 0,0 0-2 0,-1 0-3 16,1 0 0-16,0 0 2 0,0 2 3 0,20 26 0 16,-18-19 0-16,-4 3-10 0,1 0-2 0,-1 2-2 15,4 3-4-15,-1 2-7 0,-1 1 1 16,0-3-2-16,0 4 7 0,-1 2-4 0,1 1 0 16,2-1-1-16,-3-1 9 0,-1-3-10 0,4-1 8 15,-2-1-8-15,-1 1 10 0,3 4-2 0,1-6-2 16,-3-2 2-16,1-4 4 0,-1 1-3 0,1-1-4 15,1 1 2-15,-1-1 7 0,3-4-4 0,-3-1 6 16,1-4-10-16,-4-1-27 0,0 0-55 0,0 0-40 16,1 0-1-16,1 0-73 0,0 0-187 15</inkml:trace>
  <inkml:trace contextRef="#ctx1" brushRef="#br0" timeOffset="67571.4">15219 5153 426 0,'0'-7'103'0,"0"-2"150"0,2 1-84 16,-2-1-36-16,-2 4-15 0,-3-4-2 0,-2 2-41 0,0 2-13 0,2-1-2 0,5 3-1 0,0 3-10 0,0 0-17 0,-19-7-7 0,8 7 0 0,5 0 3 0,-1 2-13 0,1 1 0 0,-4 4-6 15,1 0-8-15,4 2 1 0,0 3 1 0,0 2-1 16,-2 0-3-16,-6 7-8 0,3-2 2 0,3 7-4 16,2 0-2-16,-1 0 13 0,5 2-4 0,1-2 6 15,1 1-7-15,5-1 3 0,-6-7 2 0,1 0 2 16,5-1 13-16,6-6-18 0,7 3 3 0,-3-6-7 16,6 0 20-16,1-7-2 0,-6 1 3 15,13 1-4-15,-6-4 5 0,4-4-7 0,4-5 1 16,-8-1-3-16,2-2-1 0,0-2 8 0,0 0 1 0,0 0 1 15,-1-2-2-15,-6-1 40 0,-3 1-5 16,-4-3 19-16,-2-2-15 0,-1 2-14 0,-2-6 0 16,-2-1-3-16,-1 4-2 0,-3-3-14 0,-1 1-3 15,-5 3-2-15,-2-2-7 0,-1 6-2 0,-5 3-4 16,-1 5 1-16,-5 4-8 0,-7 2 2 16,-3-1-3-16,-13 6 3 0,0 3-7 0,-3 9-7 15,-4 3 1-15,5 3-1 0,-1 2 8 0,2-1-132 16,4 5-132-16,-3 6-24 0,2-1-578 0</inkml:trace>
  <inkml:trace contextRef="#ctx1" brushRef="#br0" timeOffset="70399.45">23682 3937 355 0,'3'-7'269'0,"1"-5"-44"0,-3-4-46 16,1 5-14-16,-2 11-34 0,0 0-45 0,0 0-8 0,0 0-5 0,0 0-8 0,0 0-31 0,2 0 2 0,0 0-9 0,-1 0 11 0,1 0 0 0,0 0-1 0,17 18 1 0,-16-2-12 0,-1 1-4 0,0 0 1 0,0 6-2 0,-1-4-7 0,-1 6-3 15,2-1-1-15,2 4 1 0,-3-2 5 16,-1-2-10-16,0 3 3 0,0-1-4 0,-1-2 4 16,-1 0 1-16,-3 3-1 0,1-3 2 15,-3-1 4-15,4-2-7 0,-1-4 6 0,1-1-4 0,3-2 6 16,-4-4-7-16,3 1 3 0,1-6-3 0,0 5 2 0,5-1-1 16,0-4-4-16,2-1 4 15,3-1-2-15,3-3-7 0,2 0 5 0,4 0-4 16,2-2 8-16,2 1-6 0,1-5 2 0,2-1-3 15,2 0 1-15,-2-1 0 0,1 1-4 0,-1 0 5 16,-2 0-1-16,-3 2-1 0,0-1 3 0,-5-1-2 16,-1 2 3-16,-3 0-11 0,-5 0-21 0,0-1 2 15,-1 1-62-15,-1 2-65 0,0-2-49 0,-1 1-8 16,-4 4-115-16</inkml:trace>
  <inkml:trace contextRef="#ctx1" brushRef="#br0" timeOffset="70883.84">24389 3979 937 0,'8'-20'138'0,"-1"1"30"15,-1 2-22-15,-6 3 17 0,0-4-95 0,-4-1-17 16,1 7 1-16,1 0-3 0,-3 0 2 0,1-1-16 15,-1 5 1-15,2-3-5 0,-3 4-5 0,-1 0-17 16,-1 2-4-16,-1 5-1 0,-2 0 1 0,-2-2-5 16,4 4 0-16,-7 3-2 0,2 2 2 0,0 4-9 15,-3-1 5-15,-4 1-6 0,0 1 4 0,-2 0 2 16,4 4-2-16,5-1 1 0,-1-1-3 16,1 6 0-16,0-3-1 0,3 4 2 0,4 2 2 15,2-4-7-15,3 2 2 0,2-2-5 0,2 2 6 0,7-4 5 16,1-3 1-16,4-2 2 0,2 0-3 0,10-3 9 15,2 0-6-15,2-4 6 0,-3-3-4 0,3-2 1 16,0 0 7-16,-1 0-5 0,6 0-2 0,-7 0 2 16,-4 0-6-16,1 0 4 0,-6 2 2 15,-4 1-4-15,3 2 5 0,-8-1-5 0,1 5 3 16,-4-3 8-16,-2 1-1 0,-2 2 5 0,-3 0 4 0,0-2-1 16,-3 2 4-16,-2-1-3 0,-2-1 4 15,-2 2-4-15,-1-2 1 0,-4 0 0 16,0-2-3-16,-9 0-2 0,4 1 0 0,-5-3 0 0,-3 2-3 15,0 1-4-15,-10-3-1 0,7 0 1 0,-1 4 0 16,0-3-4-16,5-1-2 0,-6 3 1 16,4-5 6-16,8 1-16 0,-1-2-21 0,5 0-2 0,2-2-73 15,5-1-78-15,9 3-55 0,0 0-11 16,0 0-142-16</inkml:trace>
  <inkml:trace contextRef="#ctx1" brushRef="#br0" timeOffset="73102.62">23804 5021 133 0,'0'0'61'0,"0"0"65"0,0 0-8 0,0 0 1 0,0 0-15 15,0 0 13-15,0 0-30 0,0 0-18 0,0 0-1 0,0 0-5 0,0 0-23 0,0 0 4 0,0 0-10 0,0-2 9 0,0 2-4 0,0-2 6 0,0 0 9 16,0 1-3-16,0-1-6 0,0 0 2 16,0 2-7-16,0 0 8 0,0-3-1 0,0 3-8 15,0 0 0-15,0 0-2 0,0 0-5 0,0 0-14 0,0 0-1 16,0 0-4-16,0 0-4 0,0 0-6 16,0 0 5-16,0 0-3 0,-7 20 10 0,3-7-12 15,-1 4-4-15,-2 1-1 0,2 4 2 0,-1 1-5 16,0 1 5-16,0 2-4 0,-1 1 8 0,-1 0-5 15,-1 0 2-15,-2 0-2 0,-1 0 7 16,4-3-5-16,-5 0 5 0,5-5-4 0,1 2 9 0,1-1-9 16,5-1 3-16,-6-2-4 0,0-3 9 0,2-3 5 15,-2-3-1-15,7-1 3 0,0-7-6 0,0 0 5 16,0 0-3-16,0 2 4 0,0 0 2 16,0-2 3-16,0 0 5 0,0 0-1 0,0 0 8 0,0 0-17 15,-6-16 2-15,6 2-9 16,4-3 0-16,-2-4-3 0,-1-2 0 0,3 0 1 0,-2-3 1 15,1-3-3-15,8 3 0 0,-5-6-1 0,3 4-2 16,2-1-3-16,-3 3 0 0,3-1 0 0,-3 3 6 16,-1 3-10-16,-1-2 2 0,1 3-4 0,1 2 6 15,-1 2-2-15,-1-1 1 0,-1 5-2 16,2-4 5-16,0 2-6 0,1 2 3 0,-2 0-6 16,-1 3 2-16,0 2-6 0,0 0 1 0,2 5-1 15,0-3 7-15,-2 5-9 0,4-2 3 0,-4 2-4 16,2 2 8-16,2 3 4 0,0 2-3 0,-2 2 2 15,1 3-4-15,1 2-1 0,2 5 6 0,-3 1-4 16,1 2 14-16,0-1-4 0,-1 4 2 0,1 2-3 16,-4-2 2-16,2 1-5 0,-1-3 2 0,-1-4-2 15,0 0 10-15,0 0-8 0,0 0 2 0,1 0-4 16,1 2 5-16,0-3-3 0,-2-6 5 16,2 4-2-16,0-2 6 0,0-4-5 0,-2 0 5 15,2-1-4-15,-4-4 6 0,1 2-1 0,-4-7-2 16,0 0 2-16,0 0-2 0,0 0-29 0,0 0-11 15,0 0-7-15,0 0-32 0,0 0-51 0,0 0-39 16,0 0-6-16,0 0-83 0,0-1-126 0</inkml:trace>
  <inkml:trace contextRef="#ctx1" brushRef="#br0" timeOffset="73321.36">23659 5294 410 0,'-5'-2'69'0,"5"2"42"0,0 0 51 0,0 0-36 0,2 0 36 0,-1 0-59 0,1 0 0 0,31-14-12 0,-21 9 6 0,4 2-19 0,1-1-5 0,1-3-1 0,-1 2-23 0,1 0-27 16,-3-2-10-16,1 2 0 0,-2 1-10 0,-4 4 7 16,3-2-4-16,-3 2 5 0,2-3-3 0,0-1-8 15,1-1-19-15,-1 5 0 0,2-3-83 16,-2-1-143-16,2 2-148 0</inkml:trace>
  <inkml:trace contextRef="#ctx1" brushRef="#br0" timeOffset="73602.64">24216 5209 872 0,'-14'-4'150'0,"14"4"-26"0,0 0 32 0,0 0-3 15,0 0-2-15,0 0-69 0,0 0-16 0,21 0-6 16,-9 0-13-16,6 0-9 0,-6 0-3 0,4-3 1 16,3 1-2-16,-5-1-18 0,2-3 2 15,-3 3-7-15,1-2-2 0,2 1-2 0,0 1-5 0,-1-1 4 16,1-1 6-16,-2 0-11 0,-2 1 9 15,0-1-10-15,1 1 8 0,-1 1-20 0,0-1-55 16,2 4 10-16,-4-5-152 0,3 5-179 0</inkml:trace>
  <inkml:trace contextRef="#ctx1" brushRef="#br0" timeOffset="74430.75">24821 4928 936 0,'0'0'162'0,"0"0"-4"16,0 0 19-16,0 0 17 0,0 0-40 0,0 0-62 15,0 0-22-15,0 0-1 0,0 0-16 0,0 0-26 16,0 0 6-16,0 2-10 0,0 0 3 0,0-1-3 16,0 38-7-16,0-25 5 0,0 1-8 0,0 3 0 15,1 1-2-15,-1 0 2 0,2 2 2 0,0 0-5 16,-2-2 2-16,3 2-4 0,-1-4-7 15,-2 3 7-15,4-1-4 0,-3-4 6 0,1 1-8 0,0-4 6 16,1 2-1-16,-1-3 2 0,0 1-1 0,0-5 2 16,-1 0 0-16,-1 0 1 0,2-2 5 15,-2 0-1-15,2 1 1 0,-2-6-1 0,0 0 3 0,0 0 4 16,0 0 1-16,0 0 1 0,0 0-1 16,0-2-12-16,0 0 3 0,0 0-5 15,0-33 2-15,-2 21-6 0,-1-6 1 0,-3 0-1 16,5 3 5-16,-3-4-5 0,2 0 1 0,1-3-2 0,-1-1-4 15,-2 3 0-15,3-1-1 0,-3 2 1 16,4 2-1-16,2 2 1 0,-2-1-1 0,3 2 1 16,-1 1-4-16,-2 1 1 0,2 0-2 0,-2 3 2 15,2-1 1-15,3 7-5 0,-2-2 2 16,1-2-4-16,1 4 7 0,-2 0-9 0,3 1 5 16,-6 4-6-16,0 0 4 0,1 0-3 0,26 2-5 0,-19 5 1 15,-1 2-5-15,-3 5 3 0,3-2 1 16,-2 7 0-16,4 2 2 0,-4 0 4 0,0 3 4 15,2-1-1-15,-2 0 7 0,7 1-2 0,-5-1 1 16,4-1-1-16,-1 1-1 0,-4-4 5 0,2-1 0 16,-1-3 2-16,0 3 1 0,2-4-4 0,0 0 4 15,-2-4-3-15,-2-1 7 0,-3-1 0 0,3-2-4 16,3 1 3-16,-4-4-3 0,5-3 9 16,-4 0 0-16,0 0 2 0,-5 0-6 0,0 0 1 0,0 0 0 15,14-23 2-15,-4 13 5 0,-1-4-12 0,2 0 4 16,-1 0-7-16,-3-3 7 0,4-4-4 15,-3-4 1-15,3 1-2 0,1-2-4 0,0 0 0 0,4 0-1 16,-4 1 1-16,2 1 5 0,-4 1-5 16,-1 1 0-16,0 2-1 0,-1 1-2 0,-1 2 1 15,-3-2 0-15,1 3 0 0,0 0 1 0,1 4-3 16,-3 0 1-16,2 1-1 0,0 1-2 0,-1 5 2 16,-4 5-4-16,0 0 4 0,0 0-7 0,0 0-1 15,2 0-1-15,-1 0 1 0,1 0-1 0,0 0 0 16,0 0-1-16,-1 0 0 0,17 22-4 15,-15-8 4-15,1 6 0 0,-1-1 1 0,1 2 5 16,-3 0 4-16,3-1-3 0,-2 3 2 0,1 0-2 16,1 1 6-16,-1 1 0 0,1-5 0 0,-3 3-2 0,3-2 2 15,-1 0 4-15,1 0-2 0,1-2 3 0,-1 0-1 16,-3-3-1-16,3 0 2 0,-1-3 5 0,2 0-3 16,-1-3 0-16,-2 2-4 0,-1-6-18 15,1 2-84-15,-2-3-33 0,2 1-17 0,1 2-78 16,3-4-191-16</inkml:trace>
  <inkml:trace contextRef="#ctx1" brushRef="#br0" timeOffset="75649.53">22576 5120 1023 0,'0'0'39'0,"0"0"66"0,0 0-48 0,0 0 48 0,0 0-100 0,0 0-2 0,0 0-1 0,-11 21 0 0,8-11-5 0,-2 8 17 0,-1-3-2 0,3 8 9 0,-1 3-6 0,3 4 4 15,1 3-1-15,0 0 2 0,-2 0-20 0,-3-2 15 16,3 4-9-16,-1-7 16 0,-1 0 4 0,1 0-10 15,-1-9 15-15,2 0-12 0,1-1 9 0,1-8 0 16,-6-1-4-16,5-2 4 0,1-7-3 0,0 0 9 16,0 0 6-16,0 0 1 0,0 0-4 15,0 0-8-15,0-2-11 0,0-24 7 0,1 10-6 16,3-3-12-16,-4-4 4 0,3-4-6 0,3 2 8 16,-1-6-7-16,0-1 2 0,0 3-2 0,0-6 4 0,-1-3-8 15,1 1 5-15,0 2-5 0,2-1 14 0,-1 2-17 16,-1-2 9-16,-3 1-11 15,-1 2 7-15,4 5-6 0,-1 4-2 0,6 3 0 16,-1 2 5-16,-9 1 3 0,7 4 11 0,-5 0-5 16,1 7 16-16,1 4-25 0,-4 3 0 0,0 0-6 15,0 0 0-15,9 3-1 0,-4 11-4 0,-2 4 2 16,6 4-6-16,-4 6 5 0,4 2 5 0,3 3 0 16,-1 2 18-16,-3-2-7 0,-1 3 6 0,0-4-6 15,0 1-1-15,0-3 5 0,0-3-4 0,-2 3 5 16,0-4-5-16,2 2 1 0,2-2-1 0,-4-5 2 15,2 2 2-15,-1-1 0 0,-1-4 3 16,-2-1-1-16,4 2 3 0,0-6 0 0,-5 2 2 0,0-6 0 16,-4-2 2-16,2-7-35 0,0 0-19 0,0 0-5 15,0 0-41-15,0 0-48 0,0 0-29 16,0 0-13-16,-2 0-87 0,-15-16-145 0</inkml:trace>
  <inkml:trace contextRef="#ctx1" brushRef="#br0" timeOffset="75852.61">22447 5371 641 0,'0'0'85'0,"0"0"65"0,0 0-25 0,0 0 40 0,0 0-57 0,2 0-27 0,24 7-6 0,-16-13-5 0,6 6-24 0,0-1 12 15,-2-3-14-15,3 6 13 0,-1-2-30 0,-2 0-15 16,3 0 6-16,-5 0-8 0,2-2 7 0,0-1-7 15,0 1-10-15,5-1 1 0,0-3-43 0,7-1-96 16,-1-3-68-16,4 1-17 0,4 0-232 0</inkml:trace>
  <inkml:trace contextRef="#ctx1" brushRef="#br0" timeOffset="76118.17">22969 5256 330 0,'-8'0'46'0,"1"0"188"0,1 0 118 0,1 0-201 15,5 0 27-15,0 0-78 0,0 0-23 0,0 0-5 0,0 0-21 16,0 0 5-16,19 3-11 0,-6-3 11 0,1-2-10 16,1-1-15-16,3-6 3 0,-1 9-8 15,-3-1-10-15,0-1-4 0,-4 2-4 0,-1-5 3 16,0 1 6-16,-2 1-7 0,0-1 6 0,-2 2-6 15,0 2 1-15,-3 2-12 0,-2-2-7 0,0 0-4 16,0 0-45-16,0 0-49 0,0 0-56 0,0 0 4 16,-2 0-136-16</inkml:trace>
  <inkml:trace contextRef="#ctx1" brushRef="#br0" timeOffset="76305.75">22955 5418 251 0,'0'0'307'0,"0"0"-98"0,0 0-51 15,0 0 15-15,0 3-36 0,2-1-18 16,21 7-5-16,-11-13 1 0,2-1-19 0,3-4-11 0,3 8-6 16,-1-3 3-16,0 1-18 0,-2-1-30 0,-1-1-2 15,-2 0-9-15,-2-1-9 0,-2 3-2 0,-1-1 1 16,0 1 1-16,0-1 3 0,-2-1-12 16,0 4-12-16,-2-5-2 0,-2 3-67 0,2-2-134 15,-5 5-124-15</inkml:trace>
  <inkml:trace contextRef="#ctx1" brushRef="#br0" timeOffset="77510.1">17738 5010 358 0,'1'-7'278'0,"1"0"-41"0,-2 2-78 0,-2 0 0 0,-1-2-107 0,0 0 13 0,-3 0 4 0,3 0 6 0,-2 0-5 0,3 0-4 0,-7 0-4 0,2 2 4 0,-2-1-18 0,-3 1-17 16,2 2-5-16,-2 3 1 0,-1 0-4 0,1 1-20 15,0 1 2-15,-2 7-5 0,0-2 7 0,0 3-12 16,0-1-1-16,0 5-4 0,0 2-2 0,8 3-5 16,-1-3 4-16,-2 6-2 0,5-1 12 15,1 0 5-15,1 3 1 0,2 1 2 0,4-4-4 16,-1 0 2-16,6-2 1 0,3 2 1 0,-2-6 1 0,6-1-3 15,-4-2 2-15,7-5-1 0,4 4 11 16,-2-6-6-16,2-3 1 0,1 1-1 0,-3-3 1 16,2 0 2-16,1-3 0 0,-1-6 2 0,-1-3 1 15,-1 0-3-15,0-4 3 0,-4 7-1 0,1-3 11 16,-4-2-12-16,0 2 8 0,-4-4-7 16,-3-1 10-16,0 0-4 0,-3-3 7 0,-1-2-3 15,-1 3 2-15,-4-4-2 0,-3 0-10 0,-2-1 7 0,0-1-11 16,-4 1-5-16,1 3 0 0,0 5-2 15,-3 4-11-15,-1 4 5 0,1 1-10 0,-5 5 8 16,1 2-22-16,-1 3 8 0,-1 3-2 16,2 2 2-16,-1 4-9 0,3 1-51 0,2 1-12 0,5 3-15 15,-1-1-37-15,7 1-47 0,2 1-61 0,2-5 0 16,3 5-151-16</inkml:trace>
  <inkml:trace contextRef="#ctx1" brushRef="#br0" timeOffset="77947.5">18170 5005 849 0,'-2'-9'147'0,"2"2"-32"0,-4-2 32 0,-3 1 7 0,-3-1 0 0,-2 2-76 0,1 4-29 0,-1-1-2 0,2 2-32 0,-2 1-6 0,-1-1-6 0,-2 2 2 0,1 2-9 0,0 5 1 0,0 0 0 15,0 3 0-15,0 2 3 0,-2 4-9 16,4 3 2-16,-2 2-5 0,0 0-1 0,0 3-1 16,2 4-3-16,2 0 1 0,3 3 5 0,3-3 0 15,1-3 5-15,3-1-3 0,2-3 10 0,3-4-3 16,3-1 2-16,3-5-2 0,3 1 13 0,5-4-16 16,0 1 12-16,6-4-13 0,-3-3 11 0,1-5 5 15,3-4-7-15,-2 0 8 0,6-7 0 16,1 3-2-16,-3-1 7 0,-5-5-6 0,-2 1-4 0,1-1 7 15,-3-3 0-15,1 3 4 0,-5 0 3 16,-6-3 4-16,0 1 5 0,-4-2 1 0,-2-3 11 0,-3 1-10 16,-3-1-8-16,-1-2 2 0,-2 0-8 15,-5 1-9-15,-1 3 2 0,-2 2-5 0,-2 6-5 16,1 6-4-16,-3 1-9 0,2 3 5 16,-6 4-8-16,4 4 3 0,-1-1-1 0,-3 4 0 15,6 5 0-15,-7 2-5 0,1 2-28 0,6 3 7 16,-1-1-84-16,8-1-40 0,5 2-35 0,3-3-10 0,1 1-115 15</inkml:trace>
  <inkml:trace contextRef="#ctx1" brushRef="#br0" timeOffset="80573.22">19211 4817 336 0,'-2'-9'218'0,"2"5"-17"0,0 4-29 0,0 0-4 0,0 0-77 16,0 0-1-16,0 0-8 0,0 0 5 15,0 0-32-15,0 0-17 0,0 0-3 0,0 0-2 0,9 16 0 0,-7-2-11 16,0 2-4-16,-1 3 0 0,1 0-9 0,-2 0-2 15,2 2 5-15,0 2-5 0,-2-4-2 0,3 2-1 16,0 0 5-16,1-4 0 0,-2 1 14 0,1-3 0 16,1 1-2-16,-1 0 3 0,4-1-3 0,-2-1-12 15,-1 2 1-15,-1-2-3 0,1-2 5 0,-2 0-3 16,1-1 2-16,-1 1 0 0,-2-3 8 0,0-1-5 16,0 1 2-16,0-5-2 0,-2-1-1 0,2-3-5 15,0 0-1-15,0 0 0 0,0 0-5 0,0 4-70 0,0-4 2 16,0 0-29-16,0 0-14 0,12-7-162 0,-3 0-152 15</inkml:trace>
  <inkml:trace contextRef="#ctx1" brushRef="#br0" timeOffset="81231.95">19599 5167 435 0,'-8'0'58'0,"3"0"165"0,5 0 132 0,0 0-261 0,0 0 98 0,0 0-80 0,0 0-1 0,0 0-25 0,0 0-28 0,0 0-15 0,0 0-5 0,0 0 0 0,0 0-11 0,0 0-2 15,0 0 1-15,1-2 1 0,22-14 3 0,-9 18-9 16,0-2 1-16,0 0-5 0,1-2-7 15,-1-1 4-15,4 3-5 0,3 0 6 0,0 0-1 16,1 0-12-16,4 0 6 0,-7 0-7 0,6 0 7 0,-1-4 1 16,-1 4-5-16,5-1 6 0,-4 1 3 0,0-2-9 15,-1 2 4-15,-2-2-5 0,-2 1 7 0,0 1-1 16,-3-2 4-16,-2 0-3 0,-2 0-3 0,2 1 11 16,-3-5-4-16,-1 3 7 0,-1-1-8 0,-2-1 4 0,-2 0-1 15,0 0 4-15,-1-1 3 0,-1 1-3 0,-3 0 2 16,0 2-1-16,-5-4-1 0,-2 1-5 0,0 3-4 15,-5-1 1-15,-2 3-10 0,-4-1-5 0,-3 0-1 0,1 2-1 16,-5 0 1-16,-1 2 2 0,-2 1-2 0,-5 3 2 16,2-1-2-16,1-2 1 0,-3 3 3 0,3-3-2 15,-1 2 1-15,3 0 0 0,7 1-3 0,-3-3 3 16,7 2-4-16,3 1 6 0,-4-1-1 0,3 2 1 16,1-4-2-16,-6-1-2 0,7 3 2 0,4 0-3 15,-3 1 1-15,6-3-1 0,-1 2-3 0,2-3 2 0,3 2-1 16,2-4-4-16,0 0 0 0,0 0-2 15,0 0 7-15,0 0-4 0,0 1 6 0,0 1-5 16,0 0 6-16,2-2 2 0,0 0 2 0,0 0 0 0,36 12 5 16,-22-12-5-16,1 2 0 0,4-2-1 15,-4 0 5-15,3 0-6 0,4 2 7 0,-3 1-6 0,1-1 3 0,8 3-4 16,-4-3-1-16,0 1 0 0,6 4 7 0,-8-5-8 16,4 3 3-16,-2-1-4 0,-3-3 6 0,-2 5-3 15,1-5 1-15,-3 1-1 0,2 0 9 0,-2 0-4 16,-1-2 4-16,4 0-4 0,-4-2 2 0,-2 0-2 15,-1 0-6-15,-4-3-1 0,1 5-38 0,-3-7-110 16,-1 4-97-16,-2-3-16 0,-1 1-380 0</inkml:trace>
  <inkml:trace contextRef="#ctx1" brushRef="#br0" timeOffset="85425.31">12888 5792 378 0,'0'0'73'0,"0"0"60"0,0 0 18 0,0 0-53 0,0 0 2 0,0 0-16 0,0 0-10 0,0 0-16 0,0 0 4 0,0 0-7 0,0 0 0 0,0 0 4 0,0 0-2 0,0 0 5 0,0 0-3 0,0 0-14 15,0 0 4-15,0 0-6 0,0 0 3 0,0 0-3 16,0 0-3-16,0 0 0 0,0 0-14 16,1 0-2-16,1 0-2 0,0 0 3 0,40 2 2 0,-35-2-14 15,3 0-1-15,2-2-3 0,0 2-5 0,4-1 1 16,3 1 0-16,-3 0 1 0,5 0 4 0,1 0-10 15,-1-4 4-15,0 2-4 0,-2 1 9 0,1-3-3 16,0 1 1-16,0-1-1 0,-1 1 3 0,-2-1-3 16,1-1 3-16,-5 0-2 0,1 0 8 0,-1-2-7 0,-3 1 2 15,1 3-3-15,-3-2 6 0,-3 3-9 0,2 0 6 16,-3 2-6-16,-4 0 7 0,0 0 0 0,0 0-3 16,0 0 1-16,0 0-7 0,0 0 2 0,-2 0 1 15,-20 9 1-15,9-6 4 0,-2 1-7 0,-1 1 7 16,-3 0-7-16,1 1 4 0,-1 1-4 0,-3-2 2 0,-5 2-1 15,0-2 0-15,-3 2-2 0,2 0-2 0,2-2 2 16,0 2 0-16,2 0-1 0,1 0-1 0,2-2 1 16,4 2-1-16,-1-2 0 0,-1 2 4 0,3-1-3 15,-1-3 5-15,5 1-7 0,3-1-2 0,-3-1-1 16,7 3 5-16,-6-3-4 0,1-2 3 0,8 3-4 16,-2-1 6-16,4-2-4 0,0 0-3 0,0 0-1 0,0 0 0 15,0 0-1-15,0 0 3 0,0 0-1 0,14 4 3 16,-7-4 1-16,2 0-2 0,3 0 2 0,0-2 1 15,1 2-9-15,-1 0 5 0,0 0-6 0,0 0 12 0,4 2-1 16,5-2-1-16,0 0-1 0,0 1 1 0,1-1 0 16,-3 0 5-16,6 0-3 0,1 0 5 0,-2-1-5 15,2-1-1-15,-5-2-1 0,0 1 0 0,0 3 1 16,0-5 1-16,-2 1 2 0,-1 1 2 0,-3-3-2 16,1 5 3-16,0-3-2 0,-2 4 1 0,-4-2-4 15,-1-1 2-15,-1 1-1 0,-4 2 5 0,-4 0 2 16,0 0-5-16,0 0 5 0,0 0-1 0,0 0-1 15,0 0 0-15,0 0-1 0,0 0 5 0,0 0-9 16,-16-2 4-16,2 2-5 0,0 0 7 0,-1 2-5 16,-5 0 3-16,1-2-4 0,0 3 6 0,-2-1-7 0,-1 0-1 15,-3 1 0-15,1-1 1 0,1 2-2 0,-3-1 1 16,3-3-1-16,4 4 0 0,2-3 1 0,1-1 0 16,6 4-1-16,-9-2 0 0,1-1 0 0,6 3-2 15,-4-1 0-15,9 1-4 0,-1-1 4 0,-3-1-1 0,6-2 3 16,5 0 0-16,0 0-5 0,0 0 2 0,0 0-4 15,0 0 2-15,0 0-5 0,0 0 2 0,0 0-2 16,0 0 10-16,0 0-7 0,2 0 4 0,20 12-5 16,-9-12 2-16,0 2 0 0,5-2 2 0,-1 2 0 15,4-1 2-15,-3-1 1 0,-3 0 0 0,4 0 1 16,-3 0 4-16,5-1-4 0,0-1 3 0,-2-2-3 16,-1-1 2-16,-3 3 2 0,4-1-4 0,-5-2 2 0,2 1-6 15,0 1-94-15,-2-2-31 0,-2 1-27 0,2-1-127 16</inkml:trace>
  <inkml:trace contextRef="#ctx1" brushRef="#br0" timeOffset="91016.18">18732 5019 220 0,'-5'-14'36'16,"1"5"0"-16,3 0 16 0,-1 1 7 0,0-1 40 0,1 4-19 0,-3 0-5 0,-1-1-1 0,1 1-9 0,1 2-7 0,-2-3 3 0,-2 3-6 0,-2 1-20 0,0 0 2 0,-1 2-4 0,-1 0 7 16,1 0 5-16,-1 2-8 0,1 0 4 0,1 1-7 0,-1 1-13 15,-1 3 2-15,1-2-10 0,-2 2 7 0,3 2-12 16,0-1-10-16,2 6 6 0,0-1-7 0,0 4 3 16,0-1 2-16,0 1-4 0,1 2 4 0,0 2-6 15,1 2 3-15,2-2 1 0,-3 1 0 0,5-2-1 0,-1-1 5 16,2-2 1-16,5 1 4 0,0-3 2 0,4 1-1 15,3-2-2-15,2 2 0 0,0-6-13 0,4-1 17 16,1-4-6-16,0-9 12 0,3 4-1 0,1 0-5 16,1 0 0-16,1-3-2 0,-2-4-3 0,-1-2 4 15,1 1 4-15,-2-1 0 0,0 2 2 0,-4-5 0 16,-1 0 1-16,3-1 2 0,-7-6 2 0,2 7 5 16,2-4-4-16,-8-1 5 0,5-1-3 0,-12-4-1 15,4-1 3-15,-3 0-1 0,-4 1 5 0,2 1-18 16,-3-3 5-16,-4 3-9 0,2 0 7 0,0 2-10 0,-6 3 9 15,2 4-6-15,-3-1 14 0,0 1-17 0,0 7 1 16,-9 0-6-16,0 1-5 0,-7 4-1 0,0 0-7 16,-1 4 5-16,-1 1-2 0,-3 4-1 0,0 1 2 15,0 2-2-15,3 2 1 0,2 6-167 0,1-1-100 16</inkml:trace>
  <inkml:trace contextRef="#ctx0" brushRef="#br0" timeOffset="93704.55">25650 12404 0,'0'0'0</inkml:trace>
  <inkml:trace contextRef="#ctx1" brushRef="#br0" timeOffset="94250.8">17881 6104 121 0,'7'2'23'0,"-4"-4"17"0,2 1-24 0,-1-5 94 0,-1-1-1 0,2 4-6 0,-1-4 3 0,-2 0-1 0,-1 3 0 0,3-1-7 0,-4-3-6 0,0-1 5 0,0 0-8 0,-2 0-21 0,2 6-1 0,-5-4-7 16,0-2-8-16,-2-3-25 0,-5-4 6 0,3 6-12 15,-3-2-1-15,-1 1 4 0,0 3-4 0,-3-1 5 16,-2 0 2-16,3 7-8 0,-1-1 2 0,2 3-4 15,0 2-3-15,0 1-13 0,0 1 3 0,0 3-5 16,-3-2 4-16,0 2-10 0,3 7 1 0,0-4-4 0,-2 6 6 16,0 1-7-16,4 2-1 0,-2 4-2 0,4-4 3 15,8 4 0-15,-3-2-1 0,1 1 1 0,8 6 7 16,-2-5 3-16,5 3 1 0,5-8 0 0,-4-1 0 0,6 0-1 16,2-3 1-16,3 5 0 0,0-5 6 0,2-1-3 15,-2-5 6-15,2-1-5 0,0 0 8 0,2-5-2 16,-1-2-3-16,1 0 2 0,0-3 2 0,-2-3-2 15,1-2 5-15,-1-3-2 0,-2 2 10 0,-1-1-4 16,-3 0 4-16,-2-1-3 0,-3-1 2 0,-1-2 3 16,-2 2 2-16,-4-2 1 0,-1-5 6 0,1-1-11 15,-3 5 1-15,0-6-2 0,-1 2 3 0,-3 1-7 16,-3-10 0-16,2 7-3 0,-2 1-5 0,-3-1-8 16,3 5-1-16,-4 4 0 0,1-2 1 0,-1 7-3 15,-1 0-5-15,0 2 1 0,-2 1 0 0,0 4-6 16,0 0 2-16,-3 0-4 0,1 7 5 0,0-2-4 0,1 1 6 15,3 4-5-15,-1-1 7 0,5 0-14 0,-1-1-26 16,5 3 4-16,3 1-70 0,1-3-28 0,1 5-34 0,6-2-5 16,4 0-128-16</inkml:trace>
  <inkml:trace contextRef="#ctx1" brushRef="#br0" timeOffset="94735.2">18380 6019 627 0,'-1'-7'75'0,"-3"0"34"0,4 2 0 0,-2-2 19 0,2 0 6 0,-3 3-45 0,3 4 3 0,0 0-12 0,0 0 2 0,0 0-21 0,-2 0-13 0,0 0 3 0,-27-7-25 0,20 7-15 16,2 6-3-16,-2 4-3 0,-1-5-7 0,0 4 5 15,-3-2-1-15,5 0 5 0,-1 7-4 0,2-5-9 16,-5 3 4-16,1-4-6 0,6 6 13 0,-4 0-7 16,2 0 0-16,4 5-3 0,-6-1-4 0,6 1-2 15,3 5 0-15,-4-3 0 0,3-1 1 0,2 2 9 16,3-1-2-16,-2-5 5 0,8 6 4 0,0-6-7 16,-3-4 4-16,14 1-4 0,-5-7 4 0,-2 5-3 0,9-2 2 15,-6-2-2-15,4-4 11 0,3 2-3 0,-3-5-1 16,2-1-1-16,1-5-4 0,-5-2 13 0,4 1-4 15,-4-6 7-15,-1 3-13 0,1-2 5 0,-4 0 3 16,1-4 2-16,-4 2 6 0,-1-3 1 0,1-1 4 16,-3 1 0-16,-2-1 12 0,-2-3-7 0,-2 0 3 0,-1-1-3 15,-2-1-2-15,-2-1-10 0,-3-2 0 16,0 0-2-16,-2 3-5 0,-4 4-12 0,3 5 0 0,-3 3-3 16,1-1 3-16,-2 3-4 0,-2-3 0 0,-2 9 0 15,-1-1-2-15,-1 1-2 0,-1 3 2 0,-2 0-3 16,-2 1 0-16,3 3-5 0,-1 1 1 0,3 4-1 15,1-2 9-15,3 5-18 0,-2-3-33 0,6 8 7 16,-1-3-77-16,4-2-7 0,4 2-22 0,3-2 0 0,3-1-71 16,6-4-154-16</inkml:trace>
  <inkml:trace contextRef="#ctx1" brushRef="#br0" timeOffset="95188.31">18957 5974 887 0,'0'-6'119'0,"-4"-1"24"0,3 2-1 0,-3 2 1 0,-1-3-58 0,1 5-23 0,4 1-8 0,0 0 0 0,0 0-24 0,-1 0-21 0,-25 0-5 0,19 1 0 0,-4 5 1 0,2 1-2 0,-1-4 0 0,0 4-1 0,-1 0-2 0,-1 4-2 0,3 1 2 0,-3-2-1 15,3 4 1-15,2 4-11 0,-1-1 3 0,4 4-6 16,-1-2 10-16,3-1-4 0,0 1 3 16,2 0-2-16,0 2 5 0,4-2 2 0,-1-2-2 0,3-1 4 15,2-2 3-15,5-2-5 0,-3 0 3 0,6-1-3 16,-2-2 4-16,-2-4-3 0,5-2 7 0,1-1-6 16,1 0 4-16,3-2-4 0,-2-6 2 0,4 0-1 15,2-1 3-15,-3-4 8 0,1 2-7 0,-1-1 8 16,-4-7-1-16,-2 1 7 0,2 0 1 0,-6-1 1 0,1 3-5 15,-6-2 20-15,-1 0 2 16,-2-3 6-16,-5 0-3 0,2-4-14 0,-4-3-1 0,1 5-2 0,-6-1 0 16,0 4-16-16,-2-1-4 0,-5 2-1 0,4 3-5 15,-6 2-4-15,-1 3 0 0,-1 4-2 0,-3-1 1 16,0 3-6-16,-3 1 6 0,3 2-4 0,-2 2 3 16,4 1-6-16,0 1-3 0,-2 1 1 0,2 2 5 0,3 2 0 15,6 1-19-15,-6 2 5 0,9-3-62 0,-1 0-27 16,1 1-30-16,10-1 0 0,1 3-87 0,4 0-155 15</inkml:trace>
  <inkml:trace contextRef="#ctx1" brushRef="#br0" timeOffset="95594.52">19561 5784 679 0,'-7'-12'109'0,"7"5"-4"0,0-2 21 0,2 4 11 0,-2-2 14 0,0 3-46 0,0 4-2 0,0 0-8 0,0 0-6 0,0 0-46 0,0 0-10 0,0 0-5 0,0 0-5 0,0 0-8 0,0 0 8 0,0 2-7 15,-2 0 16-15,0-2-10 0,-15 38 2 0,17-26-4 0,0 0 2 16,0 2-10-16,0 0 5 0,-2 2-5 15,1 0 3-15,1 1-9 0,0 2 4 0,1 0-3 16,1 2 6-16,0-2-5 0,1 4-1 0,2 0-2 0,-3-1-5 16,3-1 1-16,-1 0-1 0,-2-3 2 0,-1-1 6 0,5 2-5 15,-3-1 7-15,4 3-5 0,-3-2 7 0,1-4 0 16,-2 3-6-16,1-4 6 0,-2-2 5 16,1-2-9-16,-1-1 8 0,-2-2-8 0,1 2 7 0,1-2 1 15,2-2 2-15,-4-5 2 0,0 0 3 0,0 0-9 16,0 0-2-16,0 0-4 0,0 0-30 0,15-14-80 15,-8 4-39-15,0-4-11 0,5 0-98 0,2-5-194 16</inkml:trace>
  <inkml:trace contextRef="#ctx1" brushRef="#br0" timeOffset="96328.88">20221 5939 48 0,'5'3'7'0,"-5"-3"71"0,0 0 2 0,0 0 4 0,0 0-13 0,0-1 1 0,0-1-4 0,2 0 5 0,0 0-3 0,0 1 0 0,-1-1 9 0,1 0-5 0,0 0-3 0,0 1 3 0,-1-1-2 0,1 0 7 0,0-1-6 0,0-1-6 0,-1 1-2 0,1-1 0 0,0 1-11 0,27-51-5 15,-29 54 0-15,0 0-1 0,0 0-14 0,0 0-15 16,-1-2-4-16,-1 0 1 0,0 2 12 0,0 0-17 15,1 0 5-15,-3 0-8 0,-50-9 7 16,44 13-7-16,-1-1 1 0,1 4-1 0,-2-1 10 0,-2-1-16 16,2 4 9-16,-4-4-11 0,2 4-1 0,-2-1 2 0,2-1-1 15,0 2 4-15,1-2 5 0,-1 2-12 16,1-1 1-16,1-1-5 0,2 5 3 0,-1-1 3 16,-1-2 1-16,0 3 0 0,1 2 3 0,3-2-6 0,3 4-2 15,-1-2-1-15,-2 5 4 0,2 0 1 0,3-2 3 16,-1-3-1-16,4-2 0 0,2 6-4 0,2-1 3 15,-1-3-1-15,4 0 7 0,0 0-9 0,0-3 2 0,3 3-4 16,1-2 10-16,3 0-5 0,0-2 0 0,0 3 0 16,3-5 6-16,-1-1-5 0,1 0 3 0,-1-3-3 15,3 3 9-15,-2-2-5 0,3 2 2 0,1-4-3 16,-4-1 5-16,0-2-4 0,1-3 4 0,-1 1-3 16,2-2 5-16,2 1 2 0,-3-1-5 0,1-3 4 15,0 2-2-15,-2-2-2 0,1-1 6 0,-3 1-4 16,-2-2 6-16,-5-3 3 0,5 5 5 0,-3-5-1 0,-1-2 5 15,3 5 1-15,-5-7 2 0,-5 0 1 0,3 3 6 16,2-3-13-16,-2 0 1 0,0-3-4 0,-3 3 0 16,0-5-10-16,-4 1-3 0,2 6 1 0,0-6 1 0,-3 1-6 15,3 5 1-15,-4-1-3 0,1 2 4 0,-1 3-11 16,-5-4 6-16,1 5-6 0,-3-1 11 0,-3 1-7 16,0 2 0-16,2 4-3 0,-4-3-1 0,1 3-3 15,-4 1-3-15,-7-1 1 0,3 3 0 16,-2 2-31-16,-2 3-17 0,-1 2-8 0,-2-4-69 0,1 2-90 15,1 2-96-15,0 2-14 0,2 0-393 0</inkml:trace>
  <inkml:trace contextRef="#ctx0" brushRef="#br0" timeOffset="101604.12">19429 12073 0,'0'0'0</inkml:trace>
  <inkml:trace contextRef="#ctx1" brushRef="#br0" timeOffset="101588.5">12604 4585 426 0,'0'0'63'0,"0"0"58"0,0-2 63 0,0 0-125 0,0 1 57 0,0-1-24 0,0 0-9 0,0 0-6 0,0 1-43 0,0-1 11 0,0 0 0 0,0 0 5 0,0 1-7 0,0-1-8 0,0 0 12 0,0 1-6 0,0-1 22 0,-2 0-14 16,0 0-9-16,0 1 2 0,1-1-15 0,-1 0-2 16,-45-8 3-16,36 15-2 0,-1 0-1 15,0 6-13-15,0 1 1 0,-2-5-5 0,2 1 6 0,-2 3-10 16,-2-6 3-16,1 6-4 0,-3 2 5 15,2 3-8-15,2 0 3 0,1-2-3 0,-3-4 4 0,2 1-5 16,0 3 0-16,0 1-1 0,2 1 7 0,-4-6-8 16,4 4 4-16,2 0-5 0,-1 2 11 0,1 3-2 15,-3-3-3-15,0 3 1 0,2-2-5 0,-3-1-2 16,4 0 4-16,1-1-1 0,0 3 0 0,4-2 1 16,0 3-3-16,-2-2 3 0,-5 1 2 0,3-1-9 0,2 0 7 15,2 1-7-15,1-1 12 0,3 2-5 0,-3-1-1 16,2 3-1-16,-3-4 7 0,0 1-3 0,-2-1 3 15,3-1-5-15,4 1 0 0,-3 1 1 0,3-1-1 16,0 2 2-16,0-1 0 0,0-3-2 0,-5 3 2 0,3-3-1 16,2 3 4-16,0-1-7 0,3-3 3 0,1 2-4 15,-1 5 0-15,-3 0 0 0,6 0-4 0,-3-2 5 16,-1 0 9-16,3 0-6 0,-5-1 3 0,4 1-4 16,-6-2-3-16,2-3 6 0,0 5 2 0,0-5 2 15,0 2-5-15,0 1-2 0,0-1 0 0,2 0 1 16,1-1-2-16,1-1 1 0,-4 0 3 0,5 0-1 15,-3 0-2-15,-2 0 5 0,1-2-9 0,3 2 8 0,-2-2-8 16,3 2 0-16,3 0 4 0,-2-2-1 16,2 1 4-16,-1-3-3 0,4 2 1 0,-4-1-1 0,5 1 10 15,-2 0-6-15,1-1 3 0,5 1-3 0,-6-2 6 16,0-3-7-16,3 4 2 0,-3-4-4 0,6 1 2 0,-1 1-6 16,1-2 9-16,2 2-6 0,-6-2 6 0,5 0-2 15,1 0-4-15,-1 1 3 0,4 1-3 0,-5 0 3 16,3 1-3-16,-2-5 4 0,-1 1-4 0,1 1-1 15,1-2 1-15,-3 0 0 0,3 2 0 16,-1 0 4-16,1 2 0 0,-3-2 2 0,3 1-6 0,-3-2 1 16,-1-3 1-16,0 4 2 0,0-2 4 0,0-3-5 15,0 0 3-15,0 1-2 0,-5-3 8 0,3 2-6 16,-2 2 2-16,2-3-3 0,2 5 1 0,-3-5 0 0,-4-1 0 16,1 2 0-16,-1 5-4 0,-1-7-2 15,2 0 2-15,1 3 0 0,-2-4 0 0,-2 2 1 0,-1 5 0 16,-1-5 2-16,-3 5 6 0,0-6-4 0,-5 1 1 15,5-1-1-15,0 0 6 0,0 0-5 0,0 0 7 16,0 0-5-16,0 0 10 0,-2 0-3 0,1 0-3 16,-1 0 1-16,0 0-5 0,-35-7-2 0,30 0 5 0,1 0-4 15,-1-1 2-15,1 1-3 0,3-4-2 0,-6 1 2 16,6 3 3-16,-3-4-9 0,3 1 4 0,3 0-6 16,0 1 0-16,2 0-5 0,1 4-3 0,-1-4 2 15,1 2 3-15,3-1-7 0,-1 4 1 0,4 1-3 16,-4 1-1-16,2 2-2 0,1-2 4 0,1 4-3 15,-2-2 5-15,4 5-5 0,1-1-2 0,-4 6-1 0,5 2 5 16,-5-1 7-16,1-3-3 0,2 3 4 16,-3 1 4-16,3-2-3 0,1 4 6 0,-5-3-4 15,5-1 8-15,-3 2 3 0,1 1-2 0,-3-3 3 0,0 2-2 16,0-3 2-16,-2 0 2 0,1 1-1 0,-6-1-5 0,0 3 3 16,-2 0 2-16,-3 1 1 0,-1-3 3 0,-2 0-3 15,-3-1-4-15,4 2 3 0,-7-1-1 0,2 1-5 16,2 1 1-16,-6-4-2 0,7 5 3 0,-1-3-34 15,-2-1-30-15,3-1-4 0,0 1-98 0,1-4-102 16,-6 2-69-16,3-3-24 0,8 6-273 0</inkml:trace>
  <inkml:trace contextRef="#ctx1" brushRef="#br0" timeOffset="102150.99">13391 6284 487 0,'-2'-5'122'0,"0"-2"41"0,-1-2-10 0,1-2 21 0,0 3-40 0,-1 2-24 0,1 3-10 0,-1 0 2 0,-3-1-19 0,1-1-25 0,0-2-3 0,2 5-5 0,-3 0-16 0,1 4-25 0,-2 3 2 0,0-1-7 0,-2 3 10 0,1 0-4 15,-1 0-5-15,0 1 2 0,-1 3-4 16,1 1 0-16,0 2 5 0,-1 0-3 0,1 2 4 16,1-1-9-16,-1 4 0 0,0 1-3 0,0 1-1 0,1 1 3 15,-1-1 0-15,4 2 0 0,0-1 1 0,1-1-1 16,2 0-6-16,2-2 4 0,0-1 3 0,4-2-5 15,5-1 9-15,3-1-8 0,0-2 7 0,4 1-6 16,1-5 3-16,4-1-2 0,2-2 14 0,-1-3-5 16,3-2 3-16,-1 0-2 0,0-3 8 0,-1-3-4 15,-2-2 4-15,3-1-3 0,-5-3 8 0,2 0-5 0,0-4 1 16,-5-1-1-16,5 1 3 0,-7 0 1 0,-6-1 4 16,1-2-1-16,-4-1 4 0,2 1 5 0,2-2-3 15,-9-3 5-15,0-2-3 0,-5-2-17 0,1-2 6 16,1 1-9-16,-4 1 5 0,-2 3-11 0,-6 1-4 0,-3 7 1 15,4 3-4-15,-3-2-3 0,1 9 0 0,0 0-1 16,-1 0 2-16,0 7-8 0,1 0 1 0,-2 5-4 16,1 2 6-16,0 0-13 0,-2 4 11 0,1-1-11 15,2 6 6-15,2 3-23 0,2-3-29 0,5 1 5 16,0 6-53-16,6-2-42 0,1 1-27 0,3-3-12 16,4 4-99-16</inkml:trace>
  <inkml:trace contextRef="#ctx1" brushRef="#br0" timeOffset="102572.79">13948 6211 612 0,'5'-7'98'0,"-5"-4"23"0,0 1 19 0,0 1 10 0,-5 0 10 0,-2 2-49 0,-2 2-7 0,1 0-7 0,-3 3-13 0,1 0-29 0,1 2-2 0,-1 0-7 0,-4 0-5 0,2 2-22 16,-4 2 3-16,0 1-8 0,2 5-4 0,-1 1-10 15,-1-1 0-15,2 4-1 0,-2 4 1 0,4 1 0 16,0 2-6-16,-2 0 4 0,2 3-9 0,3-1-1 16,2 1-3-16,7 2 1 0,0-1 7 0,2-3 2 15,3-3 5-15,6-1-2 0,3-1 11 0,-1-1-11 0,7-4 9 16,-6-1-10-16,3-5 9 0,6 1 3 0,-3-3-2 16,5-4 2-16,1 0 7 0,-2-4-9 0,3-3 1 15,-1 1-2-15,0-5 4 0,0 1 0 0,-2-3 5 16,-1 1-3-16,0 2 11 0,-4-4-11 0,-4 0 6 0,-1 2-5 15,-3-2 17-15,-4 0 3 0,-2-2 2 0,-2-7 1 16,-1 3-3-16,-2-5-2 0,0-1-5 0,-3 2 2 16,-4-2-14-16,-2-2-6 0,-1 3-4 0,-4 8 2 15,0 3-4-15,-4 9-12 0,-1-2 6 0,-2 3-9 16,0 2 11-16,-1 2-15 0,-3 0 4 0,3 7-7 16,-4-3 7-16,1 6-2 0,3 3 1 0,-1-1-1 15,5 5 8-15,5 2-12 0,0-1-27 0,8 1 5 0,3 5-76 16,2-5-10-16,6 1-33 0,2-3 6 15,4-6-80-15,11-1-165 0</inkml:trace>
  <inkml:trace contextRef="#ctx1" brushRef="#br0" timeOffset="102994.74">14500 6190 1083 0,'-7'-4'142'0,"2"-5"-3"0,-9 3-3 0,2-1-5 0,3-2-53 0,-8 4-21 0,10-1-5 0,0 6-2 0,-4 0-12 0,3 2-15 0,-5 2-1 0,5-3-3 0,-1 10-9 0,-3-4-9 0,0 3 2 15,3 2-3-15,-3-3 0 0,3 5 0 16,4 0-7-16,-4 2 6 0,2 3 1 0,7-3-9 0,-5 3 0 16,5 2-5-16,0 0 1 0,2-1 3 15,8 0 10-15,-3-3-5 0,2-1 8 0,1-1 0 0,-3-2-1 16,9-1 1-16,-2-2-4 0,2-3 7 0,6 0-4 0,-1-5 8 15,0-2 6-15,3 0-10 0,-3 0 6 16,4-7-6-16,-1 2 12 0,-3-6-9 0,2 1 6 0,-1-2-5 16,-1 1 10-16,-3-3-8 0,-3 2 2 0,-3-2-3 15,1 2 2-15,-5 0 11 0,1-2 3 0,-6-2 4 16,-1-1 6-16,-4-8-12 0,-3 4-1 0,0-1-2 0,-7-3-2 16,1 6-10-16,-1-4 0 0,-2 6-3 0,0 1-6 15,0 4-8-15,-3 5 0 0,-2 5-5 16,1 1-4-16,-6 2-6 0,-2-1 0 0,2 2-1 0,1 9 8 15,4-1-1-15,5 2 2 0,-4 6-4 0,1-4-16 16,8 5-58-16,2 0-14 0,2-3-13 0,5 5-27 16,0-4-61-16,7 4-74 0,10 0 1 0,-4-5-195 0</inkml:trace>
  <inkml:trace contextRef="#ctx1" brushRef="#br0" timeOffset="103416.62">14970 6191 1004 0,'2'-12'95'0,"-2"-2"35"0,0 7 48 0,-2-5-34 0,-3 5-13 16,3 0-4-16,-1-2-52 0,-6 4-23 0,4 0-7 15,-4 3-3-15,-1 1-23 0,3 1-7 0,-2 3-2 16,-1 2 0-16,1 2-2 0,-1 0-11 0,-1-5 1 16,-1 5-4-16,2 3 9 0,3 6-3 0,-2 3-8 15,2-1 1-15,3 4-3 0,1-1 1 0,1-2 8 16,0 4-6-16,1 0 7 0,2-2-5 0,5-1 6 15,1 0-4-15,1-5 9 0,3-1 1 0,1 0-6 0,4-2 6 16,-2-3 0-16,3 0-5 0,0-4 9 0,3-3-8 16,-1-2 9-16,2 0-4 0,0 0 3 0,-2-4-2 15,2-1 8-15,-2-2-6 0,-2 0-2 0,2-3-1 16,2-3 5-16,2 1-4 0,-6 0 7 0,1-4-5 16,-8 2 14-16,2 4 2 0,-5-6 7 0,2-3-3 15,-4 2 9-15,-5-6-13 0,0-3-2 0,-8 2-2 0,-3-4-5 16,-1 3-10-16,5 6-2 0,0 3-2 0,2 8-3 0,-6 1-2 15,-8 0-3-15,2 3-1 0,-2-3-2 0,1 2-7 16,-1 3 2-16,-5-1-4 16,-1 3 4-16,3 7 4 0,4 2-3 0,-1 1 3 0,0-3-4 0,3 3 5 15,0-1-3-15,3-2 1 0,4 5-13 0,4-5-54 16,1-1-10-16,4 4-15 0,4-7-28 0,1 3-70 16,7 2-98-16,4-8 9 0,3 4-241 0</inkml:trace>
  <inkml:trace contextRef="#ctx1" brushRef="#br0" timeOffset="103854.11">15514 5993 993 0,'0'-11'115'0,"2"6"43"0,1-4-5 0,-1 4 10 0,0-2-63 0,-1 2-35 16,1 0-2-16,-2 5-7 0,0 0-3 0,0 0-9 0,0 0-8 0,0 0 3 0,0 0-17 0,0 0-1 0,2 0 1 0,-1 0-1 0,1 1-2 0,0 1 4 0,0 0 0 0,-1 0 2 16,1-1-5-16,0 1-1 0,0 3-8 0,17 51 4 15,-16-47-14-15,1 3 4 0,-1 0-2 0,-1 4 2 0,0-2-1 16,-1 7 0-16,1-7 0 0,-2 5-1 15,2-2 1-15,-2 3 3 0,2 9-2 0,-2-6 1 16,0 3-6-16,0-3 4 0,0-1 1 0,-2 3 2 0,0-3 4 0,2 1-7 16,-2-4 2-16,1 2-4 0,1 0 1 15,0-4 1-15,0 1 3 0,0-1-1 0,0-3 2 0,0 0 5 16,0-2-3-16,0-3 4 0,0 0 3 0,0-2 2 16,0-7-2-16,0 0 2 0,0 0-1 0,0 0 4 15,0 0 3-15,0 0 0 0,0 0-6 0,0 0-12 16,0 0-11-16,-5-23 1 0,5 11-36 0,1 0-98 15,1-4-67-15,0 2-19 0,-1 0-258 0</inkml:trace>
  <inkml:trace contextRef="#ctx0" brushRef="#br0" timeOffset="109029.46">30122 12496 0,'0'0'0,"0"0"0,0 0 0,-13 52 16,4-35-16</inkml:trace>
  <inkml:trace contextRef="#ctx1" brushRef="#br0" timeOffset="108795.06">23252 6017 295 0,'3'-5'100'0,"-1"-5"32"0,-1-1 54 0,-1 1-11 0,-1-3-34 0,-1 5-47 0,0-3-6 0,-1 3-8 0,1-1-15 0,0 4-16 0,-5-4-4 0,0 0-2 0,0 7-10 0,-1-1-10 0,-1 3-6 0,0 0 2 0,-5 0 3 15,2 2-5-15,0 1 5 0,0 4-7 0,0 2-6 0,-2 3-10 16,0-2-2-16,0 4-2 0,2 4 1 0,1-1-3 16,-1 4 2-16,5 4-1 0,0 2 6 0,2-2-14 15,3 4 1-15,0-6-4 0,4 3 16 0,5 6 0 16,0-8 9-16,5 6-6 0,-1-11 20 0,1 0-16 0,2-2 7 15,1-1-11-15,5 0 9 0,-1-8 1 0,2-1 3 16,0-5 0-16,-1 2 9 0,3-4-7 0,1 0 7 16,-1-4-6-16,0-5 12 0,-1 1-1 0,3-4-5 15,-3-1 5-15,-1-1 2 0,-3-3 7 0,-1-4 4 0,-3 2 0 16,0 0-6-16,-2 1-9 0,0 3 1 0,-8-8-3 16,1 4 1-16,-5-6 1 0,-2 1-1 0,2 1 2 15,0-1-8-15,-3-2-5 0,1 0-7 0,-12-4 4 16,5 0-5-16,-3 3-4 0,-2 2 0 0,7 6-2 15,-5 0-8-15,-2 5 3 0,-1-2-2 0,-1 4 2 16,-2 2-7-16,6 4 0 0,-2 5-5 0,-1 1 2 16,-1 1-8-16,-3 1 3 0,0 3 3 0,0 2-3 0,1 2 0 15,2 3 8-15,1 0-8 0,3 6 7 0,1-2-13 0,4 1 10 16,2 2-8-16,1 2 8 16,4-2-7-16,6 7-3 0,2-1 8 0,5 1-8 0,1-3 7 15,3 3 4-15,-1-2 3 0,3 0 1 0,2 1 12 0,3 1-6 16,-1-5 1-16,3 2-2 0,-4-3 10 0,-2-4-5 15,-1 3 4-15,-2-3-4 0,2 1 7 0,-5-3-1 16,-3-3 5-16,1 3-2 0,-9-4 6 0,4-1 3 16,-1 1-6-16,-6-1 6 0,0-2-9 0,-11-2 5 15,4 2 1-15,-2 2 1 0,-4-2-6 0,-1 2-45 16,0-1-19-16,-2-1-9 0,0 0-52 0,1 0-81 0,1-3-67 16,0-1-11-16,3-1-213 0</inkml:trace>
  <inkml:trace contextRef="#ctx1" brushRef="#br0" timeOffset="109154.38">23884 5768 809 0,'0'-7'114'0,"0"0"41"0,0 0-16 0,0 2 17 0,0 5-80 0,0 0-19 0,0 0-8 0,0 0 0 0,0 0-25 0,0 0-13 0,-2 0 2 0,0 0-3 0,-24 19 0 0,17-8-3 0,-1 1-3 0,-2 3 3 0,0 5-7 0,-2 0 2 16,-2 1 1-16,4 4 1 16,-2 1 2-16,0 4-3 0,2-1-3 0,-1 3 1 0,0-1 9 15,4 2-16-15,2 7 4 0,2-2-9 0,-1 1 11 0,5-1 0 16,1-5 5-16,5 2-3 0,4-2 4 0,-1-3 1 15,-1-6 3-15,4-3 0 0,1 0 10 0,0-5-5 16,6-2-2-16,-3-2 0 0,1-2-2 0,3-5-1 16,-3-1-1-16,5-4-3 0,0 0-22 0,-1-4-72 15,3-4-21-15,-2 3-16 0,2-6-50 0,-4-1-96 16,0 0-45-16</inkml:trace>
  <inkml:trace contextRef="#ctx1" brushRef="#br0" timeOffset="109498.1">24115 6045 443 0,'0'-12'166'0,"0"3"-36"0,0-1-11 16,2 1 0-16,-5 0-24 0,1 2-22 0,-2 0-5 0,-3 0-1 16,4 2-4-16,-2 2-27 0,-1 3 5 0,1 0-12 15,2 3 2-15,-2 1-5 0,-4-1-2 0,2 2 2 16,-2 4-5-16,-1 2-10 0,1 2-4 0,2 7 0 16,-2-3-8-16,1 6 0 0,2 1-1 0,-1-3 0 15,2 2-2-15,2 1-5 0,-1 4 6 0,4-2-4 16,2 0 19-16,3-5-5 0,2-2 2 0,-2-3-4 15,4 0 1-15,2-4 2 0,-1-3 5 0,2-2-2 16,4-1 7-16,-2-6-2 0,0 7-2 0,0-7 3 16,1-3 6-16,-1-1-6 0,4 1 3 0,-1-2-4 0,-1 0 0 0,-2-6 6 15,-2 1 2-15,-2 1 3 0,-3-7 2 16,0 2 7-16,4 0-4 0,-10-7 6 0,5 2-3 16,-3 0-1-16,-1-2-3 0,0 0 2 0,-2-5-3 0,-6 2-13 15,1-1-1-15,-4 6-4 0,3 2-6 0,-8-1-12 16,1 8 5-16,-1-2-7 0,-6 1 6 0,-1 6-7 15,0 0-3-15,0 3 0 0,2 2 7 0,0 4-16 16,-2-1-1-16,0 4-13 0,2 0-65 0,-1 0-86 16,5 2-53-16,1-2-4 0,5 3-126 15</inkml:trace>
  <inkml:trace contextRef="#ctx1" brushRef="#br0" timeOffset="109810.67">24404 5799 1245 0,'2'-7'91'0,"2"-1"-23"0,4 1 99 0,1 3-64 0,0 1-8 0,3 1-15 0,-2 0-24 0,4 2-17 0,2 0-4 0,-2 0-4 0,0 4-17 0,0 1-11 0,0 2 1 0,0 3-4 15,0 4 2-15,0 4-1 0,-2-1 0 0,2 6 0 16,-2 0-3-16,2 1 2 0,-2 0 0 0,-2 1 2 0,1 3 5 15,1-1-7-15,-5 3 4 0,0 0-4 0,-2-1 9 16,-1 3 0-16,-1 4 0 0,-3-6 1 0,-3 1 2 16,-3 1 6-16,-2-6 3 0,-3 5 0 0,1-3 0 0,-1-4-1 15,-3 3-2-15,-1-7 3 0,-1 1 7 0,2-5-15 16,2 0 5-16,0-2-8 0,0-4 1 0,1-1-55 16,2-4-11-16,4-1-17 0,5-4-36 0,0 0-64 15,0 0-106-15,9-9 13 0,3 0-297 0</inkml:trace>
  <inkml:trace contextRef="#ctx1" brushRef="#br0" timeOffset="110091.89">25070 6033 1148 0,'0'0'81'0,"0"0"44"0,0 0-21 16,0 0 29-16,0 0-54 0,0 0-5 0,0 0 4 0,0 0 1 16,24 14 5-16,-8-16-30 0,-4 2-7 0,7-3-4 15,-7-1-19-15,6 1-4 0,3-4 0 0,-2 1-1 16,2 1-3-16,-4-2-11 0,2 2-1 0,-1-4-2 16,1 4-2-16,-2-2 3 0,-1 4-2 0,0 3 3 15,-4 0-5-15,-4 0-4 0,1 0-1 0,-2-2-2 16,-3 4-23-16,-4 3-99 0,0-3-29 0,-2 1-20 0,-3 1-47 15,-2 3-49-15,0-2-25 0,0 5-13 16,-2-5-28-16</inkml:trace>
  <inkml:trace contextRef="#ctx1" brushRef="#br0" timeOffset="110248.15">25193 6117 209 0,'-12'8'163'0,"2"4"-45"0,3 1 21 0,0-8-22 0,2 7 32 0,1-5-22 16,4-7-8-16,0 0 0 0,0 0-28 0,0 2-21 15,0-1 8-15,19 17-6 0,-8-18 21 0,4 0-5 16,4 2 0-16,-1-8-3 0,3 5-30 0,-2-6-28 15,0 0-9-15,-1 2 0 0,1-2-1 0,-4 1-6 16,5 3 2-16,-3-2-5 0,0-1-9 0,3-2-131 16,0-5-48-16,-2 7-30 0,1-7-146 0</inkml:trace>
  <inkml:trace contextRef="#ctx1" brushRef="#br0" timeOffset="110654.48">26068 5709 1021 0,'-13'-4'164'0,"5"3"-142"0,-4-1 32 0,-4 2-13 16,-2-2 51-16,-1 6-62 0,-2-1 0 0,2 6-15 16,0-2 15-16,-2 3-11 0,-1 1-1 0,1 4-2 15,0 3 2-15,2-1-3 0,5 4-3 0,0 0 2 16,3 3 1-16,1-1-13 0,-4 1 6 0,9 3-8 15,-4-5 1-15,2 1 12 0,7 0-9 0,-2-4 10 16,4 2-1-16,5-4-3 0,2 2 10 0,-1-1-9 0,5-3 0 0,4-1 1 16,-1-7 3-16,6 2 0 0,-1-6 6 0,0 4-6 15,0-3 1-15,3-4 1 0,-1 3 8 0,-2-6-10 16,5-2 10-16,-3 1-7 0,1-1 12 16,0-2 26-16,-1 3-2 0,-4-9 12 0,0 2-2 0,1 2-19 15,-7-6 3-15,3 4-7 0,-4-4 0 0,-5-6-10 16,2 3 0-16,-4-1-1 0,-1-5-2 0,-4 1-7 15,0-1-3-15,0-1 0 0,-6 1-10 0,-2 1-5 16,-1 4-2-16,-3 2 0 0,-2 4-1 0,0 1-10 16,-3 3-1-16,-1 2-1 0,-3 1 7 0,-3 0-5 15,1 3 0-15,-3-2-4 0,-5 3-10 0,5 2-50 16,0 2-20-16,8 1-10 0,6 2-41 0,3 1-78 16,6 2-76-16,-2-1-18 0,8 5-324 0</inkml:trace>
  <inkml:trace contextRef="#ctx1" brushRef="#br0" timeOffset="111623.12">27123 5580 880 0,'0'0'59'0,"0"0"65"0,0 0-31 0,0 0 34 0,3 10-92 0,1 1-9 0,-4 4-9 0,5 8 3 0,0 0-17 0,-1 6-7 0,5 3 0 0,-8 3-4 0,1 1-1 0,0-1 7 0,-2-2 6 0,5 0 0 0,-5-5 4 0,2-4 6 15,3 4-3-15,-2-7 7 0,-1-2 6 16,3 2 2-16,-5-8 4 0,0-1 1 0,2-2 12 0,-2-6-14 16,-2 3 11-16,2-2-9 0,0-5 14 0,0 0-6 15,0 0 0-15,0 0-1 0,-1 0-6 0,-1 0-11 16,0 0 1-16,-34-9-3 0,29-3 5 0,1 2-10 16,-1-4 1-16,2 1-3 0,2 1 2 0,-1-3-4 15,-1-6 4-15,3-4-3 0,-1 3-1 0,-2-5-2 16,5 1-3-16,-2-5 3 0,0-4-4 0,4-2-4 15,3 1-4-15,4-1 1 0,0 2-8 0,3 4-2 16,0 1 1-16,-2 3-2 0,8 2 0 0,-4 3 4 0,5 4 6 16,0 6-2-16,2 0 10 0,-4 3 3 0,2 4-7 15,4 5 5-15,-5 2-4 0,1 4-10 16,-4 3 3-16,3 3-8 0,-3 6 5 0,-2 1 6 0,-1 4 0 16,-5 1 2-16,2 0 0 0,-3 1 0 15,-4-1 1-15,-2-1 1 0,-8 1 13 0,-3-1-4 0,-1-2 8 16,-6 0-8-16,-2-2-10 0,-3-2-46 0,2 2-13 15,-7-3-8-15,0-2-14 0,-3-2-5 0,1 1 11 0,2-1-10 16,6 0 13-16,4 0-11 0,1-3 2 0,5-2-3 16,1-4 26-16,1 1 20 0,10-4 9 0,0 0 0 15,0 0 22-15,0 0 7 0,0 0 5 0,-5-21 2 16,12 14 12-16,3 0 13 0,1 3 9 0,6 4 0 16,-1 2 13-16,-1 0 12 0,3 3-9 0,-1 0 10 15,2 1-16-15,2 4 6 0,0 0 9 0,-2-1-2 16,0 9 6-16,-3-4-51 0,2 3 4 0,-1 2-16 15,-1-3 8-15,-1 3 1 0,1-2-1 0,-4-4 2 0,-1 1 1 16,4-2-10-16,1-4 7 0,0 5-6 0,1-3 5 0,-3-1-56 16,-4-6-53-16,3 4-2 0,-1-1-158 0,-4-5-182 15</inkml:trace>
  <inkml:trace contextRef="#ctx1" brushRef="#br0" timeOffset="112513.76">27562 6042 727 0,'-2'0'93'0,"2"0"37"0,0 0-26 0,0 0 31 0,0 0-45 0,2 0 22 0,22-4-4 0,-10 2 9 0,4 1-27 0,-1-5-30 0,2-1-2 0,0-3-6 16,-1-2-12-16,-1 3-8 0,1-3-1 0,-3-2 0 15,-1 2 0-15,-3-4-18 0,1 0 8 16,-5 2-10-16,0 0 13 0,-2-1-6 0,-2-1-4 0,-1 4 0 15,0 1-12-15,-4 3 5 0,0 3-7 0,-3-1 5 16,-2 5-8-16,0 1-12 0,-5 3 2 0,-4 4-6 16,-3 2 5-16,-2 5 0 0,-1-2 4 0,-3 5-2 15,4 1 2-15,1-1-2 0,4 6 2 0,-2-2 0 16,3-2 12-16,3 2-12 0,-2-6 5 0,7 6-7 16,3-1 7-16,2-5-5 0,6 4 2 0,-1-6-1 15,6-1 9-15,5-2-3 0,2-3 2 0,6-2-2 0,3 2 7 16,1-5-4-16,0 0 6 0,2-6-4 0,-2-3 15 15,2-3-14-15,0-2 7 0,-2-4-7 0,2 2 11 16,-4-3 30-16,2 3 1 0,-3-2 9 0,-6-1-6 16,-1 1-10-16,0 0-4 0,-1 1 1 0,-1 1-14 0,-2-4-2 15,-3-1-2-15,-4 0 1 0,-1 2-4 0,-2 1-10 16,1 4-2-16,-5 1-1 0,1 4 4 16,-3 4-6-16,-5-3-4 0,1 6-2 0,-3 0-8 0,-3 2-3 15,0 2 5-15,-1 1-3 0,-1 4 8 0,2-2-1 16,4 1 5-16,-1 1-2 0,2 2 6 0,-1-5-7 15,3 3-4-15,5-2 1 0,2 2-8 0,4 1-3 16,6-1 4-16,2 1-2 0,6-3 13 0,1 4-2 16,5-4-1-16,3 2-1 0,0-1 4 0,3-1 2 15,-4 4 4-15,-3-3-1 0,5 1 5 0,-6-4-4 0,-1 6 2 16,2-6-3-16,-9 6 0 0,-2 1 4 0,2-2-3 16,-9 1 2-16,2-8-1 0,-5 8 4 0,-2-8 5 15,0 4-3-15,-7 0 0 0,-5-4 2 0,-2 4-4 16,-4-3 4-16,1 6-1 0,-4-6-8 0,-3 3 7 0,4 2-7 15,-4-4 8-15,1-2-6 0,3 2 0 0,-5-3 0 16,1-2 0-16,5 2 2 0,1-4-1 0,6 2 2 16,3-3 3-16,4-1-11 0,2-1 1 0,3-2-5 15,3 2-5-15,6-4-4 0,1-1 6 0,6-1-4 16,3-1 5-16,5-5 1 0,4-1-7 0,4-4 7 0,4-1 3 16,-3-2 7-16,6 1 1 0,-3-4 2 0,-3-1-2 15,-1-1-2-15,-5-3 0 0,-4-2-1 16,0 0 0-16,-1 0-2 0,-2-1-1 0,-3 1 1 0,0 4-3 15,-4 1 2-15,-3 4 2 0,-3 0 0 0,-2 5 5 0,-3-2-4 16,-2 6 4-16,0-4-4 0,-4 2 4 16,-1 3-2-16,-2 2-4 0,2 2 2 0,-2 3-6 0,0-5 0 15,2 9 0-15,-2 1-2 0,3 1-11 0,-1 8-4 16,3 0-7-16,-3 4 4 0,2 3 8 0,-1 2 6 16,1 5 1-16,-1 7-3 0,1 4-10 0,3 3 11 15,-2 4-1-15,2 1 4 0,2-1-1 0,0-1 11 16,-1 1 2-16,1-2 3 0,-2 0-4 0,2-2 3 15,0-2 0-15,1-3 3 0,1 0 6 0,-1-6 1 16,2 1-2-16,-3-4 2 0,1-1-4 0,1-1 5 0,-1-6-1 16,1 1 2-16,-1-3-8 0,1-1-9 0,-2 1-28 15,-2-9 6-15,0 0-74 0,0 0-74 0,0 0-54 16,0 0-11-16,0 0-182 0</inkml:trace>
  <inkml:trace contextRef="#ctx1" brushRef="#br0" timeOffset="113216.88">28189 5893 471 0,'-5'2'100'0,"-4"0"21"0,5-2-9 0,-1 3 13 0,2-1-48 0,3-2-29 0,0 0-10 0,0 0 1 0,7 7-2 0,3-5 41 0,11 0-2 0,0-4 16 16,7 0-13-16,3-3-7 0,-1-2-5 0,3 2 4 0,0-2-2 16,3 0-28-16,-1 0 4 0,-2-2-12 15,0 2-12-15,-6-2-9 0,0 2-2 0,-4 0 0 0,-2 1 0 16,-2-1-1-16,0 1-1 0,-1-1 1 0,-3 4 2 15,-2-1-10-15,-3 1 8 0,-1 3-7 0,-9 0 11 16,0 0-11-16,0 0 3 0,0 0-5 0,0 0 8 0,0 0-8 16,0 2 4-16,-14 24-4 0,5-16-1 0,-3-1-4 15,-5 3 1-15,4 0 0 0,3 4 4 0,1 1-4 16,-1 1 0-16,-1-2-3 0,1-3 1 0,1 5 1 16,4-2 0-16,1 3 2 0,3-4 3 0,1 3-3 15,0-4 3-15,1-5-4 0,6 6 5 0,0-8-1 16,4 4 0-16,-3-4 1 0,5-4 9 0,-1-1-10 15,-2-2 4-15,9 0-4 0,-3-2 17 0,2-3-13 16,1 0 10-16,-4-4-11 0,5 0 15 0,-3-1-9 0,0-6 4 16,-4 4-5-16,-3-2 4 0,0 3 4 0,-4-1 2 15,1 0 2-15,-6-2 2 0,3-5-2 0,-4 2-4 16,-4-4 3-16,-1 1-7 0,-4 3-7 0,-1 0-1 16,1 1-2-16,1 0-4 0,-1 2 0 0,-2 2 0 15,1 2 0-15,0-1 0 0,4 3-3 0,3 1-2 0,-1 0 1 16,4 0 1-16,6 0-10 0,-1 1-1 0,4 1-4 15,3 2-4-15,0 1 8 0,2-2-2 0,3 3 3 16,2-1 1-16,1 2 1 0,2 0-1 0,-1 3 0 16,2 1 2-16,-1 3 0 0,3 2 2 0,-3 1-3 15,3 2 0-15,-4 0 10 0,-6 2-5 0,1 2 6 16,-4 0 2-16,-1-1-4 0,1 3 8 0,-9-2-5 0,4 1 6 16,-5-1-4-16,0-2 3 0,0 0-3 0,-2-2 11 15,-2-2-7-15,-3-1 4 0,-2-4-4 0,-2 0 18 16,4 2-15-16,-1 2 7 0,1-2-9 0,-3-3 4 0,1-4-4 15,7 0 0-15,0 0 1 0,0 0 8 0,0 0 3 16,0 0-3-16,0 0 3 0,0-2-8 0,0 0 1 16,0 0 1-16,3-31 0 0,4 24 1 0,2-4 9 15,-1 0-3-15,5-1 3 0,-3-5-15 0,0 0 1 16,3-2-5-16,-3 0 5 0,4 0-7 0,0 4-6 16,2-1 0-16,1 3-2 0,-1 3 1 0,-2 1-1 15,1 4-3-15,-4 0-2 0,1 2-39 0,-3 0-67 16,-1 3-31-16,3 0-6 0,-2 2-40 0,1 2-13 15,0 1-40-15,-1 3 2 0,0 1-114 0</inkml:trace>
  <inkml:trace contextRef="#ctx1" brushRef="#br0" timeOffset="113544.97">29368 5857 60 0,'-2'10'117'0,"0"1"20"0,1-2 6 0,1-1-1 0,0 1-37 0,0-6-28 0,1 4-5 0,1-3 1 0,3-2 7 0,1-1 18 0,2-1 9 0,1 0 2 0,1-3-1 0,4-1-5 0,-1 1-2 0,0-2 3 16,0-1-10-16,-3-1-34 0,1 1-10 0,-1-3-3 15,0 0-14-15,1-1-11 0,-4 1 4 0,2-2-5 16,-4-1-5-16,0-2-1 0,-3-1-3 0,-2-1 3 16,0 0 1-16,2 4-5 0,-2 0-1 15,0 3 0-15,0 2-7 0,-11 2-3 0,-1 3-4 0,0 2 0 16,-2 0-10-16,2 4 4 0,-2-1-2 0,-4 1 2 0,4 6-6 16,0 1 2-16,2-1-1 0,-2 6 1 15,2-2-1-15,2 3-3 0,1 1 4 0,2-1-2 0,2 2 15 16,-1 0-15-16,1-3 5 0,3 0-7 0,4 3 14 15,2-4-1-15,3-1 7 0,0 0-3 0,0-3 13 16,3-2-3-16,2 1 5 0,0-5-3 0,2 4 8 0,2-4-5 16,1 0 4-16,3-1-3 0,-1-4 0 0,5 0-2 15,-3-2-4-15,0-1 4 0,3-3-1 0,-1-1-5 16,7 4 2-16,-8-11-2 0,3 4 3 0,2-3-55 16,3-6-49-16,7 9-6 0,1-6-180 0,-3-1-335 15</inkml:trace>
  <inkml:trace contextRef="#ctx1" brushRef="#br0" timeOffset="114232.43">30721 5470 1227 0,'-3'0'123'0,"-3"-3"15"0,3-3-24 0,-1 5 13 0,1-1-83 0,-2 4-19 0,-1 5-3 0,1 1-3 0,0 1-6 0,-4 0-4 0,-1-4-2 0,-1 9 0 0,-3 2-7 0,2 4-4 0,2 10-4 0,-6-6 2 0,4 4-3 16,-2 2 4-16,0 0 0 0,2-1 2 0,0 1 8 15,-2-1-6-15,0-1 7 0,0-2-8 0,-2-1 12 16,6-4-8-16,1 0 3 0,-1-2-3 0,3-2 11 0,-4-3-1 15,2 0 2-15,4-2-2 0,-2-1 4 16,6 1-3-16,-5-3 4 0,1-4-3 0,2 2 0 0,-1-2-3 16,1-5 0-16,3 0 1 0,0 0 14 0,0 0 6 15,0 0 7-15,-9-10-3 0,14 4-10 0,-5-2-8 16,-2-6-4-16,2 0 3 0,-1-4 1 0,4-1-8 16,1-2 2-16,1 0-2 0,2-1 4 0,2-6-8 15,1 0-1-15,-3-2-2 0,7-1 1 0,-7 3-4 16,2 6 1-16,-2-1-2 0,-2 5 2 0,3 3-1 15,-2 1 0-15,-1 0 0 0,-3 2 1 0,-1 0-3 16,3 3 4-16,1-2-4 0,0 3 2 0,1-3 0 0,-1 2-1 16,-2-1 1-16,2 0 0 0,-1-3-1 0,3 1-4 15,0 0 3-15,0 3 2 0,3-1-1 0,-3 1 3 16,-1-3-3-16,0 5-4 0,1 0-1 0,-3 0 0 0,1 5 1 16,0-1 1-16,-1 1-1 0,1 2-2 0,-1 0 2 15,-1 2 2-15,2 3-3 0,-1 0 1 0,-1 0-2 16,2 8-1-16,-1-1-7 0,-1 4 2 0,1 3-3 15,-1 2 9-15,1 0-6 0,3 5 7 0,-2-2-7 16,2 0 3-16,0 3 6 0,2-1-2 0,1 0 5 16,1 0 3-16,-1-3 2 0,2 5 1 0,0-2-1 15,1-2 3-15,-1 0-2 0,-2-1 0 0,-1-2 0 0,0 2 4 16,-2-6-3-16,-2 0 7 0,2-3-5 16,-2 0-1-16,2 0 5 0,0 0-6 0,-2-2 8 15,-1-3 0-15,-1 3-4 0,1-3 8 0,-1-2-8 0,-1 0 4 16,-2-4-4-16,0-3-3 0,0 0 0 0,0 0-15 0,0 0-51 15,0 0-21-15,0 0-8 0,0 0-41 0,-2 0-71 16,-19-15-53-16,13 3-15 0,1-1-182 0</inkml:trace>
  <inkml:trace contextRef="#ctx1" brushRef="#br0" timeOffset="114420.02">30378 5923 800 0,'3'2'194'0,"8"0"-33"0,-1-2 9 0,3 0-21 0,2-4-37 0,1 1-17 0,6 3-7 0,1-4 0 0,5 2-23 0,3 2-9 0,-3-1-6 0,2 1 1 0,-6 0-20 0,-1 0-13 0,-4 0 2 0,-3 0-4 16,-1-4 5-16,-1 2-7 0,0-1-2 0,-3-1-2 16,1 1-14-16,-2-2-107 0,-1 0-52 0,1-2-18 15,-3 0-142-15</inkml:trace>
  <inkml:trace contextRef="#ctx1" brushRef="#br0" timeOffset="117628.04">7381 7139 113 0,'-23'0'21'0,"0"0"-36"0,-1 0-13 0,1-1 73 0,-1-1 31 0,3 0-23 0,-1 0 3 0,2 1-5 0,3 1 14 0,1 0-12 0,2 0 3 0,4 0-5 0,-2 0-7 0,3 3-5 0,2 1 1 0,0-3 1 0,2 1 13 16,5-2-19-16,0 0 1 0,0 0-10 0,2 9-26 16,6-6 21-16,4 1-12 0,2-1 20 15,2 1 9-15,5 1-13 0,2-3 9 0,5 1-12 0,1 2-1 0,1-1-2 16,3-1-2-16,3 1 2 0,1-1 5 15,3-1-10-15,2 2 0 0,5-4-4 16,5 3-3-16,7-1-1 0,4-2 2 0,1 0-1 0,6 3 4 16,0-3-3-16,1 0-2 0,1 2-1 0,-3-2-6 0,6 0 6 15,-5 2 0-15,8-1 3 0,4 1 3 0,0 0 4 16,8-2 5-16,-4 2-1 0,-1-1 0 0,0 1 7 16,2 2 2-16,-1-3 1 0,3 3-10 0,3-2-1 15,2-1-8-15,4 1 7 0,-4-2-9 0,-6 2-3 16,3 0 5-16,-1-2-4 0,5 3 1 0,9-1-5 15,-3 1-1-15,4 1 1 0,-6-2 1 0,-3 1-1 0,-1 2 1 16,-1 1-1-16,6-1-3 0,6 0 2 16,0 2-1-16,4-2 4 0,-6 2 11 0,1 0-6 0,-8 0 7 15,8-2-6-15,3 2 3 0,0-2 2 0,7-1-6 16,-7 1 5-16,-6 0-6 0,10-1 0 0,1 1-2 16,4-3 1-16,6-2-2 0,-4 2 2 0,-4-2 0 15,-2 0 0-15,5 3-5 0,6-3 7 0,0 0-3 0,3 0 5 16,-9-2-6-16,-1 2 2 0,-2-1-3 0,3-1 1 15,1-2-17-15,3-1 15 0,-4 3-5 16,1 1 11-16,-4 1 1 0,-2-2-5 0,2 0 0 0,-2-1-3 16,0-1-3-16,4 4-1 0,-2-2 4 0,5 2-2 15,-2 0 9-15,6 0-1 0,3-1-8 0,-7-1 4 16,4 2-8-16,-2 0 4 0,1-2 4 0,3 1-1 16,1-1 0-16,-3 2-2 0,-1 0 0 0,-1 0 0 0,-3 0 3 15,6 0-4-15,0 2 3 0,1-1-2 16,-3 1 5-16,3 1-5 0,-1 1 2 0,2-4-3 0,6 2-8 15,-1 1 12-15,-7-3-4 0,3 0 9 0,-1 0 2 0,5 0-11 16,4 0 2-16,1 2-4 0,1 0 10 0,-4-1-6 16,-1 1 0-16,2-2 0 0,-1 2 13 15,1 0-5-15,-8 1 10 0,5-1-9 0,4 0 5 0,1-2-16 16,6 3 7-16,-9-1-7 0,-3 0 10 0,10-1-7 16,-3-1-1-16,3-1 0 0,2-1 2 0,-6 0 1 15,6 0 2-15,1 1-1 0,5-1-2 0,-3-3-3 16,-3 1-1-16,3 1 1 0,2-3 4 0,3 3 0 15,-1-1-3-15,-2-1 2 0,0 0-4 0,6 0 0 16,1 0 5-16,0 1-3 0,-7-3 9 0,3 4-10 16,-1-3 4-16,0-1-4 0,1 2 4 0,-3-2-2 0,0 4-2 15,2-2 2-15,7 1-1 0,-1 1-2 0,1-1 0 16,-4 1-1-16,1-1 2 0,1-1-1 0,-4 3 1 16,2-3-1-16,-1 1 12 0,5 1-12 0,-1-2 2 0,-6 1-4 15,0-1 7-15,2 0-4 0,3 1 0 0,-2 1-1 16,-2 1 8-16,-1 2-8 0,-2-2 3 0,4 2-4 15,3-3 6-15,-4 3-5 0,-3-2 2 0,2 0-2 16,0 2 5-16,1 0-2 0,-3 0 2 0,-7-3-2 16,0 1 0-16,6-3-3 0,-3 0 0 0,-1-1 0 15,-5-1 7-15,-1 2-4 0,1-3 2 0,1 4-3 16,2-1 1-16,-3 0-3 0,-8-1 1 0,3 1-1 16,1 2 6-16,-2-4-4 0,-1 1-2 0,-8 1 1 15,-4 0 3-15,1 0-1 0,-3 3 5 0,-1 0-4 0,-2-1 7 16,-8 1-11-16,-9-3 2 0,-4 0-4 15,-5 3 2-15,-4-3 3 0,0 5 4 0,-6-2-1 0,-5 2 3 0,-3 0 0 16,-9 0 0-16,-7 0 0 0,-5 0-4 0,-9 0-4 16,-6-2 1-16,-4 2 0 0,-6-2 7 0,-4 2-18 15,-8-1-27-15,-4 1 1 0,-8 0-89 0,-1 1-199 16</inkml:trace>
  <inkml:trace contextRef="#ctx0" brushRef="#br0" timeOffset="121494.14">15489 14504 0</inkml:trace>
  <inkml:trace contextRef="#ctx1" brushRef="#br0" timeOffset="121165.96">7935 7974 285 0,'3'-7'75'0,"2"0"23"0,-1-2 36 0,-1 1-5 0,-1-1-29 0,0 2-13 0,-6-2-2 0,1 2-2 0,-1-3-11 0,3 5 16 0,-5-2-12 0,1-2 15 0,-2 4-22 0,-2-2-11 0,1 0 1 0,-3 0-4 0,-1 1-21 0,0 3-21 0,-6-2-7 16,5 5-2-16,-3 0 4 0,-2 2-4 0,5 4 0 15,-5 1-3-15,2 4-3 0,1-1-4 0,-1 3 2 16,2 0-2-16,0 1 2 0,2 2-8 0,-4 5 3 16,1 0-5-16,-3 5 7 0,6 0-3 0,0 2 3 0,3 2-4 15,6-1 4-15,1 1-1 0,4 0 5 0,1-1-2 16,2 1 1-16,1-4 4 0,1-7 3 0,8 2 2 15,4-4 14-15,1-1-7 0,2 0 5 0,-3-9-5 16,2 0 7-16,7-4-5 0,2-3 3 0,3 0-3 16,0-1 0-16,-2-10 5 0,1 2-5 0,-3-5 7 15,-1-3 0-15,-4 0-5 0,-1-1 11 0,-2 1-7 16,-4 1 16-16,-1-3 16 0,-2 1-5 0,-4 1 11 0,-1-2-15 16,0 3-14-16,-6-5 0 0,-1 0-3 15,-2-3 5-15,-3-2-8 0,-1 1 0 0,2-1-2 0,-3 2 3 16,-4-1-10-16,1 3-4 0,-6 1-2 0,3 5-10 0,-3 2 1 15,2 4 1-15,0 5 0 0,-5-1-5 16,-1 5-9-16,-1 1 0 0,-2 7-2 0,0 3 5 0,-1 2-5 16,-1 2 2-16,2 2-5 0,-2 3 2 0,6 2 11 15,0 3-3-15,6 1 4 0,6-1-7 0,0 1-93 16,6-3-16-16,5 3-30 0,2-3-72 0,8-1-106 16,3-2-37-16,6-5-13 0,2-3 45 0</inkml:trace>
  <inkml:trace contextRef="#ctx1" brushRef="#br0" timeOffset="121556.64">8539 8026 623 0,'-2'-8'130'0,"-1"-5"136"0,1-1-54 0,0 2-56 0,-3 0-13 0,1 0-5 0,-1 0-32 0,0 1-23 0,2 2-6 0,-1 2-2 0,-1 2-21 0,-2 3-26 0,2-1 3 0,-2 3-9 16,-2 2-4-16,0 1-17 0,-1-1-3 0,-2 8-2 15,3-1 3-15,0 2-9 0,-3 1 2 0,3 0-3 16,-1 4 5-16,-1 1-7 0,3 1 0 0,2 4-2 16,5 3 0-16,-4 1-3 0,5 3-3 0,0-1 2 15,1-2 10-15,8-3 5 0,-4 3 4 0,0-7-1 0,1 2 1 16,6-2 1-16,3-3 3 0,1-2-2 0,5-2 7 16,-2-3-5-16,2 0 2 0,2-8-2 15,1 1 2-15,2-2 3 0,-1-7 1 0,-1 4 1 0,0-8 10 16,-1-3-7-16,0 2 2 0,1-4-3 0,-3-1-1 0,-2 1 2 15,2-3-2-15,-5 0 2 0,-2-2-3 0,-2 0 8 16,-5-2 13-16,-2 3-3 0,2-3 19 0,-5 0-22 16,-1-3 4-16,-1-2-9 0,-5 4 1 0,-2-1-5 15,0 3-7-15,-1 4 3 0,-3 3-11 0,1 2-3 16,-2 5-1-16,-4-1-2 0,0 4 3 0,0 3-7 16,-3 2-3-16,0 5-1 0,0 1-5 0,0 2 6 0,-2 1-4 15,4 5 4-15,-1 0-11 0,4 3-85 16,0 1-37-16,6 3-20 0,2 1-120 0,6 1-238 0</inkml:trace>
  <inkml:trace contextRef="#ctx1" brushRef="#br0" timeOffset="121915.92">9054 7932 390 0,'-8'-19'53'0,"9"7"157"0,-1 0 99 0,4 1-192 0,3 1 54 0,-5 3-49 0,3 0-8 0,-2 1-7 0,-3 6-18 0,0 0-19 0,0 0-3 0,0 0-6 0,0 0-19 0,0 0-9 0,0 2-1 0,13 19-1 0,-12-10-2 0,1 3-26 16,-4 1 2-16,2 6-9 0,-5-2-1 0,5 7-5 15,-2 1 3-15,4 0-3 0,0 1 8 16,-2 0-1-16,0 0-1 0,-2 0 1 0,6 0 0 0,-3-2 8 16,4 0-2-16,-5-3 5 0,0-2 0 0,0 0 0 15,0-1 6-15,4-4-4 0,-2 2 0 0,5-4-11 16,1-2-34-16,-6-7 8 0,9 5-103 0,1-6-35 16,0-4-78-16,7 0 12 0,2-5-232 0</inkml:trace>
  <inkml:trace contextRef="#ctx1" brushRef="#br0" timeOffset="122165.93">9535 7876 800 0,'-2'-3'128'0,"-1"-2"21"0,3 5 6 0,0 0 32 16,0 0-13-16,0 0-70 0,0 0 1 0,0 0-19 15,0 0-11-15,0 0-14 0,0 0-18 0,0 0 8 16,0 0-28-16,0 1 7 0,-12 22 3 0,12-14 0 15,0 3-7-15,0 0-15 0,1 2-1 0,-1 2-2 16,2 1-1-16,0 2-5 0,-2 2-2 0,-2 2 0 16,0-2 0-16,2-2 0 0,-1 2 2 0,-1-2 0 15,2 2 0-15,0-2 0 0,2 2 4 0,-1-4-2 0,-1 1 3 16,4-4 1-16,-2 5-8 0,3-5-2 16,0 2-62-16,2-1-100 0,2-2-62 0,-1-1-7 0,3-2-144 15</inkml:trace>
  <inkml:trace contextRef="#ctx1" brushRef="#br0" timeOffset="122447.26">10092 7882 1488 0,'0'-13'103'16,"0"3"-19"-16,0-1 91 0,4 3-71 15,-1 1-11-15,-1 2-16 0,-2 5-30 0,0 0-29 0,0 0 6 16,0 0-12-16,0 0 7 0,2 0-4 0,0 0 0 16,-1 0-1-16,1 0 5 0,0 0-1 0,0 0 0 15,22 20 0-15,-19-6-4 0,-1 2-9 0,1 2 0 16,-2 2-3-16,1 1-2 0,-2 4 0 0,1 3 0 16,-1 1 1-16,-1 1 0 0,3 3-2 0,-4-3 3 15,-2-1-2-15,0-1 9 0,1-2 0 0,1-1-2 0,0-3 2 16,0 1-6-16,1-6-113 0,3 1-48 0,1-4-30 15,2 1-192-15</inkml:trace>
  <inkml:trace contextRef="#ctx0" brushRef="#br0" timeOffset="125182.92">20644 13249 0,'0'0'0,"13"57"0,-22-9 16,-4 21-1</inkml:trace>
  <inkml:trace contextRef="#ctx1" brushRef="#br0" timeOffset="129205.26">13342 7955 444 0,'0'0'100'0,"0"0"95"0,0-2-3 15,0 0-34-15,0 1-17 0,0-1 0 0,0 0-55 0,0 0-28 0,0-1-2 0,-2-1-6 0,-15-51-11 0,17 55-19 0,-11-18 1 0,6 11-5 0,0 2 1 0,0 1-16 0,-2 3-1 16,0-1-5-16,0 4-3 0,0 1 6 15,2 2 0-15,-2 4 1 0,-2 0-4 0,0 1 2 0,-1 3 0 0,-1-3 0 16,1 4 0-16,1 3-2 0,2 1-1 0,0-1-1 31,0 2-4-31,0 1 5 0,2 0-1 0,2 1 3 0,-1 0 4 0,4 0-4 0,0-2 4 0,0-1-1 32,5-3 6-32,2 1-4 0,0-2 0 0,2-2-1 0,0 0 4 0,0-5-2 0,1 0 2 0,4-1 0 0,-2-5 10 15,4 3-4-15,-1-4 7 0,1-4-6 16,0 1 2-16,1-6 3 0,1 2-2 0,-1-2 4 15,0-1-1-15,-3 0-5 0,2-1 22 0,-2-1-11 0,0-2 36 16,-2-2-31-16,2-1-10 0,-4-1-3 0,4 1-4 16,-3-2 2-16,-4-4 9 0,3 4-4 0,-6-4 14 15,-1 2-14-15,2 1 3 0,-5-5-5 0,-1 4 4 0,-3-3-14 32,-3 1 2-32,2 6-4 0,-2 1 3 0,2 4-6 0,-2-2-3 0,-4 2 0 0,3 3-7 0,-3 4 2 31,3 5 0-31,-5 2 0 0,3 3-1 0,-2 2-5 15,-2 3 1-15,0 1-2 0,-2 1 2 0,1 2-81 0,1-2-20 0,0 5-23 0,3 1-64 0,6 3-147 16</inkml:trace>
  <inkml:trace contextRef="#ctx1" brushRef="#br0" timeOffset="129661.26">13898 7885 963 0,'-4'-5'90'0,"-1"-2"31"0,1 0 49 0,-1 0-31 0,2-2-13 0,3 9-4 0,0 0-61 0,0 0-4 0,-2 0-14 0,0-2 7 0,1 1-35 0,-1-1-7 0,0 2-2 0,0 0 0 15,1 0-9-15,-45 5 5 0,39 7-5 0,-3-1 5 0,-4 1-9 16,2 2 5-16,1 3-3 0,-1-1 3 0,7 5-8 15,-2 0-2-15,0 2 4 0,3 1-3 0,1 0 7 16,5 1-1-16,-2-1 3 0,3 1-1 16,4-6 9-16,-2-4-7 0,6-1 0 0,-1-1-2 0,2-5 4 0,6 1 6 15,-1-4-3-15,2-5 2 0,4 2-8 0,-2-2 10 16,0-4-2-16,2 1 6 0,-3-4 0 0,3-3-5 16,-2-6 5-16,0 0-5 0,2-1 7 0,-3-2-5 15,5-1 5-15,-4 0-3 0,-4 0 10 0,1-1 8 16,-6-1 2-16,-2 1 4 0,1-4 2 0,-3 3-5 15,-2-6-3-15,-3 4 1 0,-3-6-8 0,-2 0-6 16,-1 4-2-16,-2 2 0 0,-1 3 1 0,-1 0-14 16,-1 4 3-16,-5-3-5 0,0 12 4 0,-3 1-11 0,-3 3 1 15,-4 2-6-15,0 2 6 0,-1 4-7 0,0 3 6 16,1 3-5-16,0 4 0 0,3 4-40 0,0-3-22 16,8 3-4-16,2 1-58 0,4-5-65 0,6 2-90 0,0-1 2 15,9 3-270-15</inkml:trace>
  <inkml:trace contextRef="#ctx1" brushRef="#br0" timeOffset="130225.32">14603 7848 556 0,'0'-6'176'0,"0"0"5"0,2-1-8 0,-1 4 8 0,3-2-43 0,1 1-38 0,-3-3-6 0,-2 7-7 0,0 0-31 0,0 0-23 0,0 0-7 0,-2-2-2 0,0 1-11 0,1-1-5 0,-1 2-8 0,0 0 3 16,-38-9-8-16,26 16 7 0,0 0 4 16,4 4 0-16,-8 8-2 0,4-4-7 0,-3 5 0 0,0-1-4 15,-1 0 2-15,-1 4 5 0,3 1-5 0,-3-1 5 16,11-2-7-16,-6 1 6 0,7 3 1 16,7-3 0-16,-2-3 0 0,4-1 2 0,-2-2-2 0,0-4 1 15,3-2-2-15,9 1-4 0,-3-3 4 16,1 1-3-16,4-4 1 0,2-1-3 0,5-2 3 0,5-2-1 15,-5 0 11-15,5-4-3 0,-3-1 1 0,-1-2-3 16,6-2 2-16,-5-3 5 0,1 0-2 0,-1-2 4 0,-4 0 0 16,-2-2-5-16,3 0 7 0,-6 1-3 0,0-1 19 15,-4-1 6-15,-3-2 7 0,-2-1 0 0,-1-1 14 0,-3 1-29 16,-1 0 4-16,-3-1-11 0,-2 1 0 0,-2 2-7 16,0 4-6-16,-4 0 3 0,-1 2-8 0,-2 2-6 15,-2 1 3-15,1 5-6 0,-3 1-1 0,3 5-5 16,-3-2 3-16,1 3-2 0,3 1 7 0,2 4-3 15,-4-1-2-15,4 4 1 0,1-4 0 0,6 3-39 16,3 1-35-16,1-1 0 0,1 2-77 0,0-1-85 16,8 1-88-16</inkml:trace>
  <inkml:trace contextRef="#ctx1" brushRef="#br0" timeOffset="131524.73">15007 7887 45 0,'-7'-9'6'0,"7"0"117"0,-2-1 7 0,4 1 11 0,-2-1-9 0,0 1-42 0,2 0 13 0,-2-1-18 0,0 3 6 0,0 2-20 0,-2-2-3 0,4 3 0 0,-2 4-1 0,0 0-6 0,0 0-2 0,0 0 0 0,0 0-20 0,0 0 14 16,0-1-3-16,0 1 9 0,0 0-1 0,0 0-16 15,0 0 4-15,0-2-5 0,0 0 3 0,0 2-16 16,0 0-6-16,0 0 0 0,0 0-3 0,0 0 2 15,0 0 4-15,0 0-1 0,0 0 5 0,2 0-9 16,-2 2-2-16,0 0-1 0,0-1-4 0,10 32-9 16,-5-19 2-16,-3 0-5 0,3 2-1 0,-5 3 0 0,0-2-1 15,2 3 0-15,0 1 8 0,5-1-6 0,-2 3 3 16,-2 0-3-16,3 1 2 0,-3 1-6 0,1-1 5 16,-1-1-3-16,-1-2 13 0,-2-2-4 0,3 0-4 0,-3-2 0 15,4 1 0-15,1-3 4 0,-5-4 1 16,3 1 1-16,-1-1 1 0,-2-1-2 0,0-1 4 0,2 1-2 15,-4-6 7-15,0 3 1 0,1 0-6 0,-3-4 4 16,4-3-6-16,0 0 1 0,0 0 1 0,0 0 0 16,0 0 1-16,0 0 3 0,0 0 0 0,0 0-2 15,0 0-36-15,0 0-44 0,0 0-23 0,9-19-1 16,-4 10-43-16,0-1-112 0,2-2-77 0,-5-1-21 16,9 3-265-16</inkml:trace>
  <inkml:trace contextRef="#ctx1" brushRef="#br0" timeOffset="132153.59">15514 7939 363 0,'2'-5'91'0,"-1"-2"43"0,3 0-10 0,-1 0 19 0,-1 0-30 0,1 0-32 0,-1 0 7 0,2 0-12 0,-1 0-2 0,1 2-4 0,-3-2-3 0,1 2 4 0,0-1-11 0,-2 6-6 0,0 0 1 0,0 0 1 16,0-1 0-16,0-1-14 0,0 0-9 0,0 0 2 15,0 1-13-15,0-1-9 0,-2 0 2 0,0 1-4 16,1-1 3-16,-1 0-10 0,0 0 5 0,0 2-7 15,-1 0 2-15,-49-5 1 0,40 12-2 0,3-2 3 16,-3 2-5-16,-2-2-1 0,1 2-1 0,-2 4-1 0,3-2 2 16,3 3 0-16,-5 0-2 0,4 0 2 15,-4 2 2-15,-2 0-8 0,0 3 6 0,2 1-8 0,0 1 3 16,0 0 1-16,11 2-3 0,-6 0 2 0,2-2-3 16,7 2 3-16,0-2 0 0,6-1 2 0,4 1 3 15,-7-5-5-15,3 2 8 0,1-4-6 0,5-2 11 0,7 1-10 16,2-1 2-16,0-3-4 0,0 0 10 0,0-3-3 15,-1-3 1-15,1 3-2 0,2-4 4 0,-2 0-3 16,2 0 5-16,-3-7-3 0,1 0 11 0,2 2-7 16,-2-4-2-16,0 2 1 0,1-5 6 0,-2-1-6 15,2 0 11-15,-3 0-8 0,1-1 21 0,-1 0-3 16,-2 1 2-16,-1-5-2 0,-2 1-1 0,-2-2-9 16,0-1 3-16,-5-1-4 0,5 1 4 0,-5-1-2 15,-3 0-4-15,3 0 3 0,-4 0 0 0,2 5 10 0,-1-1 0 16,-6 1 2-16,-3 0-17 0,0 2-2 0,-1 2-5 15,-1 2 3-15,-1-4-5 0,-4 3-10 0,-4 3 5 16,0-1-7-16,-1 2 11 0,-1 0-5 0,-1 4-1 0,-2-3-3 16,-1 5-3-16,-1-1 9 0,0 2-4 0,-1 3 5 15,1 1-11-15,-3 1 2 0,4-3 3 16,1 3 0-16,0 2 4 0,5 0-14 0,-1 3-41 0,6-1 10 16,-1 0-98-16,5 3-94 0,2 0-100 0</inkml:trace>
  <inkml:trace contextRef="#ctx1" brushRef="#br0" timeOffset="136962.72">17962 8139 407 0,'2'-8'384'0,"2"1"-101"0,-3-2-136 16,-1 0-4-16,0 2-65 0,2-1-1 0,-2-1-15 0,0 0 10 0,0 2-32 0,-2-1-3 0,1-1-1 0,-5 0 0 0,1 0-3 0,3 4-9 0,-6-3-3 0,3 1-2 0,-1 1-11 16,-2 1 1-16,-1 3-4 0,-2 2 2 0,1 0-4 15,0 0 1-15,-1 2-1 0,-1 0 1 0,1 3 4 16,-1 4-11-16,-2-2 3 0,2 3-5 0,-2 2 5 0,2 2-6 15,0 0 1-15,0 2-2 0,1 0-1 16,2 3 3-16,-1 0-2 0,1 0 2 0,2 4 3 0,-1-4-10 16,4 2 10-16,1 3-9 0,1-5 12 0,4 6-9 15,1-3 0-15,6-1-4 0,3 0 9 0,0-5 4 16,4-4 0-16,5 4 3 0,1-4 4 0,5-2-2 16,0-1 5-16,5-5-2 0,-3 1 18 0,3-5-10 15,-4-4 5-15,-2-3-5 0,0-3 13 0,0-4-6 16,0-2 4-16,0-1-5 0,0 0-2 0,-6-3 0 15,-1 1 2-15,-5 4 1 0,0-5 11 0,-4 1-3 16,0 2 5-16,-3-6-4 0,-5 0 2 0,3 1-7 0,-3-3-5 16,0 5 2-16,-2-1-4 0,-5 0-15 15,-2 0 4-15,0 3-7 0,-2 1 1 0,-3 3-4 0,0 0 0 16,-1 5-2-16,-2 2 0 0,-3 4-9 0,-1-1 2 16,-2 4-3-16,2 2 12 0,-4 0-14 0,1 5 8 15,-1-2-9-15,1 4 14 0,4 3-14 0,1-2-5 0,5 1-6 16,-1-1-39-16,5 3-15 0,2-1-18 0,3-2 2 15,3 1-37-15,3-1-51 0,6 1-26 0,2-1-11 16,2 0-64-16,8-3-44 0</inkml:trace>
  <inkml:trace contextRef="#ctx1" brushRef="#br0" timeOffset="137384.6">18589 8002 616 0,'4'-5'169'0,"-2"1"11"0,-1-3-13 0,-1 4 13 0,0-3-53 0,0 6-35 0,0 0-13 0,0 0 1 0,0 0-14 0,0 0-25 0,0 0 2 0,-1-1-8 0,-1 1-3 0,0 0-13 15,0 0-7-15,1 0-1 0,-41-6-12 0,33 15-1 16,0 0-1-16,-1 3 1 0,0 0 0 0,-3 2 0 16,3 2-2-16,-1 1 0 0,3 2-8 0,-1 2 8 15,4-1-1-15,0 0 4 0,3 1-1 0,0-1-1 16,2-1 0-16,0 0 0 0,4 0 1 0,3-3 1 15,1-4 4-15,3 0-2 0,1-1 6 0,0-4-5 0,4 0-3 16,-1-4 0-16,3 2-2 0,-1-5 3 0,4 2 3 16,-2-4 1-16,2-5 8 0,2 0 1 0,-1-3 0 15,1-1-1-15,0-1-13 0,-4 2 16 0,-2-4-4 16,1 7 11-16,-4-5-4 0,-6-2 6 0,1 1 4 16,-4-2 0-16,1-1 7 0,-3 0 1 0,-1-1 1 0,-2-2 0 15,-5-2-7-15,-2 0-5 0,-2-2-7 0,0 1 2 16,2 1-12-16,-3 0-4 0,-2 3-3 0,-4 5 0 15,2 2-5-15,-2 2-2 0,2 4-2 0,-1 0 1 16,-3 3-3-16,3 2-3 0,-3 4 2 16,1 1-4-16,-2 4 0 0,1-1 0 0,3 3-35 0,2 1 11 15,1 2-99-15,2 2-49 0,3-2-24 0,3-1-16 16,4 1-102-16</inkml:trace>
  <inkml:trace contextRef="#ctx1" brushRef="#br0" timeOffset="137759.63">19141 7923 599 0,'-3'-7'95'16,"3"-3"47"-16,2 0 20 0,-2-1 14 0,0-1 8 0,-2 0-58 0,2 5-1 0,0 0-11 0,0 0-3 0,0 3-59 0,0 4-10 0,0 0-10 0,0 0-15 0,0 0-13 0,0 0 5 0,-2 0-8 0,0 0 9 0,1 0-2 0,-25 9 2 15,19 0-2-15,-2-1 3 0,4 5-1 16,-1 2-2-16,3 4 1 0,0-1 1 0,1 8-2 0,-5-3-5 16,3 5 4-16,3-1 5 0,-1 3-4 0,2 0 8 15,2-1-8-15,-2 1 2 0,0-2 5 0,1-4-5 0,1 4 6 16,-2-9-7-16,2 2 2 0,-2-3 6 0,0-1-4 15,0-1-2-15,2-2 0 0,-2-2 1 0,3-2 1 16,2 1 4-16,-5-6-3 0,0-5 0 0,0 0 1 16,11 12 3-16,-8-10-11 0,-1 1-34 0,3-6 6 15,0-1-101-15,4-1-93 0,3-5-70 0,2-1-22 16,-2-3-302-16</inkml:trace>
  <inkml:trace contextRef="#ctx1" brushRef="#br0" timeOffset="138228.34">19579 7984 611 0,'1'-7'383'0,"3"0"-204"16,-1 2-48-16,-3-2-3 0,0 7 13 0,0 0-38 15,0 0-10-15,0 0-4 0,0-1-29 0,0-1-20 16,0 0-2-16,0 0-2 0,0 1 9 0,0-1-28 15,-1 0 5-15,-1 2-12 0,0 0-4 0,-33-7 4 16,27 14-4-16,-1 0 6 0,-2 2-7 0,3-1-5 0,-3 3 0 16,-1 1 0-16,2 2 1 0,-1 3-1 0,-1 1-2 15,0 5 0-15,0-1-2 0,1 3-3 0,-1-1 6 16,3 0-4-16,0-1 3 0,1-2 4 0,4 0-2 16,1 2 2-16,3-4 0 0,0 0-1 0,5-7 4 0,0 2-4 15,4-4-2-15,1 1-4 0,3-1 1 0,2-1 1 16,4-2 6-16,1 0 0 0,0-5 0 0,1-2-1 15,-1 0 1-15,-1-7 8 0,3 0 3 0,-1-5 1 16,2 1 2-16,3-1 3 0,-7 0-3 0,0-4 3 16,-1-3 3-16,-10 0 28 0,6 0-9 0,-3-2 14 15,-2 0-18-15,3-5-14 0,-5 1 4 0,-4-6-7 0,1-1 3 16,-3 1-9-16,1 0 0 0,-2 3-1 16,-2 3-4-16,-8 5-8 0,0 4 0 0,1 2-2 0,-5 5-3 15,2 2-6-15,-6 2-1 0,-4 2-1 0,-3 1-3 16,-3 2-4-16,2 3 2 0,0 6-1 0,0 0 7 0,2 5-51 15,1-2-17-15,4 2-14 0,5 3-44 0,3 2-79 16,4 2-75-16,6 0-12 0,1 2-270 0</inkml:trace>
  <inkml:trace contextRef="#ctx1" brushRef="#br0" timeOffset="138931.51">20307 8263 357 0,'-16'-5'69'0,"0"1"40"0,2 4-10 0,4 0 21 0,-1 2-11 0,3 2-21 0,-1-3 9 0,4 1-11 0,-2-2-8 0,0 2 9 0,3 0-4 0,4-2 10 0,0 0-7 0,0 0-9 0,0 0-1 0,0 0-1 0,0 0-12 16,0 0-17-16,0 0 3 0,0 0-6 0,0 0-2 16,0 0-1-16,0 0-8 0,0 1 8 15,2 1-15-15,26 12 5 0,-14-10-4 0,2-4 5 0,1 0-5 0,2-2-6 16,-1 0-2-16,1-1-1 0,5 3-6 0,0-2-6 15,4 0-2-15,0-1 0 0,-2-3 3 0,2 3-6 16,-2-1 9-16,0 1-8 0,1-4 14 0,-5 2-10 16,-4-2 3-16,-3 2-4 0,-1 1 4 0,-3 2 4 15,-3 2-3-15,-8 0 3 0,0 0 0 0,0 0 2 16,0 0 1-16,0 0 2 0,0 0 2 0,0 0-10 16,-12-3 1-16,2 3-3 0,-4 0-1 0,-5 0-1 15,-1 0-1-15,-2 3 0 0,-3-1-2 0,-2 0-2 16,-1 1 1-16,-4-3-1 0,1 0 1 0,-2 2-2 15,0 0 0-15,0 1 0 0,1-3 5 0,3 4-4 0,-1-1 0 16,4-1-1-16,0 1 4 0,2 1-4 0,1 1 2 16,0-3-2-16,4 3 2 0,3-1-1 0,1-3-4 15,4 5-1-15,4-3-1 0,2-1-4 0,5-2 1 16,0 0-3-16,0 0-7 0,0 0 2 0,0 0-2 0,2 2 3 16,22 12 3-16,-8-16 6 0,5 2 1 0,3-5 1 15,2 3-1-15,4 0-1 0,0-1 3 16,4-1-1-16,3 1 11 0,-2-3 1 0,1 3 8 0,-1-2-4 15,-2 1 8-15,-1 4-9 0,-3-2-1 0,-4-3-1 16,-1 2 3-16,-1-1-1 0,4 1 0 0,-6 1 0 16,-1-3-2-16,-5 3 3 0,-6 0 0 0,0 1 2 0,-4-1-4 15,-5 2 3-15,0 0-3 0,0 0 3 0,0 0-2 16,0 0-9-16,0 0 1 0,0 0-2 16,0 0-6-16,-2 0-33 0,0 0-17 0,-25 7-7 0,16-4-53 15,2 1-133-15,-5-4-152 0</inkml:trace>
  <inkml:trace contextRef="#ctx1" brushRef="#br0" timeOffset="141248.1">23734 7927 377 0,'0'-18'305'0,"0"3"-93"0,0-4-112 0,0-1-10 0,5 5-9 0,0-4-8 0,2-1-4 0,-5 5 5 0,2 1 9 0,1 3-5 0,-2-1 2 0,1 3-3 0,-1 2-19 0,1 2-6 0,-3 2-12 0,1 1 7 16,-2 2-21-16,0 0-3 0,0 0-4 0,0 0 2 16,0 0-9-16,0 0-15 0,0 0 2 0,0 0-6 15,0 0 7-15,-3 19 0 16,1-3 5-16,2 5-4 0,-4 1 8 0,4 5-7 0,0 2 4 0,-1 1-3 15,1 1 3-15,-5-3-4 0,1 5 2 0,-1-1 0 16,0-3 9-16,1 3-3 0,-3-8-1 0,2 2 1 0,-2-3 7 0,2-6-11 16,-1 1 6-16,3-3-7 0,1-1 8 0,-1 0-8 15,3-3 10-15,0-1-8 16,3-1 2-16,1-4 0 0,1 0-9 0,0-3 8 0,4 3 3 16,3 2 7-16,4 0 1 0,1 2 1 15,4-4-9-15,3 2-7 0,1-2 6 0,1 0-5 16,2 2 10-16,0-5-4 0,1 2-3 0,-1-4 1 15,-3 0-2-15,-1-4 5 0,-3 2 2 0,-2-3 1 0,4 3 2 0,-4-6-3 16,-2 3 1-16,1-1-2 0,-4-4 0 0,-1 1-92 16,1-1-52-16,-7-3-16 15,4 7-153-15</inkml:trace>
  <inkml:trace contextRef="#ctx1" brushRef="#br0" timeOffset="141708.15">24587 7882 1286 0,'0'-16'207'0,"5"0"-114"0,1-3 26 0,-3 2 5 0,-1 1 11 0,-2-3-65 15,-4 7-10-15,-1-4-6 0,0 5-7 0,-4 1-20 16,-1-6-4-16,-2 2-3 0,-1 6-9 0,1 1-3 16,-2-2-2-16,-1 4 0 0,-1-4-3 0,-1 2-3 15,-3 7 2-15,1-3-2 0,0 6-5 0,0 4-3 16,2 2-5-16,-6 5 4 15,5 0 0-15,-1 1-3 0,4 3 4 16,-1 1-3-16,-1 0 7 0,-1 2-4 0,2 0-1 0,4 0 0 0,4-2 5 0,2-2-7 16,5 1 4-16,4-1-6 15,4-3 1-15,5 2-7 0,-1-2 4 16,3-4-5-16,1 2 6 0,6 1 4 0,2-3 2 0,3-1 2 16,-2 0 6-16,6-1-5 0,-4-3 2 15,4 1-3-15,-2-3 9 0,-2 1-3 0,3-1 1 0,-3-1-1 16,1 1 0-16,-7 1 4 0,0-1 2 0,0 3 3 15,-4-3 34-15,-2 4-23 0,-2 0 11 0,-6-2-16 16,0 2 3-16,-4 0-8 0,-2 0 2 0,0 2-2 0,-2 0 7 16,-3-2 3-16,-2 3 4 0,-1-1-2 0,-5-2 2 0,-1 0-5 15,-1 1 2-15,-4-1-2 16,1 0 2-16,-3 2-9 0,-1-2 0 0,-3 0 0 16,1 0 0-16,-7-2-3 0,1 0-2 0,-1-1 2 0,-2 1 0 15,5-1-7-15,-2 1 6 0,4-5-5 0,3 0 6 0,2 0-1 16,4-4-8-16,5-1 0 0,1 0-30 0,-4-7-63 15,2 1-46-15,1-4-6 0,-2-1-140 0,7 0-306 16</inkml:trace>
  <inkml:trace contextRef="#ctx1" brushRef="#br0" timeOffset="152184.14">13464 8810 339 0,'-2'-7'209'0,"1"-1"-23"0,-1-1-27 0,0 0-5 0,2-1-46 0,2-1-20 0,-2 3 2 0,0-5-5 0,-2 8-1 0,7-2-11 0,-3 0 0 0,3 2-1 0,-1 0-3 0,-4 0-22 0,0 5 0 0,0 0-6 16,0 0-12-16,0 0 0 0,0 0-10 0,0 0 7 15,0 0-19-15,0 0-3 0,0 0-4 0,0 0 3 16,14 22 10-16,-14-11-7 0,3 3 5 0,-3 1-7 15,0 3-4-15,0 4 0 0,2 1-1 0,-2 0 1 16,0 5 7-16,2-2-2 0,-2 0 5 16,1 3-5-16,5-2 1 0,-5-1-1 0,1-2 0 15,-2 0 0-15,2 3 1 0,0-1 0 0,1-2 0 0,-1-1 1 0,-2-1 4 0,1-4-3 16,1 5 1-16,0-6-1 0,-2 2 1 16,-2 0 7-16,0-3-1 15,1-2-1-15,-1-2-24 0,0-3-65 0,1-4-21 0,1 2-13 0,0-7-53 0,0 0-55 16,0 0-62-16,0 0-1 0,1 0-174 0</inkml:trace>
  <inkml:trace contextRef="#ctx1" brushRef="#br0" timeOffset="152545.47">13992 8697 798 0,'0'0'86'15,"0"0"51"-15,0 0 16 0,0 0-45 0,0 0-6 0,0 0-12 16,0 0-34-16,0 0-1 0,0 0-1 0,0 0 2 16,0 0-4-16,0 0-2 0,0 0 3 0,0 0 1 15,0 2 0-15,12 24-12 16,-9-16-1-16,3 4-4 0,-3 5-18 0,-1 2-14 15,1 4-3-15,-1-1 0 0,0 1 3 0,1 4-5 0,-1-1 3 0,1 0-3 16,-1-2 10-16,0 0-10 0,0-1 4 0,-1-3-4 16,1 1 5-16,0-4-5 0,-2 5 5 0,2-3-4 0,-1 6 12 0,1-5-6 15,-2-3 5-15,2-1-2 0,-2-1 16 0,0-3-14 16,2-2-18-16,1-1-1 0,-1-6-68 16,1-1-71-16,3 1-27 0,-3-5-19 0,4 0-99 0</inkml:trace>
  <inkml:trace contextRef="#ctx1" brushRef="#br0" timeOffset="153045.84">14450 8788 643 0,'3'-4'102'0,"-8"-1"29"0,3 1 7 0,2 4 12 15,0 0-27-15,0 0-66 0,-2 0-9 0,1 0-11 16,-1 0 3-16,0 0-10 0,1 0 11 0,-31 4-10 0,25 1 4 16,4 0-12-16,-3 2-2 0,6 4-2 0,-3 1-7 15,-2 4-12-15,1-2 0 0,-1 5-1 16,2 2 6-16,3 3-10 0,-4 2-1 0,4-3-2 0,-2 1 8 15,-8 1-1-15,10-3 4 0,0 6-5 0,0-5 1 0,9-4 1 16,-8 2-2-16,5-7 2 0,-3 2 3 0,6-4 3 16,-4-4 2-16,4 3-2 0,-1-2 3 0,1-4-9 15,3-2 13-15,-3-1-10 0,7-2 22 0,-4 0-5 16,5-5 4-16,-1-4-3 0,-4-1 6 0,6-1-5 16,-3-3 0-16,1 4-1 0,0-2-7 0,-2-6 2 15,-4 1-2-15,-3-4 5 0,0 2 19 0,0-2-16 16,-4-2 11-16,3-1-12 0,-5-1 8 0,1-2-12 0,-4 0 1 15,1-1-2-15,1-1 6 0,-7 6-18 0,1 2 5 16,1 4-8-16,-2 5 6 0,2 1-7 16,0 1-2-16,-7 3-1 0,-1 3 1 0,-2 3-11 0,-6 1 0 15,7 1-5-15,-4 5-3 0,3 2-25 0,1 4-27 16,-4 1-2-16,10 2-76 0,1 3-85 0,2-3-80 0,3 3-6 16,0 3-228-16</inkml:trace>
  <inkml:trace contextRef="#ctx1" brushRef="#br0" timeOffset="153389.57">15017 8723 950 0,'13'-12'151'0,"-13"3"-28"0,1 1 22 0,1 2 10 0,3 5 14 0,-5 1-68 0,0 0-9 0,0 0-13 0,0 0-26 0,0 0-34 0,0 0 0 0,0 0-9 0,0 0 12 0,4 22-1 0,-4-10 0 0,0 2 0 0,0 6-5 0,0 2-14 16,2 4 5-16,-1 2-7 0,-1-2 8 0,6 4-5 16,-5-2-3-16,-1 0 2 0,6-2 5 0,-3 2-5 15,-1-2 4-15,1-2-6 0,-3 1 0 0,2-4 5 16,-2-4-2-16,3 6 4 0,3-2-4 0,1-2 1 15,-6 0 2-15,1-3-1 0,0-1 9 0,0-8 0 0,3 4 1 16,-5-8-1-16,5 1-3 0,2 3-59 0,0-2-15 16,0-5-17-16,-7 0-47 0,0 0-69 0,0 0-68 15,7-7-14-15,7 3-271 0</inkml:trace>
  <inkml:trace contextRef="#ctx1" brushRef="#br0" timeOffset="153670.81">15503 8762 1023 0,'2'-6'187'15,"-2"-1"-3"-15,0 7-26 0,0 0 19 16,0 0-62-16,0 0-20 0,0 0-2 0,0 0-4 0,0 0-9 16,0 0-37-16,0 0-2 0,0 0-9 0,2 0-9 15,0 0-18-15,-1 4 1 0,1-2-6 0,15 31 9 0,-11-19-8 16,-1 0 1-16,-2 3-2 0,3 2 5 0,-1 4-5 15,0 3 5-15,0 0-5 0,1-2 1 0,-1 3 6 16,-2-3-7-16,1-3 6 0,-1 0-5 0,1 3-4 16,-1-3 7-16,-1 0-4 0,1 0 8 0,-1-5-3 15,0 3 0-15,-2-2-1 0,2 1 0 0,-1-6-2 16,1-3-32-16,0-4 10 0,1 3-80 0,4 1-83 16,-1-2-71-16,2 0-20 0,1 0-309 0</inkml:trace>
  <inkml:trace contextRef="#ctx1" brushRef="#br0" timeOffset="154377.49">18079 8896 441 0,'-2'-6'467'0,"-1"-1"-142"0,-1 4-185 0,1 0-10 0,3 3-64 0,0 0-48 0,-2 0-12 0,-22 0-3 0,13 5 0 0,1 2-3 0,-1 0-3 0,-2 0 1 16,-1 1 5-16,0 3-12 0,-2 1 10 0,0 0-9 0,2 2 15 0,0 4-3 0,4-1 6 0,0 4-3 16,1 2 8-1,2-1-11-15,0 6 2 0,2-2-5 0,3-1-6 0,2-4 5 0,2 3-2 0,3 0 3 16,2-5 4-1,3 1 2-15,1-5-3 0,3-4 2 0,3 1-8 16,1-3 10-16,2-1-2 0,0-4 8 0,-1-4 6 0,2 0-10 16,1 0 7-16,3-4-6 0,-1-1 12 0,0-2-5 15,-4-3 3-15,-1-2-3 0,2 3 5 16,-6-7-6-16,3 2 3 0,-6-1-2 0,-3-3 9 0,-1 6 4 16,-2 0 4-16,-3-6 0 0,1 1 0 0,-8-9-9 15,2 3-2-15,-3 0-2 0,-5-1-3 0,4 1-8 16,-4-3 4-16,3-2-5 0,-2 4-2 0,-3 1-9 15,0 4-2-15,-7 5-1 0,3 4 1 0,-1 1-5 16,1 6-4-16,4-1 1 0,-4 2-4 0,0 4-12 16,2 2 2-16,1 4-8 0,0-1-27 0,3 2-93 15,1 0-31-15,4 1-22 0,3 2-91 0,4 1-134 0</inkml:trace>
  <inkml:trace contextRef="#ctx1" brushRef="#br0" timeOffset="154814.99">18619 8840 1234 0,'-2'-4'96'0,"2"4"29"0,0 0-25 0,0 0 18 0,0 0-90 0,0 0-30 0,0 0-1 0,-2 0-7 0,-24 7 10 0,16 2-5 0,-1 2 2 0,1 6-4 0,1 0 2 0,1 6-5 0,-1-2 6 0,0 5-5 0,4 0 7 0,-2 0-5 16,4 2 1-16,1-2-1 0,0 1 7 0,2-5 0 15,0-3-3-15,4-3 3 0,1 1 9 0,0-3-9 16,2 0 9-16,3 0-9 0,-1-5 13 0,5 1-13 16,-2-3 12-16,4-1-11 0,-2-5 10 0,1-1 2 15,-2-5 1-15,1 0 3 0,-2 0 6 0,0-6-2 16,0 6 1-16,-1-7 1 0,1-4 0 0,-3 7 2 15,-1-3 2-15,1-2 3 0,-2 4 13 0,-2-8 4 16,0-1 2-16,1 0-1 0,-3-2-15 0,-1-1-9 0,-4-1-2 16,-3-2 0-16,1-1-3 0,1 0-10 0,-2 4 2 15,-1-1-2-15,1 5 7 0,-2 5-19 0,-1 0 4 16,-1 5-7-16,0-1 4 0,-3 4-11 0,1-1 2 16,-1 5-4-16,-2 1 9 0,0 0-11 0,0 3 1 15,2 6-3-15,0-2 5 0,2 3-27 0,-1 1-46 16,6 1 9-16,2 0-108 0,3 4-65 0,0 0-80 15</inkml:trace>
  <inkml:trace contextRef="#ctx1" brushRef="#br0" timeOffset="155147.26">19157 8817 877 0,'0'-7'114'0,"0"0"131"0,0 7-63 15,0 0-47-15,0 0-9 0,0 0-11 0,0 0-54 0,0 0-26 0,0 0-8 0,0 0-1 0,2 13 5 0,-6-3-3 0,1 2 7 0,-1 2-5 0,1 4-3 0,1-1-10 0,0 6-3 16,1 1 0-16,1 0 4 0,0 1-9 15,1-1 3-15,-1-1-5 0,0-2 1 0,0 1-5 0,0-1 1 16,4 2-3-16,-1-2 1 0,1-5 6 16,1-2 1-16,-1-1 3 0,-3 0 5 0,6-1-8 0,-7 2 6 15,4-2-7-15,-4-2 10 0,3-4-51 0,1 1-13 0,1-7-15 16,0 3-49-16,0-1-71 0,1-2-77 0,-1 0-7 16,5 0-279-16</inkml:trace>
  <inkml:trace contextRef="#ctx1" brushRef="#br0" timeOffset="155535.9">19539 8896 1385 0,'0'0'136'0,"0"0"-9"16,0 0-22-16,0 0 4 0,0 0-81 0,0 0-23 15,0 0 0-15,0 0-6 0,-11 22-1 0,6-9 2 16,-4 0-1-16,2 5 1 0,0 1-4 0,0 4-6 15,0-4 8-15,0 4-6 0,2-1 8 0,2-3 0 16,-1 6-2-16,4-4 2 0,-2 0 8 0,2-1-7 16,4 1 1-16,-1-5-2 0,3-5 3 0,1 1-1 15,-1-2 4-15,3-3-3 0,0 7 5 0,1-7-4 16,-1-2 4-16,3 6-4 0,-1-10-2 0,1 1 9 16,0-2-3-16,2-2 8 0,-4-3 7 0,3 4-10 15,-3-3 4-15,2-1-5 0,0-2 8 0,-1-4-3 0,3 1 8 16,-5-2-5-16,1-2 1 0,-3 0 2 15,0-2-1-15,-5-5 4 0,-2 2 0 0,0 0 1 0,0-4-11 16,0 4 8-16,0-2-17 0,-6 0-3 0,1 0 3 0,-2-1-3 16,-5 1 0-16,3 0-2 0,-5 5-2 0,2 2 0 15,5 0-4-15,-3 2-3 0,5 3-3 0,-2 4 2 16,-6 0-8-16,5 1-2 0,-6 1-15 0,3 3 4 16,3-2-51-16,1 2-42 0,1 0-36 0,3 0-4 15,3 0-107-15,0 0-139 0</inkml:trace>
  <inkml:trace contextRef="#ctx1" brushRef="#br0" timeOffset="156098.44">20219 9303 738 0,'0'0'118'0,"0"0"-47"0,0 0 43 0,0 0-12 0,0 0 74 0,0 0-61 0,2 2-11 0,21 12-9 0,-13-7-16 0,2-2-20 0,8 1-2 0,-3-3-3 0,2-3-5 0,0 2-13 0,6-1 4 0,-3-1-6 16,5 2-6-16,-1-2-10 0,-2 0-4 15,2 0 1-15,-5 0-4 0,5 0 0 0,-5-3-2 0,2-1 3 16,3 1 0-16,-7-1-8 0,-2 1 6 0,-1 1-4 16,-4 2 11-16,-7 0-5 0,4 0 2 0,-5-2-1 15,-4 2 7-15,0 0 3 0,0 0-2 0,0 0 2 16,0 0-11-16,-2 0-12 0,-26-7 0 0,9 6-5 15,-4-3-2-15,1 4 1 0,-3 0 2 0,-6 0 1 0,0-2 7 16,-3 1-6-16,-2-5 0 0,6 6-2 0,-1 0 1 16,0 0 1-16,8 0-1 0,-1 4 2 0,4-2 0 15,5 1-1-15,1 1-3 0,3-4 1 0,3 5-1 0,8-5-1 16,0 0 2-16,0 0-3 0,0 0-2 0,0 0-3 16,0 0 4-16,0 0-3 0,0 0 1 0,15 14 8 15,-1-11-8-15,2-1 10 0,3 3-1 0,2-3-2 16,2 1 3-16,-1 3-1 0,6-3 6 0,-2 1-6 15,0 1 4-15,1-3-4 0,-7 1 6 0,7 2-5 16,-5-1-26-16,4-1 1 16,2-1-121-16,-3 0-257 0</inkml:trace>
  <inkml:trace contextRef="#ctx1" brushRef="#br0" timeOffset="156817.15">23635 8802 952 0,'0'0'67'0,"0"0"24"0,0 0 42 0,0 21-45 0,-4-11-5 0,-10 6-18 0,2 3-53 0,-5 3-6 0,3 5-7 0,2 2 4 0,-6-1 3 0,9 2-5 0,-6-4 2 0,-3 0-3 0,8-2 6 0,-1-3-8 0,-3-2 6 15,7-1-8-15,1-1 8 0,-3-4 8 0,5 2 2 16,-1-8 2-16,0 2 1 0,3-4 0 0,2-5 3 15,0 0 1-15,0 0 8 0,0 0 10 0,0 0-4 0,0 0 6 16,0 0-19-16,-5-12-17 0,7-2 6 16,-1 0-8-16,3 4 8 0,5-4-7 0,-1-4 0 0,4-1 0 15,-3-2 7-15,-4-2-3 0,-1-1 7 0,3 0-5 16,2-2 1-16,-2-4-3 0,3 0-5 0,-7-5 7 16,4 1 11-16,4 1-13 0,1-1 11 0,0 7-9 15,6 0 16-15,-4 6 12 0,-2 2-8 0,2 4 7 16,-4 1-23-16,1 3 1 0,-3 3-1 0,3 1 0 0,-2 0-1 15,-3 3-2-15,5 2-1 0,-4 2 1 16,0 2-8-16,0 3-3 0,3 2-3 0,1 2 0 16,-1 8-8-16,2 3-3 0,1 1 1 0,2 6-1 0,-3 3 9 15,2 1 4-15,-1 1-2 0,0-1 2 16,3 0-3-16,-2-1 1 0,2-2 5 0,-2 0-1 0,0-4 16 0,-4-3-9 16,1-2 3-16,-5-5-4 0,1 0-1 0,0-3 4 15,-1 3-7-15,-1-7 1 0,-2 1-42 0,-3-8-38 16,0 0-14-16,0 0-6 0,0 0-35 0,0 0-116 15,0 0-108-15</inkml:trace>
  <inkml:trace contextRef="#ctx1" brushRef="#br0" timeOffset="156989.04">23509 8934 742 0,'0'0'119'0,"0"0"-22"0,0 0 23 16,0 0 5-16,0 0 18 0,0 0-53 0,19 7-8 15,-5-7-6-15,4 0-9 0,4-2-10 0,3 1-15 0,4-1 5 16,3-2-31-16,-3 3-7 0,4-5 0 0,-3 3-2 16,0-1-1-16,1 1-8 0,-1-1-38 0,1-1 7 15,0 0-119-15,-1 0-145 0,0-2-79 0</inkml:trace>
  <inkml:trace contextRef="#ctx1" brushRef="#br0" timeOffset="157348.38">24114 8957 634 0,'1'-2'100'15,"3"2"24"-15,1 2 37 0,2-2-16 0,2 0 31 0,1-2-69 16,2 0-12-16,2 0-10 0,4-1-27 0,3-1-30 16,-2-2-3-16,3 0-6 0,1-1-1 0,-6 0-14 15,-1 2 7-15,3-2-8 0,-3 0 4 0,1 2-5 16,1 0-3-16,-6-1 1 0,0 3 4 0,-3 1-34 15,-2 1-30-15,-7 1-4 0,0 0-96 0,0 0-23 16,-7 5-19-16,-5-2 1 0,-2 6-4 0,-2 0 78 16,0 1 26-16,2 2 11 0,1 1 78 0,-5-3 9 15,4 4 9-15,2-2-3 0,-4 0 23 0,4 2 48 0,0-2 14 16,1-3 12-16,6 3 47 0,-3-6-26 0,2 2 4 16,5-1-15-16,1 0-41 0,7-2-16 0,1 2-1 15,-1-3 0-15,2-2-2 0,0 1-3 16,1-1-5-16,6-6 4 0,-1-1-18 0,8-2-5 0,-4 0-9 15,2 2 6-15,-2-4-12 0,2 2-38 0,4-1-45 0,-1-1 0 16,0-2-140-16,1 3-172 0</inkml:trace>
  <inkml:trace contextRef="#ctx1" brushRef="#br0" timeOffset="157848.4">24967 8662 870 0,'0'-7'117'0,"2"0"141"0,-2 2-71 16,3 3-32-16,-3 2-17 0,0 0-2 0,0 0-66 15,0 0-28-15,0 0-1 0,0 0-6 0,0 0-6 0,7 19-16 16,-5-6 0-16,-2 4-3 0,0 2 0 0,0 4-11 16,-5 7 1-16,-4 3-2 0,0 0 2 15,2 2 1-15,0-4 0 0,2 0 1 0,0-1 6 0,0-4-8 16,-1-2 3-16,3-1-3 0,-4-7 6 0,9 1-2 15,-4-1 3-15,0-2-3 0,6 3 3 0,-4-8 3 16,1-2 5-16,1 0 0 0,0-4 5 0,-2-3 3 16,0 0-3-16,0 0 5 0,0 0 0 0,0 0 5 15,0 0-7-15,0 0 5 0,0-17-22 0,3 5 1 0,1 0-2 16,3-4 2-16,-2-2-1 0,-1-4 0 16,-1-1 1-16,-1-5-1 0,6 0-1 0,-1-3 3 0,4-2-2 15,-1-4 2-15,-10-3 1 0,11 0-6 0,-6 2-1 16,0 3-1-16,4 2-1 0,-4 5-5 0,2 2 3 15,0 5-3-15,-2 0 5 0,1 5-2 0,-3 2-2 0,2 1 1 16,-1 0-1-16,4 8-9 0,-1 0-1 0,-3 1-2 16,-4 4 0-16,0 0-14 0,12 4 4 0,-5 1-7 15,4 7 12-15,-1 2-2 0,-3 2 7 0,2 7-5 16,3 1 14-16,0 0-4 0,4 4 2 0,-1 2-1 16,-2-2 6-16,-1 3 4 0,0-1 1 0,2-1 1 0,-4-3-2 15,4-1 6-15,-3-4 1 0,1-2 3 16,-2-2 1-16,-1-3-3 0,0 2 0 0,-2-6 1 0,-2 1 1 15,0-2-25-15,0-2-14 0,-3 0-5 0,-2-7-48 0,0 0-21 16,0 0-28-16,0 0 0 0,0 0-94 16,0 0-204-16</inkml:trace>
  <inkml:trace contextRef="#ctx1" brushRef="#br0" timeOffset="158035.9">24915 8971 209 0,'-11'0'28'0,"4"0"171"0,-1 0 51 0,4 0-91 0,4 0 24 0,0 0-56 0,0 0-7 0,0 0-14 16,0 0-36-16,0 0-17 0,0 0-8 0,21 3 0 0,-2-3-8 0,4 0 3 0,5-2-4 15,-2 1 1-15,0-1-22 0,3-2-10 0,1-1 6 16,5 0-5-16,0-2 3 0,0 3-56 16,-2-1-90-16,0-3 5 0,0-1-310 0</inkml:trace>
  <inkml:trace contextRef="#ctx1" brushRef="#br0" timeOffset="158239.04">25502 8877 1058 0,'3'0'162'0,"2"-2"-12"0,1 0-3 0,0-1 2 16,3 1-21-16,2 2-57 0,1-2-12 0,5-1-9 0,-3 3-25 15,5-4-18-15,0 2 0 0,-1-1-5 0,1 1 2 0,-2-1 5 16,4-3-8-16,-3 1 3 0,1 0-45 0,2-2-92 16,-4 2-68-16,8-2-10 0,-3 2-232 0</inkml:trace>
  <inkml:trace contextRef="#ctx1" brushRef="#br0" timeOffset="158957.78">26111 8599 1016 0,'0'0'162'0,"0"0"-43"0,0 0 9 15,0 0-3-15,0 0-22 0,0 0-22 0,0 2-4 16,2 24-2-16,-2-13-12 0,0 2-28 0,0 3-2 16,0 3-5-16,0 1 7 0,-2 6-20 0,0 2 6 0,1-1-10 15,-1 3 4-15,-2-4-10 0,3 3 4 16,1-5-5-16,0-2 7 0,1-1-8 0,1-4 4 0,2 0-3 15,-3-1 7-15,3-4-1 0,-2 0-1 0,1-4 2 16,1-3 1-16,-3 4-4 0,1-6 8 0,-2 0-4 16,2 0 16-16,-2-3 7 0,0-2 8 0,0 0 0 15,0 0 21-15,0 0-27 0,0 0-1 0,-7-23-7 16,3 9-8-16,-1 1-16 0,2-1 5 0,-3-6-7 16,-1 3 14-16,2-4-13 0,-5-5 6 0,5 0-6 15,-1-2 9-15,-1-5-4 0,6 3-3 0,-1-3 0 0,-2 2-4 16,6 3-2-16,-2 0-2 0,2 4 0 0,1 1 1 15,-1-1 0-15,3 3-2 0,-1 1 2 16,1 7-5-16,0 2-8 0,0 4 3 0,2 0-4 0,0 2 3 16,2 0 0-16,0 3 1 0,0 4 0 0,1 1 9 0,0 6-7 15,1 1 4-15,1 3-6 0,0 2 5 0,0 8-4 16,1 3 4-16,-3 2-3 0,2 3 11 0,-1 1-4 16,-3 1 2-16,3 0-2 0,-2 0 2 0,1-3 2 15,-1-3 0-15,1-2 1 0,-1-3-3 0,1-4-4 16,3 1 3-16,-3-2-2 0,0-6 11 0,-3-1-6 15,2-3 3-15,-4-1-4 0,1-1 10 0,1-2 0 16,-7-3 4-16,0 0-1 0,0 0 8 0,0 0-3 16,1 0-1-16,1 0 1 0,19-24-2 0,-14 13-3 15,-4-2 0-15,6-1-1 0,-2-2-2 0,2-3-2 0,-1-4 1 16,-1-5 0-16,7-1 2 0,-3-5-11 0,-4 0 5 16,8 1-5-16,-6-1 5 0,5 3-6 0,4 1-3 15,-1 3-1-15,2-3 2 0,2 2-4 0,-2 0 4 16,2 7-5-16,-2 2-5 0,-1 3 6 0,-4 2 0 0,-1 1 2 15,0 2-2-15,-3 4-2 0,-1 2-4 0,0 3 2 16,-2 2-1-16,-2-2 0 0,5 6-1 16,-6-1-1-16,1 4-1 0,2 9 5 0,-2 0-1 0,2 6 4 15,-2 3 4-15,0 6-5 0,1 0 5 0,-5 6-5 16,1 1 5-16,-2 1-1 0,0 1 3 0,0-2-1 16,0-1 5-16,2-6-3 0,-2 0-1 0,2-6 0 0,-1-1 1 15,5-1-1-15,-1 1 0 0,4 1 0 0,-2-4 3 16,-2 0-4-16,2-2-8 0,0 0-4 0,-2 0-59 15,-2-2-84-15,-1-4-54 0,-2 1-11 0,0 0-166 16</inkml:trace>
  <inkml:trace contextRef="#ctx1" brushRef="#br0" timeOffset="160004.72">13377 9619 219 0,'-5'5'18'0,"-1"0"-30"0,1-1 76 0,2-3 44 0,3-1-3 0,0 0 17 0,0 0-12 0,0 0 9 0,0 0 6 0,0 0 0 0,0 0-16 0,0 0-12 0,0 0-14 0,0-1 7 0,0-1-30 0,-2 0-22 16,2 1 6-16,-2-1-8 0,2 0 1 0,-1 0-4 15,1 1-7-15,0-1 5 0,0 0-14 0,0 0 2 16,0 1-1-16,0-1 4 0,0 0 5 0,0 0-1 16,12-10 3-16,2 14-1 0,1 1-1 0,3-3-6 0,-1 0-4 15,6 0 2-15,1-1 1 0,1-3-15 0,-1 2 7 16,-1-1-10-16,-1-2 10 0,-1 1-5 0,-2-1 3 16,-1 0-3-16,-4 1 7 0,-4 1-5 0,-1-1 1 0,-1 1 0 15,-1 1 3-15,-7 2 2 0,0 0 3 16,0 0 0-16,0 0 6 0,0 0-9 0,0 0-1 0,-1 0-2 15,-22-9-1-15,7 8-10 0,2-1 0 0,-1-2-1 16,-6 3 0-16,2 1 1 0,-2-2-1 0,-4 2 1 16,6-2-6-16,-2 2 2 0,1 2 1 15,4 0 1-15,-2 1-4 0,3-1 2 0,3 0 1 0,-1-1 2 16,3 1 6-16,3 0-10 0,0-2 4 0,7 0-7 0,0 0 7 16,0 0-4-16,0 0-8 0,0 0 3 0,0 0-8 15,0 0 5-15,0 0 3 0,12 2 1 16,-1-4 11-16,3 2-7 0,1-2 16 0,6 0-12 0,0-1 17 15,9-1-9-15,1-1-5 0,0 0 3 0,1-2-3 0,-4 2 1 16,-4 0-2-16,4 1 1 0,1 1 2 0,-2-1-3 16,-3 2 4-16,-5 1-4 0,-3-1 2 0,-6 2-59 15,4-2-54-15,-3 2-6 0,-1-2-184 0</inkml:trace>
  <inkml:trace contextRef="#ctx1" brushRef="#br0" timeOffset="165941.04">18227 9953 342 0,'-7'-24'52'0,"5"13"85"0,4 3 44 0,-2 3-56 0,4-2 32 0,-1 0-65 15,-1 0-10-15,-4 0-15 0,-1 1-34 0,-3 1 0 0,1 2 4 0,5 3 0 0,-12-11 6 0,3 6-6 0,-1-4-8 0,-1 6 5 0,3 1-8 0,-3 2-5 0,1 0 2 0,-4 0-4 0,3 2 2 16,-1 1-20-16,0 1 4 0,0 1-8 0,-2 2 8 0,0 0-6 0,0 2-1 0,0-1-2 0,2 3 6 0,0-4-13 0,1 7 10 0,3 5-10 0,-3-2 15 0,2 4-3 0,2 0-1 0,2 0 0 0,3 7 3 16,1-4-2-16,2 3 4 0,1-5-3 0,2-1 4 0,3-2-1 0,0-5 5 15,5 2-1-15,0-2 16 0,2-4-12 0,0-1 1 16,2-2-4-16,1-4 2 0,6-1 6 0,3 0 2 16,-4-2 1-16,6-2 5 0,-9-5-7 0,2-2 3 15,-3 1-3-15,1-4 6 0,2 1-7 0,-6-1 5 16,5-4-4-16,-8 1 6 0,2-3-11 0,0 2 2 0,-4 1-3 15,2 1 9-15,-6-2-2 0,0-1 6 0,-2-2-3 16,-4-4 10-16,-4 2-15 0,-4-5 2 0,-1 3-6 16,2 1 0-16,-2 1-10 0,-1-4-1 0,0 8-2 15,-1 1-4-15,-5 4 0 0,6 5-3 0,-6-2 3 16,1 4-6-16,-3-4-4 0,1 9 0 0,-2 0-2 16,1 4 1-16,-3 3 3 0,-1 1 4 15,2 3-3-15,-4 1-6 0,7 4-5 0,-1-2-29 0,6 7 10 16,3-2-64-16,6 3-20 0,-2-1-30 15,5 4-1-15,0 3-99 0,3-4-175 0</inkml:trace>
  <inkml:trace contextRef="#ctx1" brushRef="#br0" timeOffset="166597.28">18732 9875 787 0,'7'-9'123'0,"-3"1"-47"0,-4-5 23 0,-2 1-53 0,-2 0 33 0,-1 3 29 0,0 2-6 16,0-1 5-16,-4-1-50 0,0-2-13 0,1 4-4 0,-1 0-1 0,2 4-7 0,-2-1-6 0,1 3-5 0,-3 1 1 0,1 0-9 0,3 5-12 0,-2-2 5 0,0 6-7 0,1 0 1 0,-3 3-9 0,-1 2 2 0,3 2-4 0,-1 5 0 0,3 1-2 15,2 4 1-15,-1 0-2 0,3 2 0 0,3 2 3 16,0 1 1-16,3 1 4 0,4-6 8 0,2-2 2 16,3-5 0-16,4 1 1 0,0-5-7 0,3-4 9 15,3 1 2-15,-1-5 3 0,0-2-7 0,2-1 5 16,-1-4-2-16,3-2 4 0,1-3 9 0,0-4-9 15,-2 0 10-15,-3-3-7 0,2-2 11 0,-4 0-5 16,-1-2-1-16,1 1 1 0,-9 1-1 0,1 0 40 0,-8-5-8 16,1 1 17-16,1-1-32 0,-5-4-3 0,-2 1-6 15,-1-4 5-15,-4 0-8 0,-2-4-10 0,0 2-3 16,-3 2-1-16,0 0-3 0,-4 1-8 0,4 8-4 0,-5 1-2 16,-1 4-4-16,1 5-4 0,-2 0 3 0,-2 5-3 15,-2 2 3-15,-1 0-7 0,-4 4 3 0,0 3-4 16,0 7 7-16,2 3-30 0,1 4-18 0,3 2-5 15,1-2-59-15,5 3-89 0,2 2-54 0,6-1-19 16,1 2-172-16</inkml:trace>
  <inkml:trace contextRef="#ctx1" brushRef="#br0" timeOffset="166909.74">19283 9770 731 0,'-6'-10'110'0,"5"1"50"15,-5 1 94-15,3 1-171 0,1 0 86 0,2 0-33 16,0 7-13-16,0 0-4 0,0 0-50 0,0 0-3 16,0 0-13-16,0 0 5 0,0 0-42 0,0 0-2 15,0 0 0-15,0 0 2 0,0 0 1 0,0 0-8 0,0 1 2 16,12 31-3-16,-10-17 4 0,-2 3-5 0,2 4 1 15,0 3-2-15,-2-1-4 0,1 6 2 16,-1-4-4-16,0 0 4 0,0 2 3 0,0-2-5 0,2 2 3 16,0-4-4-16,-2 1 1 0,0-3 2 0,0-1 2 15,0-1 0-15,0-3 3 0,3-1-1 0,-3-4 1 16,4 0-2-16,-1-1 2 0,2-5-64 0,6 5-17 0,-4-6-20 16,2 0-67-16,1-1-134 0,2-2-173 0</inkml:trace>
  <inkml:trace contextRef="#ctx1" brushRef="#br0" timeOffset="167441.04">19793 9901 615 0,'-7'-10'128'0,"-2"-1"34"0,0 2-9 16,2 2 14-16,2 4-51 0,5 3-29 0,0 0-2 0,0 0-5 0,-2 0-3 0,1 0-14 0,-1 0-6 0,0 0-2 0,-29 2-24 0,26 5-17 0,-4-2 1 0,2 7-5 0,-3-5-5 0,-6 2-1 0,2 5-5 0,0 3 3 0,-2 8-5 16,2-3-4-16,0 6 1 0,4 0-2 0,3 2 1 0,5-1-1 0,-3-3-2 0,7 0 3 15,-2-3 13-15,0-4-8 0,7 0 8 0,-2-1-9 16,7-2 5-16,-1-4 6 0,3-2-3 0,3-1 4 16,0-4 2-16,3-1-4 0,4-1 6 0,-5-3-4 15,2 0 10-15,2-5-1 0,-4-4 5 0,3-1-3 16,1-1 0-16,-2-3-1 0,-2-1-3 0,0-1 4 15,0 0-2-15,-3 1 1 0,-2-3 4 0,-2 3-2 16,-5-5 9-16,-2-1-2 0,-1-1 1 0,-4-6-1 16,-2 0-5-16,-5-3-8 0,2 3-2 0,-5-5 0 15,-1 3-4-15,-1 7-11 0,0 4 0 0,-2 5-4 0,-5 2-1 16,-1 3-6-16,0 2 0 0,-7 6-1 0,3-3 2 16,-6 4-4-16,1 0-6 0,-1 5-1 0,4 4-35 15,-2 3-32-15,6-1-32 0,8 3 3 0,2 3-62 0,3 1-88 16,5 4-97-16</inkml:trace>
  <inkml:trace contextRef="#ctx1" brushRef="#br0" timeOffset="167925.41">20533 9889 787 0,'-2'-11'125'0,"2"3"-19"0,-2-3 47 0,-1 3-24 0,-1 1 58 0,-1 1-68 0,-2-1-19 0,4 4-7 0,-4-4-43 0,-4 3-9 0,1 4-11 0,-2 0 5 0,-2 4-17 0,2-2-5 0,-2 1 7 0,-2 2-6 0,0 2 4 0,-1 4-1 0,5 1-6 0,-2 4 4 0,-2-1-9 16,0 6-12-16,1 0 0 0,3 4-5 0,3-1 8 15,2 2-10-15,3 2 7 0,4 0-7 16,0 0 13-16,4-2-3 0,5-2 1 0,1-5-3 16,2-1 6-16,7-2 1 0,-1-3 5 0,1 0-1 0,4-3 12 15,-1-1-12-15,3-4 3 0,3-1-5 0,-6-4 7 0,4-2 7 16,-3-3 0-16,5-4 2 0,0-2 5 0,3-4-8 15,-1-1 3-15,-6-3-3 0,-1 1 6 0,-4-1-2 16,-4 0 3-16,-4-2-2 0,-1-1 9 0,-3-3-2 16,-3 1 2-16,-2-6-2 0,-4 1-4 0,-5-3-3 15,-4 1-5-15,-4 1 3 0,-6 2-13 0,0 4-10 16,-3 3 1-16,-4 5-6 0,0 8-5 0,-10 1-8 16,-4 5-6-16,0 2 2 0,-9 3-6 0,3 10-128 15,-5 1-57-15,-4 6-33 0,1 7-216 0</inkml:trace>
  <inkml:trace contextRef="#ctx1" brushRef="#br0" timeOffset="170724.37">12980 8195 406 0,'-7'-3'378'0,"7"3"-106"0,0 0-136 0,0 0-7 0,0 0-47 0,0 0-26 0,-2 0-4 0,0 0-2 0,1 0 3 0,-31-2-14 0,24 5 3 0,-3 4-6 0,4 0-8 0,-2 2-8 16,-1 0-5-16,0 1 2 0,-4 3 3 0,-6 2-11 15,1 1 3-15,-2 1-7 0,-1-1-9 0,-1 1 5 0,-1 1-1 16,5 4 5-16,-4 6-3 0,6 2-5 0,-4 3 1 15,-4 4-2-15,6-1 11 0,-5 6-14 0,3-2 4 16,0 2-8-16,0 3 10 0,0 2-5 0,4 4 3 16,1 3-4-16,-1-2 7 0,4 2 0 0,-2-3 4 0,4-1-2 31,3 1-2-31,1 1 0 0,1-1-2 0,6-1 2 0,0 1 0 0,7-8-1 0,2 2-6 0,2-4 4 16,-1-7 4-16,4 1-7 0,2-2 5 0,3-1-7 15,2-1 7-15,3-5 2 0,2 0 6 0,2-3-1 16,0 0 2-16,1-2-5 0,1-2 0 0,0-2 0 15,1-1-8-15,2 0 10 16,4 6-4-16,-1-4 9 0,1-3 0 0,-1 1-13 0,-2-4 7 0,4 2-6 0,-7-2 15 0,2 0-9 16,-1-1 8-16,-8-1-7 0,4 1 3 0,-2-2-4 15,-3-4-4-15,-2 0 3 0,-1 5 0 0,-4-6 10 16,0 6-1 0,-8-8 4-16,-1-5-5 0,-7 3 6 0,0 0 5 0,0 0 2 0,0 0 22 0,0 0-13 15,0 0-5-15,-10-6-3 0,3 3-15 0,0-6-4 16,-2-1 4-16,4 1-3 0,-4-5 6 0,6 4-11 31,-1-1 5-31,3-3-6 0,1 0 7 0,1 2-15 0,3 2-3 16,5 3-4-16,-1 2-3 0,5-1-9 0,0 1 7 0,1 2-7 0,0-3 16 0,2 6-1 0,1 2 5 31,-1 2-4-31,-2 3 1 0,2 3 2 0,-4-1 5 0,0 1 1 0,0 2 22 0,-3-1-18 0,0 3 9 31,-2 0-10-31,-2-2 13 0,-3 4-2 0,-2 1 1 0,-4-1 1 16,-1-1 2-16,-4 1 0 0,1 1-3 0,-3-1 2 15,-3 2 4-15,0-1-16 0,-3-3-5 0,1 3-9 16,-1 1-56-16,1-4-108 0,2 5-107 0,2-5-12 16,1 3-415-16</inkml:trace>
  <inkml:trace contextRef="#ctx1" brushRef="#br0" timeOffset="171624.1">13706 9932 202 0,'0'0'30'0,"0"0"105"0,0 0 16 0,0 0-9 0,0 0-8 0,0 0-27 0,0 0-1 0,0 0-7 0,0 0-18 0,0 0-7 0,0 0-9 0,0 0 6 0,0 0-9 0,0 0-21 16,0 0 0-16,0 0-6 0,0 0-8 0,0 0-23 16,-9 11 4-16,1-2-8 0,-5-2 5 0,1 5-2 15,2-2-3-15,-2 4 0 0,3 0-7 0,-5 2 7 16,7 3-11-16,0 2 8 0,-2 0-7 16,6 3-4-16,-2 2 12 0,-2-1-11 0,5 1 8 0,2-4-4 15,0 5 1-15,2-3-1 0,5-3 12 0,1 0-3 16,3-5 1-16,6-1-1 0,1-3 0 0,-1-1 0 0,4-4 5 15,5-2-3-15,0-1 6 0,6-4-1 16,-1 0-3-16,-5-6 4 0,5-1 12 0,-3-3-11 16,-3-2 9-16,1-2-9 0,-5 0 3 0,-2 0 3 0,-2-2 6 15,-1-1 0-15,-2 1 22 0,-4-1 16 0,-1 1 1 0,-2-3 4 16,-4 0-14-16,-3-2-9 0,-1-5-4 0,-6-6 2 16,-2 4-9-16,-3-7-11 0,-4 2-1 0,-1 6-2 15,1 2-7-15,-1 6-9 0,-3 3 1 0,0 1-1 16,-7 4 6-16,1 2-16 0,-2 2 2 0,1 6-8 15,-3 1 1-15,-1 5-7 0,-1 4 3 0,3 5-3 16,4 3 5-16,4 2-28 0,6 2-38 0,1 5 5 0,0 2-92 16,9 2-75-16,3-1-66 0</inkml:trace>
  <inkml:trace contextRef="#ctx1" brushRef="#br0" timeOffset="172049.68">14296 10089 1149 0,'2'-12'115'0,"-2"-4"15"0,0 4 70 0,-3 0-70 0,-4 2-16 0,-2 3-10 0,2-2-37 0,2 5-28 0,5 4-2 0,0 0-7 0,0 0-13 0,0 0-18 0,-2 0-1 0,0 0-4 0,1 0 4 0,-34-7-11 0,21 14 1 0,2 2-4 16,-1 3 6-16,1 2-5 0,0 2 3 15,2 3-4-15,-1 0-1 0,4 4-5 0,2 1 4 0,2 1-4 32,1-1 8-32,2 0 6 0,2-1-3 0,3 0 5 0,3-2 6 0,1-4-3 0,3-3 5 0,-1-4-3 15,3 1 4-15,0-4-1 0,3-4 2 0,1 1-1 16,-1-4 8-16,4-2-4 0,-2-3 6 0,0-4-3 0,-5-1 7 31,2-4 1-31,1 0-4 0,1 0 4 0,-1-4 2 0,-3 3-5 0,-7-3 7 16,-2 1-4-16,-3 0 17 0,1-1 5 0,1-1-1 0,-6-2 2 0,0-3-11 0,-6-2-11 15,-6-1 1-15,0 1-5 0,-7-2-4 0,2 4-4 16,0 3-7-16,-2 4 6 16,0 4-6-16,-2 6-18 0,0 4 2 0,-1 3-7 15,1 3 5-15,-1 4-2 0,0 6-3 0,1 1-3 16,-1-6-33-16,5 8-37 16,1-2-33-16,6 5 2 0,3 2-72 0,7-4-132 15,2 1-70-15</inkml:trace>
  <inkml:trace contextRef="#ctx1" brushRef="#br0" timeOffset="172446.67">14685 9962 786 0,'0'-12'169'0,"0"0"10"0,-4-2-13 0,3 2 11 16,-3 1-62-16,-1 4-32 0,0 0-9 0,-1 2-3 15,-1 1-17-15,2 1-18 0,0 1 0 0,-5 2-4 0,1 0-8 0,-2-5-18 16,1 8-4-16,3 1-2 0,-3 1-4 0,-1 4 1 16,1-4-3-16,-6 4 2 0,7 3-9 0,-5 5 0 15,4 3-3-15,-2 2 3 0,1 1-1 0,4 3-3 16,-1-3 9-16,8 3-8 0,1-4 10 0,8 1-2 16,3 0 1-16,2-6 0 0,2-1 5 0,3-4 5 15,0-3 0-15,-3-2 3 0,1-2 0 16,4-2-4-16,0-3 2 0,2 0 0 0,-1-1 3 0,-3-6 3 15,-1 0-3-15,1-2 2 0,-2-3-3 0,-1 1 6 16,0-3 1-16,-2-1 3 0,-4-1 3 0,-3 0-3 16,0 1 8-16,-3 1-5 0,-3-2 8 0,-1-7-5 0,0 4 2 15,-3-3-1-15,-2 1 1 0,-2 5-10 16,-4-1-2-16,-1-3 0 0,0 7-2 0,-4-5-10 16,2 9-2-16,-5 8-4 0,2-3-5 0,-4 4-8 0,0 0 3 0,0 0-4 15,-3 7 5-15,6 7-87 0,-1-3-16 0,7 6-26 16,-2-3-44-16,12 3-136 0,-1 4-74 15</inkml:trace>
  <inkml:trace contextRef="#ctx1" brushRef="#br0" timeOffset="172728.58">15080 9877 890 0,'-7'-14'142'0,"5"3"0"0,-3-3 13 0,5 4 25 0,0-2-5 0,-3 3-56 0,3 5-8 0,0 4-10 0,0 0-18 0,0 0-16 0,0 0-10 0,0 0 3 0,0 0-20 0,0 0-22 15,0 0-4-15,0 0-5 0,0 0-15 0,0 0 8 0,-5 14-4 16,3 2 4-16,0 3-5 0,-5 4 3 0,0 3-1 16,5 2 1-16,2 2-6 0,0 3 2 0,-3-4 0 15,1 3 2-15,-3-1 2 0,5-3 4 16,2 0 0-16,-2-2 0 0,3-3-3 0,-5-3-1 0,4 0 6 15,2-3-4-15,-4 0 4 0,5-4-65 0,-2 1-14 0,1-4-19 16,5-1-55-16,6-4-107 0,-3-1-111 0</inkml:trace>
  <inkml:trace contextRef="#ctx1" brushRef="#br0" timeOffset="173108.81">15594 9934 1102 0,'-2'-3'110'0,"2"3"27"0,0 0 60 0,0 0-50 16,0 0-15-16,0 0-7 0,0-2-54 0,0 2-19 15,-2 0-10-15,1 0 1 0,-1 0-29 0,0 0-11 16,-36 7 1-16,27 3-2 0,1 6-1 0,-4 1-4 16,0 4-4-16,0-1 1 0,-1 0 1 0,4 3-4 15,-1 2 3-15,5 1-4 0,0 2 1 16,3-4 4-16,4 0-2 0,0-5 3 0,2 4 2 0,5-5 2 0,0-1 2 15,5-3-1-15,1-4-1 0,-1-1 0 0,2 0 6 16,3-6-1-16,-1 3 8 16,3-6-4-16,2-2 1 0,0-2 0 0,0-3 5 0,1-3 3 0,-3-1-5 15,-1-1 5-15,3-2-8 0,-2 2 3 16,0-4 20-16,-2 1-6 0,-3-1 47 0,-1-3-24 0,-3-2-2 16,-3-2-5-16,0-1-5 0,-5-6-10 15,-1 2-1-15,-1 1-3 0,-7-3-4 0,-3 4-10 0,-2 3-1 0,-2 2-4 16,0 6-8-16,-7 1-5 15,-5 0-4-15,-5 10 1 0,-6 2-1 0,-1 2-10 0,-1 6 7 16,-2 1-10-16,-3 3-9 0,-1 4-100 16,-4 3-46-16,-2 10-17 0,-4-3-118 0</inkml:trace>
  <inkml:trace contextRef="#ctx1" brushRef="#br0" timeOffset="175194.63">23332 10060 276 0,'-7'1'51'0,"0"1"-16"0,-2 2-23 0,0-4 0 0,-1 5-9 0,1-3 5 0,-3 1 10 0,0 4-2 0,-2-2 20 0,3-1 6 0,-1-1 0 0,2 1 5 0,-1-3 12 0,4 3-30 0,2-4 9 0,3 5-15 16,2-3-2-16,6 1 4 0,2 1-6 0,10-2 6 15,3-1-3-15,10 1-3 0,7 0 5 0,11-4-5 16,7 2-13-16,8-3 19 0,9 3-16 0,7 0 17 0,4-4-20 16,7 2-2-16,-3-3 3 0,12 2-4 15,6-3-4-15,9-1 7 0,8 2-10 0,6 0 9 0,0 3-3 16,4-1 0-16,2-1 4 0,7-3-5 0,4 0-3 15,4-1 3-15,-4-1-1 0,5 4 3 0,1-4 6 0,3 4-11 16,-2-2 3-16,-5-2-9 16,0 4-28-16,4-2-67 0,-3 2-11 0,-7-1-15 0,-7-6 7 0,-9 0 25 15,-3 0 30-15,-6 0-9 0,-2 5 62 0,-7-6 14 16,-16 1-3-16,-8-2 8 0,-11 0 6 0,-7-3-7 16,-10 3 13-16,-4-2-10 0,-6 4 18 0,-13-2 18 15,-6-1-10-15,-14 1 13 0,-8-7-8 0,-5 3-5 16,-7 4 7-16,-7-3-5 0,-3 6 21 0,-13-1-5 15,2 4-6-15,-10-3 0 0,-1 4-23 0,1 4-7 0,-5 1 5 16,1 5-6-16,-3 3 0 0,-1 1 6 0,-4 1-10 16,1 4 9-16,-2 4-8 0,4 3-3 0,4 2 6 15,-1 4-8-15,8 1-2 0,3 0-4 0,5 0-3 16,12 2 2-16,4-7 1 0,10-2-2 0,6 0 4 0,6-3-3 16,11-2 3-16,0-7 2 0,9-2 5 0,4-5-3 15,6-5 9-15,9-4-4 0,-3-7-4 0,4 1 3 16,-5-10 5-16,4 1-11 0,0 1 8 0,-6-5-9 15,3 6 12-15,-12-8-1 0,-2 4 4 0,-4-5-1 16,-7 1 9-16,-2 4 3 0,-7-4-4 0,-3 1 4 16,-9-1 0-16,-4-3-7 0,-3 2-1 0,-5-1-3 15,-5-1-18-15,-4 0 6 0,-4-2-7 0,-3 2 6 16,1 2-8-16,-3 3-4 0,-1 3 3 0,-2 3-3 0,-1 4-1 16,1 3 1-16,2 2-8 0,0 10 5 15,1 3-11-15,7 7 0 0,-3 5 4 0,9 5-5 0,-1 3-3 0,6 4-52 16,9 7-31-16,1 3-7 0,7 2-75 15</inkml:trace>
  <inkml:trace contextRef="#ctx1" brushRef="#br0" timeOffset="175475.89">28654 9748 865 0,'5'5'51'0,"2"0"-19"0,-7 0-26 0,0 1 16 0,-5 2-10 0,-6 3-2 0,1 3 6 0,-6 5-6 0,-1-2 1 0,-1 3 0 0,-1-3-4 0,-2-1 4 0,4-4-2 0,-1-3-7 0,8-1 4 16,1-3-4-16,6 4 8 0,5-4 4 0,1-1 1 15,8-2 3-15,-1-6 17 0,7 1-12 0,1-6 4 16,6 0-8-16,2 1-8 0,0-3-8 0,8 1 1 16,-3-4-3-16,0 5 5 0,2-7-5 0,-5 2 3 15,-5 4-3-15,-2-2-7 0,-7 3 17 0,-4 2-6 0,-3-2 14 16,-3 2 15-16,-4 0-23 0,-2 2 3 0,-9-4-12 15,-6 4-14-15,-9 2-12 0,0-3-12 0,-7 10 2 16,1-1-12-16,-1 1 4 0,0 5-11 0,5-4-1 16,2 2-71-16,7 5-104 0</inkml:trace>
  <inkml:trace contextRef="#ctx1" brushRef="#br0" timeOffset="175694.62">29164 9772 398 0,'70'2'63'0,"-4"-4"24"16,5-3 33-16,2 0-5 0,6-2 31 0,11 1-75 15,3 3-26-15,2 1-4 0,3 1-26 0,-4-3 4 16,9-1 6-16,7 1-5 0,6-3-12 0,10 2-3 16,-4-2-5-16,-1-2 4 0,-4 1 4 0,0-1-3 15,3 2 16-15,7-3-9 0,4 1 20 0,-6 0-17 16,-1 2-9-16,-8 0 2 0,-1 2-5 0,4 0-4 16,-8 1 6-16,-6 3-5 0,-11-3 0 0,-16 4 5 15,-6 0-7-15,-10 0 7 0,-11 4-5 0,-6-1-39 16,-8 1-17-16,-16-1-11 0,-4 0-72 0,-17-3-125 0</inkml:trace>
  <inkml:trace contextRef="#ctx1" brushRef="#br0" timeOffset="177382.11">7990 11081 341 0,'-54'-11'53'0,"4"4"20"0,-1-1 22 0,6 1-68 0,-5 0-2 0,9 1 21 0,-2 3-3 0,13 1 6 0,1 2-24 0,-1-2-9 0,7 2 2 0,-4-3-1 0,7 3 15 0,5 0-2 0,3 0 4 16,3 0-3-16,9 0 0 0,0 0-5 0,0 0-6 15,0 0 2-15,0 0-1 0,0 0-1 0,0 0 6 16,16 7-6-16,-9 0-1 0,10 0-1 0,6 2-4 15,3-1 3-15,10 1 0 0,3 0-13 0,1 1 3 16,7-1-7-16,1 1-1 0,6-3 1 16,4-1-3-16,3 0 3 0,2 0 11 0,4-1-11 0,3 0 4 15,8 2-6-15,3-3-1 0,4-1 14 0,4 1-5 0,5-3 10 16,5-1 3-16,0 0-4 0,4-1 7 0,9-1-6 16,-1-2 5-16,11-1-5 0,0-2 10 0,-2 0-7 15,2-2 11-15,5 1-19 0,0 1-2 0,9-4-2 16,2 1-2-16,-4-1 6 0,5 3 1 0,-1-1 4 15,1 2 26-15,4-3-21 0,-4 1 6 0,2-2-13 16,2 1-8-16,1 1 8 0,1 2 1 0,0-1 3 16,-3-1-6-16,5 0-12 0,-3 0 0 0,1 1-1 0,5-1 10 15,-6 0-1-15,6 1-6 0,0 2 4 16,3-2-5-16,5 1 2 0,-4-2 1 0,1 2-1 0,-2-2 3 16,2 1-1-16,3-1-1 0,-6 0-1 0,1 0 5 0,4 2-10 15,-2-1 7-15,5 1-7 0,-7-4 8 16,2 1-3-16,4-2 0 0,1 1 0 0,4 1-2 0,-1 3-1 15,6 2 0-15,2-4 1 0,3 2 14 0,4-4-14 16,-7-3 4-16,10 1-8 0,0-5 3 0,5 1 6 16,2 1 4-16,-3 4 0 0,-2 0 19 0,3-2-1 15,-5 5 5-15,2-3-5 0,0-2-14 0,-2 2-6 16,2 1-2-16,-2 1 1 0,0 6-3 0,0-4-1 16,0 1 0-16,-3 0 2 0,5-4 6 0,1 2-9 0,3 2 3 15,-4 0-5-15,1 1 4 0,6 0 3 0,-7-2-1 16,7 1 0-16,-2-2-5 0,2 2 1 0,1 0 3 15,-1 0 0-15,-2-2-1 0,0 2-2 0,-3 0-2 16,-4 2 4-16,2 0 4 0,0 1-7 0,-4 1 7 16,-3-1-5-16,-2 1 13 0,2-1-1 0,-2 3 0 0,2-1 0 15,-4-2-4-15,6 1-7 0,-2 1 3 16,-4-5-3-16,10 2 2 0,-7-2 0 0,1-2-1 0,0 2 2 16,-5-1-2-16,5-1 0 0,-2-3-1 15,-2 3 1-15,3 0 1 0,0-1-2 0,0-1 1 0,-1 3-1 16,-4-1 3-16,1 2-5 0,0 0 1 0,-1 2-2 15,-4 1 6-15,1 1-8 0,-5-1 3 0,2 3-3 16,-1-1 10-16,-2 2-8 0,6 0 1 0,-9 0-2 0,1 0 2 16,-2 0 4-16,-11 0 8 0,4-2-3 15,-1 2 14-15,3 0-14 0,-4 0 1 0,-7 0-3 16,-2 0 3-16,1 0 1 0,-4 0-3 0,-1 0 2 0,-8 0-8 0,-6 0 4 16,-1 0-3-16,-7-2 3 0,4 1-4 0,-6 1 3 15,-3-2 4-15,-7-2-2 0,-10 3 3 0,-2-1-6 16,-8 0 1-16,-1-1-2 15,-3-2 3-15,-5 1 0 0,-5-1-1 0,-7 1 2 0,-5-1-3 0,-9-2 4 16,-5 4-5-16,-4-1 5 0,-6-1-9 0,-1 5 0 16,-6-2-1-16,-3 2 1 0,-2 2-1 0,-5-2-3 15,-1 0 1-15,-6 2-1 0,-2-4 1 0,-5 2-115 16,0 0-34-16,0 0-36 0,-21-7-184 0</inkml:trace>
  <inkml:trace contextRef="#ctx1" brushRef="#br0" timeOffset="180788.4">13920 11541 754 0,'0'-13'142'0,"0"-2"14"0,0 3-15 0,0-2 13 0,0 0-63 0,0 2-39 0,2 3-12 0,-2 0-3 0,0 4-18 0,-3 1 8 0,-3-1-11 0,-1 2 10 0,0 1-16 0,-1 0-2 16,2 2-1-16,-4 2-2 0,-2-2-7 0,-4 2 9 15,-1 1-6-15,3 4 8 0,-4 0-6 0,4 7-3 16,1-7 7-16,-3 3-7 0,2 4 0 0,-5-1-3 15,3 9 3-15,-1-6-1 0,1 7-3 0,6 1-5 16,-1 2-2-16,6 0 2 0,1-1 9 0,4-4-13 16,-1-1 3-16,6 1-5 0,4-1 17 0,6-3-5 15,1 0 4-15,7-4-5 0,1-3 9 0,-1-1-2 0,8-2 2 16,-5-6-1-16,2 1 1 0,3-2 4 16,-1-5 1-16,-1-2 2 0,-2-2-3 0,-3-3 9 0,-1-2 0 15,-2-2 4-15,1 1 3 0,-3-3-5 0,2 1 4 16,-5 0-3-16,-6-4 13 0,-3 1 2 0,0 0 2 15,-5 0 1-15,0 1 3 0,-2-2-13 0,-5-7 3 16,-2 9-4-16,-4-5 2 0,-5-1-22 0,3 6 3 0,-5 2-8 16,2 3 1-16,1 5-5 0,-1 4-4 0,-1-2-1 15,-1 7 0-15,1 0-9 0,-2 0 5 0,0 5-7 16,3 2 1-16,0 4 6 0,4 1-13 0,2 4 5 16,-1-1-60-16,4 3-36 0,4 3-38 0,-1-2 7 15,8 0-64-15,3 0-122 0</inkml:trace>
  <inkml:trace contextRef="#ctx1" brushRef="#br0" timeOffset="181163.37">14457 11481 679 0,'-6'0'107'0,"5"-5"50"16,-6 0 10-16,5-2 12 0,-8 0-29 0,10 7-86 15,0 0-10-15,-2 0-16 0,-30-16-6 0,13 15 4 16,5-1-2-16,-3 4 3 0,3 1-8 0,0 4-10 15,-2 0-2-15,4 0-2 0,-3 5-13 0,1 2-2 16,-4 4-1-16,1-1 0 0,3 4 1 0,2-2-4 16,5-1-6-16,1 4 2 0,5-4-4 0,1 1 5 0,3 0-1 15,2-2 1-15,8 1 1 0,1-3 4 16,-2-1 2-16,10-3 0 0,-2-2-3 0,4-2 2 0,7-4 2 16,-6 2 1-16,1-3 10 0,3-2-7 15,-4 0 5-15,8-7-5 0,0 2 6 0,-9-6 7 0,-1-1 4 16,-4-2 1-16,-1 2 10 0,-3-2 10 0,3-2-1 0,-8 1 6 15,-1-1 2-15,-4-1-13 0,0 1 1 0,-3-2-3 16,-2-1 0-16,-2-2-10 0,-3 0 0 0,0-1-3 16,-7-1-9-16,1 4-6 0,-1 3-1 0,-5 2-2 15,4 7-4-15,-6 4-7 0,2-1-5 0,-2 6 1 16,-4-2 0-16,6 4-7 0,-3 3-18 0,8 3 1 16,0 2-72-16,0 1-53 0,5-1-42 0,-2 2-10 15,6 0-150-15</inkml:trace>
  <inkml:trace contextRef="#ctx1" brushRef="#br0" timeOffset="181522.68">14901 11405 771 0,'0'-14'149'0,"-2"0"3"0,-1 0 0 0,3 0 3 0,1 7-23 0,-1 2-19 0,0 5-16 0,0 0 8 0,0-2-26 0,0 0-22 0,0-1-6 0,0 3-3 0,0-2-21 0,0 2-15 0,0 0 3 0,0 0-5 0,0 0-2 0,0 0 4 0,0 0-5 16,0 0 5-16,-3 12-6 0,-1 1 2 0,3-1-3 15,1 5 1-15,-2-1-6 0,0-1 0 0,-1 8-1 16,3 0 1-16,0 3 6 0,-2 0-6 0,2-3 3 0,0-1-4 15,-2 3 4-15,4-3-3 0,-4 3 6 16,2-4-5-16,0-4 5 0,2 2 0 0,-2-3 1 0,0 1 0 16,0-1 1-16,0-2 1 0,2-2-3 0,1-1 4 15,1-1 6-15,-3-3-8 0,5 0-3 0,-3-2-6 16,1-1-54-16,1-2-77 0,0-2-34 0,4-2-13 16,-2-3-85-16,0-4-293 0</inkml:trace>
  <inkml:trace contextRef="#ctx1" brushRef="#br0" timeOffset="182007.03">15340 11508 486 0,'1'-7'262'0,"1"-2"-73"16,0 0-21-16,0 0 0 0,-2 4-30 0,0 0-48 16,-2 3-11-16,-5-6-6 0,2 4-31 0,-4-3-17 0,-1 2-3 15,1 5 0-15,-2-2-4 0,4 4 8 0,2-2-5 16,-2 0 5-16,-2 3-19 0,-1 3 2 0,-2 6-3 16,0 0 4-16,-2 0-1 0,0-1-6 0,2 1-2 15,-1 2-1-15,6 5-7 0,-5-2 3 0,5 6-2 16,6-2 2-16,-8-2-7 0,7 2 1 0,-1 0 6 0,-3-2-2 15,12-1 10-15,-5-1-8 0,12-1 1 16,-5-2-2-16,1 1 1 0,7-3 5 0,-8-1 3 16,12-2 3-16,-3-2 7 0,6-2-1 0,-1-2-5 0,-3-3 3 15,6 0 0-15,-4 0 7 0,-4-3-1 0,4-2 3 16,-7-4 1-16,0-2-2 0,1-1 2 0,-2 0 0 16,1-2 14-16,-4 0 23 0,-1 0-5 0,-4-5 9 15,0 3-21-15,-1-1-18 0,-3-4 11 0,-1 2-11 0,-1-2 11 16,-6-3-14-16,2 1-2 0,-6-2-3 0,-1-1-2 15,-2 9-10-15,0-2-3 0,-2 1 0 16,2 8-2-16,-5-1-3 0,-2 4 0 0,-1 7-2 0,-1-1 0 16,2 2-15-16,2 1-9 0,0 2-5 0,3 1-53 0,2 5-52 15,0-1-42-15,6 5-2 0,4 0-112 0,-1 3-248 16</inkml:trace>
  <inkml:trace contextRef="#ctx1" brushRef="#br0" timeOffset="182647.75">16022 11391 380 0,'0'-7'143'0,"0"-4"15"0,-1 1-8 0,-1 5 11 0,-5-9-37 0,3 10-24 0,-1-1-12 0,3-4 1 0,-5 4-31 0,0-2-17 0,-3 0-4 0,1 4-1 0,-1-3-6 0,-1 3-15 0,-1 3 0 0,-3 0-4 0,1 3-4 0,-2 1 8 16,-3 1-10-16,1 2 10 0,1 2-12 0,-4 3-2 15,5 7 2-15,-3 0-3 0,5 4 0 0,0 0-7 16,-1-1 3-16,4 8-6 0,-1-2 2 0,2-2 4 16,4 2-1-16,1-5 1 0,5-1 1 0,0 1 4 0,2-6 0 15,5-1 3-15,2-2-4 0,3-4-3 16,3 3 1-16,5-5 1 0,-1 1 10 0,2-6-4 0,0 1 1 16,1-4-2-16,3 0 6 0,-1-5 4 0,0-1 4 15,-3-2-1-15,4-1 2 0,-4-1 0 0,5-1 3 16,-5 1 0-16,-8-4 16 0,1 0 13 0,-3 2 2 0,3-4 5 15,-5-1 2-15,1 1-11 0,-1-2 2 0,-6-4-4 16,2 3-13-16,-5-2-8 0,-7-5-1 0,0 5 0 16,-3 0-3-16,0 0-11 0,-4 7-6 0,-4 0 0 15,1 5-5-15,-6-1-5 0,2 1-1 0,-8 4-2 16,-6 1-5-16,3 4-11 0,-8 6-50 0,-1 2 12 16,-3-1-137-16,-12 4-263 0</inkml:trace>
  <inkml:trace contextRef="#ctx1" brushRef="#br0" timeOffset="186053.94">18471 11379 284 0,'5'-7'71'0,"2"-2"24"0,2 4 58 0,-7-6-17 16,3-1 6-16,-2 2-12 0,-3-1-5 0,2 2 6 0,-2 9-4 0,0 0-19 0,0 0-10 0,0-1 3 0,0-1-28 0,0 0-42 0,0 0-2 0,-2 1-12 16,1-1-12-16,-1 0-2 0,-35-22 1 0,27 29-1 15,-1 2 5-15,-1 2-1 0,-2-1-4 0,0 1 4 16,0 0 5-16,0 3-7 0,-1 2 1 0,-1 5-4 16,2 2 1-16,-3 0-8 0,3-2 5 0,-2 2-4 15,4-2 10-15,1 4-7 0,1-2 1 0,0-4-4 0,3 6 0 16,-4-4 2-16,9 2-4 0,1 0 5 0,-3-5 0 0,4 1-3 15,-2-1 4-15,6-1-4 0,-1 1 2 0,1-4 5 16,6 0-3-16,-1-3 4 0,2 0 0 0,4 0 2 16,3-2 6-16,-3-2-4 0,6 0 13 0,-2-5-11 15,0 0 4-15,2-3-6 0,2-6 8 0,1 2-3 16,3-4 2-16,-1-3-2 0,0 2 7 0,-5-3-7 16,1-1 9-16,-4 0-7 0,-1-1 13 0,-3 1-8 15,0-1 4-15,0-2-4 0,-4-2 6 0,-1-2 1 16,-4-1-4-16,-1-3 3 0,-4 5-1 0,0-3-2 15,-2 3 0-15,-1-3-1 0,-4 1-9 0,0 7-4 0,-2-1-2 16,-3 6 0-16,0-2-1 0,-1 7-10 0,-2 2 4 16,-3 0-6-16,1 1 3 0,-4 2-4 0,0 2-3 15,-2 2 0-15,3 7-3 0,-5-6-1 0,1 6 0 16,-1 1-1-16,1 4 0 0,5 2-2 0,3 0-13 16,6 3 2-16,1-3-60 0,2 1-15 0,2 2-33 0,1-3 8 15,4 0-69-15,4-1-103 0,3-3-80 0</inkml:trace>
  <inkml:trace contextRef="#ctx1" brushRef="#br0" timeOffset="186366.53">18936 11255 1058 0,'-2'-4'170'0,"2"1"-84"0,0-1 33 0,0 4 0 0,0 0 51 0,0 0-52 0,0 0-16 0,0 0-5 0,0 0-36 0,0 0-10 16,0 0-6-16,0 0 1 0,0 0-22 0,0 0-16 15,0 0 2-15,0 0-5 0,0 0 5 0,4 25-8 16,-4-9 6-16,3 1-7 0,-1 2 1 0,-2-1-2 16,2 4-4-16,1 3 4 0,-1-3 0 0,1 4-3 15,-3-1 5-15,0 3-2 0,0 0 6 0,2 5-6 16,0-2 0-16,-4-3 0 0,2 0 12 0,-2-2-7 15,-1-3 4-15,3-1-5 0,-2-1 5 0,2-2 3 0,0-3-3 16,0-2 3-16,2-2-6 0,3-3-23 0,2-2-26 16,2-2 0-16,-1-5-86 0,5 0-87 0,1-5-73 15,10-6-15-15,2-1-280 0</inkml:trace>
  <inkml:trace contextRef="#ctx1" brushRef="#br0" timeOffset="186803.98">19518 11389 759 0,'1'-23'121'0,"1"11"16"0,2 2 19 0,-3 6 16 16,-1-6 16-16,0 6-62 0,-1-4-13 0,-3 2-12 0,-1 1-45 16,-2-2-20-16,0 4-6 0,0-1-1 0,0 4-9 0,2 2 4 15,-2 1-8-15,-2 3 7 16,0-1-16-16,-1 0-4 0,-2 0 2 0,1 6-3 0,-1-1-3 15,3 8-3-15,-1-3-1 0,1 5 2 0,1 0 2 0,1 1-6 16,-2 2 4-16,0 5-4 0,2-2 7 16,0 0-1-16,2 0-1 0,2-5 1 0,1 4 4 0,2-8-6 15,0 2 5-15,7-1-4 0,0-6 5 0,3 0-2 16,1-3-1-16,3-1 0 0,-1-2 4 0,3-3 1 16,2-1 1-16,-1-4 1 0,2 0 2 0,0-5-3 15,2 1 5-15,-2-5-1 0,-3-1 12 0,1-2-6 16,1-2 2-16,-2-1-3 0,-1 1 0 0,-4-3 0 0,-3 0 1 15,-1 0 2-15,-3-4 13 0,-1 2-2 16,1-3 1-16,-8 1-1 0,1 2-7 0,-2 2-8 0,-6 2-4 16,-1-6 0-16,0 2-3 0,-4 7-8 0,0-2-1 15,2 9-4-15,-1 2-1 0,1 0-9 0,-4 5 1 0,1 0-3 16,-4 9 7-16,2 1-4 0,-2-1-1 0,2 5-5 16,2-2-32-16,1 0-42 0,2 2-33 15,5 2-1-15,4-2-71 0,5-2-110 0,2 7-102 0</inkml:trace>
  <inkml:trace contextRef="#ctx1" brushRef="#br0" timeOffset="187257.42">20049 11288 803 0,'0'-10'167'0,"0"-1"6"0,0 2-13 0,-4 4 12 0,4 5-39 0,0 0-44 0,0 0-12 0,0 0-4 0,0 0-28 0,-1 0-17 0,-1 0 4 0,0 0-6 0,-33-2 3 0,25 8-11 16,-1 1-7-16,-1 5 1 0,-2-3-5 0,2 8-5 15,-4-3 3-15,1 0-4 0,1 5 1 0,-2 0 1 16,2 7-6-16,0-1 3 0,0-1-5 15,2 4-3-15,-2 2 6 0,5-1-4 0,1 3 6 0,4-3 1 0,1-4-4 16,3-1 4-16,2-3 2 0,-1-4-9 0,8 1 10 16,1-4-8-16,1 0 9 0,5-2-8 0,-4-3 0 15,3-2-1-15,5-4 4 0,-1 2 4 0,2-5 0 16,0 0 4-16,-4-5 4 0,2 2-2 0,-1-6 5 0,-1-3-2 16,0-2 15-16,-3-2-15 0,2 0 9 15,-2-1-9-15,2-1 11 0,-4-4-3 0,-2 3 5 16,-1-6-3-16,-6-3 15 0,1 2-9 0,-4-3-1 0,0-1-1 15,-4 2-9-15,-1 4-7 0,-2-1-1 0,-2 6-2 16,-1 3 0-16,-2 4-13 0,-2 2-1 0,0 3-4 16,-3 2-3-16,-1 3-3 0,-1 4-2 0,2 1 1 15,-1-1-10-15,2 5-92 0,4 0-22 0,4 3-27 16,4 2-69-16,4 2-241 0</inkml:trace>
  <inkml:trace contextRef="#ctx1" brushRef="#br0" timeOffset="187882.47">20590 11741 489 0,'0'0'64'0,"0"0"211"0,0 0 131 0,0 0-300 0,0 0 55 0,0 0-39 0,0-2 1 0,-1 1-13 0,-1-1-24 0,0 0-32 0,0 0-2 0,1 1-7 0,-1-1-17 0,2 0-5 0,0 2-3 0,0 0 2 16,0 0-6-16,2-14 1 0,10 14-6 0,2 0 4 16,3 0-4-16,4 0-8 0,0 0 5 0,3-3-4 15,3-1 6-15,2 1 2 0,1-2 4 0,3-1-1 16,3 5-1-16,-1-3-4 0,-2 1-5 0,4-3 3 15,-6 1 0-15,-1 0-2 0,-2 0 4 0,-4-2-3 16,0 5 3-16,-6-3 0 0,-1-2 3 0,-6 5 0 16,1-3 12-16,0 1-7 0,-7 1-1 0,-5 1-1 0,0 2 6 15,0 0 3-15,0 0 0 0,-7-5-1 0,-5 3-16 16,-2 2-8-16,-5-2 0 0,-2 2-2 16,-5 0 2-16,-5 0-3 0,-4 4 2 0,-10-4-2 15,3 2 6-15,-5-1-5 0,-2 3 0 0,-1-1-2 0,3 1 4 16,-2-2-3-16,4 1 3 0,3 2-3 0,0-1 2 0,7 1 0 15,4 0-2-15,5-1 3 0,1-1 2 0,11 1-6 16,0-3 1-16,7-1-3 0,7 0-1 0,0 0-20 16,0 0 2-16,0 0-6 0,11 2 18 0,10-4 1 15,0-1 1-15,5-1 0 0,5-1-1 0,2-2 8 16,4 2 1-16,10 0 2 0,-5-2 3 16,3 0 10-16,2 2 1 0,-4-2 3 0,4 0-5 0,-3 3-4 15,1-3-2-15,-1 2 1 0,-6 0 1 0,-1 0 1 0,-6-1-2 16,0 1 1-16,-6-2-3 0,-4 2 3 0,1 1 1 15,-6 1 0-15,1-1 3 16,-4 4 0-16,-8-7-1 0,5 7 0 0,-5 4-2 0,-5-4 1 0,0 0 1 16,0 0 0-16,0 0 5 0,0 0-15 0,0 0 2 15,-1 0-7-15,-20 16-1 0,7-11-42 0,-5-3-22 16,1 1-8-16,-1 1-75 0,-3-1-152 0,1 4-189 0</inkml:trace>
  <inkml:trace contextRef="#ctx1" brushRef="#br0" timeOffset="190335.6">8353 11807 604 0,'-7'-1'86'0,"7"1"87"0,0 0 115 0,0 0-259 0,0 0 51 0,-2 0-45 0,0 0-4 0,0 0-10 0,1 0-4 0,-36 1-11 0,25 3 0 0,-4-2-3 0,-1 4 4 15,-1 1-6-15,-3 2-2 0,2 3-1 0,0 1 4 16,-2 4 4-16,2 0 8 0,0 6-6 0,2 1 7 15,-1 1-11-15,6 1-1 0,3 4-2 16,4 1-1-16,3-7-3 0,2 4 0 0,4-7-2 0,3-2 5 16,5 0 1-16,2-6 4 0,3-5-2 0,4-1 8 0,2-1-2 15,3-3 5-15,0-1-3 0,2-6 9 16,1-4 0-16,-1-3-1 0,4 1 3 0,-3 1 10 0,-3-8-4 16,2-4 6-16,-3 2-6 0,-3-4 1 0,3 5 8 15,-4 1-2-15,-1-2 6 0,-4 0-5 0,-7-2 6 16,-4 0 0-16,-7-2 3 0,-3-1-4 0,-2 1-9 15,-5-1-5-15,2-1 0 0,-8 1-13 0,-6 0-9 16,3 3-1-16,-7 1-2 0,2 7-7 0,-4 2-3 16,2 2-4-16,4 8 2 0,0 1-8 0,1 1-5 15,0 5 2-15,2 1-3 0,7 1 10 0,6 1-7 0,1 1-2 16,3 1-2-16,4-2-5 0,4-2-2 0,8 0 2 16,7 0-3-16,2-2 6 0,7-3 18 0,0-1-7 15,5-1 10-15,7-1-7 0,-2-3 7 0,8-3 4 16,-5 0-1-16,1 0 1 0,0-2 1 0,-4 1 1 0,-1-1 2 15,-2 0 2-15,-2 2-5 0,-4 2-2 0,-3 2 1 16,-6 1 20-16,-6 2-17 0,-2 0 11 0,-5 3-13 16,-4 4 10-16,-1 2-7 0,0 5-2 0,-2 2 0 15,-4 1 4-15,-5 4-7 0,1 0 6 0,-4 2-4 16,1 1 9-16,2 0-8 0,2 2 0 0,0-1-2 16,2 1 9-16,4-3-12 0,1-2 0 0,1-4-5 15,4-3 8-15,2 2 0 0,4-6 5 0,1 1-3 0,4-1 0 16,-1-3 0-16,3 2 4 0,3-4 0 0,-2-2 9 15,0-1 1-15,2-7 0 0,-2 0 2 0,0-4 5 0,0-2-7 16,-3 3 2-16,-2-6-1 16,3 2 8-16,-1-4-4 0,-4 4 4 0,1-2-5 0,-8 0 5 0,-5-2 8 15,3 1 2-15,-6-6 3 0,-1 0-1 0,-8-2-13 16,-7 0-3-16,1 1-2 0,-2-3-10 0,-3 6-5 16,0-2 3-16,-3 2-3 0,2 3-3 0,-1 2-11 15,1 4 1-15,1 5-1 0,4 1 8 0,2 3-11 16,3 1 0-16,2 0-4 0,3 1 4 0,4 5-10 15,3-3-3-15,6 2-2 0,-1-1-6 0,6-3 2 16,3 1 7-16,4 0-3 0,4-2 15 0,5 0 4 16,3-4-3-16,5 1 3 0,2-4 2 0,3 4 3 15,4-6-3-15,-4 0 3 16,2 0 7-16,0 1-2 0,-5 1 9 0,3-4-8 0,-1 3 6 0,-6-1-3 0,1-2 2 16,-8 3-1-16,-5-1 7 0,-3 2-2 0,-6-2 4 15,-3 2-2-15,-2 2 13 0,-3 0 23 0,2 1-1 16,-4-1 7-16,0 5-16 0,0 0-24 0,0 0-2 15,0 0-4-15,0 0 8 0,0 0-5 0,0 0 6 0,0 0-5 16,0 2 2-16,0 0-3 0,-11 32-3 0,11-23 2 16,0 3 2-16,0 3-13 0,2 2 2 0,0 4-6 15,3 1 6-15,0 4-4 0,-1 2 4 0,3 1-4 16,-2-1 7-16,2 3-3 0,-4-2-3 0,4 1 1 16,-2 3-1-16,4-6 6 0,-4 1 2 0,1 1 1 15,-1-6 7-15,0-4-4 0,0 1 1 0,2-8-2 16,-2 4 5-16,1-6-10 0,1-3-22 0,-2-4 2 0,2-2-63 15,-2-1-30-15,2-2-4 0,0-5-13 16,2-4-22-16,1-1-97 0,1-3-29 0,1-1-25 0,2-6-62 16</inkml:trace>
  <inkml:trace contextRef="#ctx1" brushRef="#br0" timeOffset="190554.25">9681 11990 28 0,'11'-22'4'15,"-8"-5"132"-15,1 0 16 0,-1 0 20 0,2 1-1 0,2 2-35 0,-1 1-6 0,-5 1-3 0,1 4-13 0,0-1 18 0,0 7-7 0,3 1 13 0,-5 3-29 0,0 8-6 0,0 0-13 0,0 0 9 0,0 0-39 0,0 0-18 0,0 0-5 0,0 0-1 0,0 0-9 0,0 0-16 16,5 7-1-16,-5 7-3 0,0-1-3 0,0 7 0 0,0-1-3 16,0 3 2-16,0-1-4 0,2 4 1 0,-2-1 0 15,2-1 1-15,-2-1-3 0,0-2 3 0,0 1-1 16,3-1 6-16,1 3-1 0,1-5 1 0,0-1-1 16,-2-7 1-16,4 1-1 0,-1-2-85 0,4-4-33 0,1 4-19 15,-3-8-80-15,4 1-110 0,1-2-110 0</inkml:trace>
  <inkml:trace contextRef="#ctx1" brushRef="#br0" timeOffset="190773.05">10112 11668 709 0,'0'-19'174'0,"1"3"25"0,3 4-5 0,-1 1 13 0,-1 4-54 16,0 2-47-16,-2 5-4 0,0 0-5 0,0 0-2 15,0 0-35-15,0 0-11 0,0 0-3 0,1 0-18 0,17 16-13 16,-15-6-5-16,-1 1-1 0,3 1 0 15,-5 4-8-15,2 3 3 0,-2 5-4 0,-2-1 0 0,2 3-2 16,0 2 5-16,0-2-4 0,0 0 4 16,0 0 2-16,0-1-2 0,0 1 2 0,4 0 1 0,-1-2 0 15,-1 3-35-15,1-3 12 0,-1-1-111 0,0-1-157 16,0 1-182-16</inkml:trace>
  <inkml:trace contextRef="#ctx1" brushRef="#br0" timeOffset="199413.67">13903 12246 386 0,'0'0'330'0,"0"0"-84"0,0 0-104 0,0 0-10 0,0 0-52 0,0 0 2 0,0 0-11 0,0 0 13 0,0 0 4 0,0 0-19 0,0 0-1 0,0 0-7 0,0 0-18 0,0 0-5 16,0 0-6-16,0 0 1 0,0 2-20 0,0 0-7 16,2 31-2-16,-1-23 0 0,-1 3 10 0,0 4-6 15,0 0 5-15,-1 4-5 0,1 0 1 0,0 0-6 16,0 4 0-16,0 2-2 0,0 0 5 0,0-3-6 15,-2 2 3-15,2-3-3 0,0-1 4 0,2 1-2 16,-1-2 6-16,3-2-4 0,-4 0 3 0,2-3 1 0,-1 0-1 16,1-4 2-16,3-3-1 0,-3-4-13 0,2 0-34 15,-1 2 7-15,0-2-83 0,1-1-85 16,3-4-62-16,0-4-17 0,5-4-215 0</inkml:trace>
  <inkml:trace contextRef="#ctx1" brushRef="#br0" timeOffset="200069.95">14413 12264 267 0,'9'0'83'0,"-9"0"77"0,0 0-14 0,0 0-7 0,0-2-18 0,0 0 14 0,0 1-24 0,0-1-24 0,0 0 7 0,0 0-12 0,0 1-3 0,0-1-7 0,0 0 3 0,0 0-1 0,0 1-6 0,0 1-21 16,0 0-7-16,0 0-1 0,0 0-18 0,0 0-1 15,0 0 4-15,0 0-1 0,0 0 2 0,-7 3-11 16,9 9-4-16,-1 1 2 0,-4 2-4 0,1 3-5 16,0-1 3-16,4 2-2 0,3 4 6 0,1 0 1 15,-1 1-9-15,-3-1 7 0,-1-3-3 0,-1 3-9 16,2 0 8-16,-2-2-7 0,0 0 14 0,4-4-8 16,1 0 4-16,-5-3-4 0,1 6 7 0,-2-5-3 15,1 1-26-15,5-4 11 0,-3-1-60 0,1-4-30 16,2-2-17-16,-3 0-10 0,7-2-75 0,0-3-103 0,-1 0-104 15</inkml:trace>
  <inkml:trace contextRef="#ctx1" brushRef="#br0" timeOffset="200476.22">14871 12279 104 0,'5'-13'14'0,"-5"11"132"0,0 2 12 0,0 0-17 0,0 0-26 15,0 0-8-15,0-2-6 0,0 0 4 0,0 1-14 16,0-1-6-16,2 0 8 0,0 0-4 0,0 1 4 0,-1 1-8 16,1 0 1-16,0 0 1 0,0 0 2 0,-1 0-24 15,1 0-2-15,0 0-3 0,15 0 6 0,-12 7-35 16,-1 0 1-16,-1 3-13 0,-1 0-6 0,-2 3-9 16,0 2 3-16,0 1-4 0,0 1 2 0,0 1-5 15,0 5-2-15,0-4 2 0,0 2 4 0,2 0-4 16,-2 3 7-16,0 0-7 0,-2-1 1 0,0 3 3 15,2-3-1-15,0-1 0 0,0-1-28 0,0-2-99 0,0-3-38 16,0-2-14-16,0 0-70 0,0-4-169 0</inkml:trace>
  <inkml:trace contextRef="#ctx1" brushRef="#br0" timeOffset="200960.61">15486 12286 760 0,'0'-8'121'0,"0"-4"-57"0,2 5 27 0,-2 0-5 15,0 7 58-15,0 0-49 0,0 0 0 0,0-2-14 0,0 0-8 0,0 0-7 16,0 1 2-16,0-1-1 0,0 0-3 0,0 0-30 15,0 1 1-15,0-1-9 0,0 0 7 0,0 0-14 16,0 1-1-16,0-1-5 0,-2 2-16 0,0 0-1 16,-24 2-3-16,19 12 4 0,-3-4 1 0,-1 6-14 15,2 3 8-15,-1 2-9 0,1 2 14 0,2 1-5 16,-1 2 1-16,2-2-2 0,1 1 2 0,2 1 1 16,3-2 3-16,0-3-1 0,1 0 4 0,3-3-5 15,1-1 0-15,4-3 0 0,0-2 7 0,1-1-2 0,2-3 2 16,-1-2-1-16,3 1 1 0,1-4 4 0,-1 0 1 15,2-3 2-15,3-3 5 0,0-2-5 16,-1-4 1-16,1-1 0 0,0-1 9 0,-2-3 2 0,-1 0 13 16,0-3-5-16,-4 1 13 0,0-1-12 0,0-2-2 15,-3-1 0-15,-2 0 2 0,-2-1-7 0,-5-2 3 16,0-3-3-16,-3 1-3 0,-1-1-5 0,-1-2-6 0,-2 4 2 16,-2 5-11-16,1 0-3 0,-3 6 1 0,2 1-2 15,-3 2 2-15,4 5-11 0,-6-1 0 0,-2 8-4 16,0 0-2-16,-1 3-9 0,-1 4-24 0,1 1 6 15,1 4-45-15,6-2-39 0,-2 6-21 0,6-6-13 16,3 7-86-16,1 0-133 0</inkml:trace>
  <inkml:trace contextRef="#ctx1" brushRef="#br0" timeOffset="201273.12">16118 12158 1162 0,'4'-13'101'0,"-3"3"38"0,3-4 35 0,-2 7-28 0,-2 7-12 0,0 0-3 0,0 0-47 0,0 0-30 0,0 0 3 0,0-2-9 0,0 2-1 0,0 0-17 0,0 0-4 15,0 0-4-15,0 0-10 0,0 0 6 0,0 0 1 16,7 19 1-16,-4-5-9 0,4 5-5 15,2 4-1-15,-6-4 1 0,1 7 1 0,-3 1-5 0,-1-3 1 16,4 4-2-16,-4-7 4 0,0 1-1 0,3 3-1 16,-3-4 0-16,2 1 1 0,0-1-4 0,-2 0 0 0,0-3-1 15,2 1 4-15,-2-5-3 0,1 0 4 0,3-2-4 16,-4-2-2-16,3 3-100 0,3-3-49 0,-1 0-20 16,3-3-155-16</inkml:trace>
  <inkml:trace contextRef="#ctx1" brushRef="#br0" timeOffset="203711.01">18610 12405 676 0,'0'-7'95'0,"0"-3"120"0,2-1 113 0,-2-1-290 0,0 3 39 0,-3 6-10 0,-3-3 5 0,-1 3-8 0,2-2-7 0,-4 0-3 0,2-2-5 0,-3 5 3 15,1 2-11-15,2 0-20 0,-1 5 3 0,-1-5-9 16,0 9-2-16,0 1-5 0,1 1-1 0,-3 4 0 16,1-2 0-16,-2 0-16 0,-1 5 4 0,3 3-8 15,-2 0 13-15,3 3-3 0,2 0-3 0,0 1 0 16,2-1-3-16,3-5-3 0,2 6 4 0,5-6-4 16,6 2 4-16,1-5 5 0,2-2-2 0,2-2 3 15,3-2 4-15,2-3-2 0,0-2 7 0,5 1-6 0,0-6 10 16,2-4-5-16,0-1 6 0,1-4-3 0,-1-3 8 15,-2 0 3-15,0-4 13 0,-3-1-2 16,1-2 32-16,-3-2-16 0,-3 1 0 0,-3 0-3 0,-6 0-6 16,0-1-7-16,-2 2 0 0,0-2 0 0,1 2 7 0,-9-3-12 15,-5-3 2-15,-2-3-5 0,-8 2-9 0,4 0-7 16,-4 7-6-16,-1 0 1 0,-2 5-10 16,-1 2-5-16,0 6 0 0,0 6-2 0,-2 2-9 0,-1 9-6 15,1 1 1-15,-3 3-4 0,2 8 1 0,4 3-53 16,2 2-10-16,1 0-16 0,2-4-45 0,9 1-118 15,0-3-73-15,5-1-15 0,3-2-160 0</inkml:trace>
  <inkml:trace contextRef="#ctx1" brushRef="#br0" timeOffset="203961.04">19183 12278 912 0,'0'0'146'0,"0"0"-17"0,0 0 17 0,0 0 10 16,0 0 18-16,0-2-52 0,-1 0-4 0,-1 1-12 16,2-1-23-16,0 2-17 0,0 0-11 0,0 0 1 15,0 0-33-15,0 0-7 0,0 0-4 0,0 0 1 16,-11 14-9-16,11-2-3 0,0 4-2 0,0 3 0 16,2 2 1-16,2 1-1 0,1 3 0 0,0-1-2 15,-2 1 6-15,-1 1-4 0,2 0 3 0,-4-2-2 16,0 1 5-16,1-3 2 0,-1 1-4 0,0 0 2 0,0-3-22 15,2 0-67-15,2-5-26 0,1-1-16 0,2-2-79 16,0-5-143-16</inkml:trace>
  <inkml:trace contextRef="#ctx1" brushRef="#br0" timeOffset="204773.52">19699 12290 490 0,'-9'-19'66'0,"6"5"192"0,-3 2 100 0,6-1-246 0,-5 0 23 0,5 4-28 0,-2-2-6 0,2 11-7 0,0 0-27 0,0 0-14 0,0 0 0 0,0 0-5 0,-19-7-17 0,10 11-20 0,3 1-9 15,0 7 0-15,1 7-7 0,-2-1-6 0,-2 5 6 0,-1 3-8 16,-2-5 2-16,3 6 7 0,-3 5-4 15,5-3 5-15,2 5-1 0,-2-5 3 0,1-1-2 0,6 2 1 16,0-6-4-16,2-1 6 0,3-2-3 0,2-6 3 16,2 3 0-16,2-6-3 0,1 0 6 0,-2-3-3 15,2-2 10-15,4-2 3 0,0-3-2 0,3-2 4 16,2-4 5-16,-6-3-4 0,6-3 6 0,4-2-5 16,-6-4 2-16,4 0 0 0,-8-1 16 0,1-2-7 0,1 1 30 15,-4-1-15-15,-1-2-1 0,-9-5-1 16,-3 3-1-16,0-4-12 0,-3-1 0 0,-3 2-1 0,1-1-4 15,-3 1-16-15,-1 4 0 0,-5-3-2 0,0 6-1 16,2 7-4-16,-6-2-1 0,4 10-3 0,-3 1-8 16,-4-1-10-16,2 6-4 0,-2 0-2 0,-2 8-7 0,-1 4-53 15,5 4-4-15,3 4-19 0,2-1-13 0,7 5-87 16,-1-1-79-16,6 1-14 0,2-2-287 0</inkml:trace>
  <inkml:trace contextRef="#ctx1" brushRef="#br0" timeOffset="205117.26">20212 12252 1160 0,'2'-16'96'0,"-2"0"52"0,-2 1-1 16,1 1 15-16,-1 3-56 0,-3 2-25 0,1 4-12 16,1 3 4-16,-2-1-18 0,-1 3-33 0,3 3-7 15,-4 3-4-15,2-1-5 0,-2 0-10 0,-2 9 4 16,-1 0-7-16,-3 5 2 0,3 7-2 0,-1-1-2 15,3 3 1-15,-1 5-1 0,4-2 1 0,0 2-2 0,3-1 2 16,0-1 1-16,4-5 2 0,5 2 2 0,3-4 0 16,1-3 3-16,1-5 0 0,2 0 0 0,0-6 0 15,3 1 1-15,-1-6 6 0,1-2 3 0,-1-3 1 16,1-2 4-16,1-4-2 0,1-3 2 0,2-2-2 16,-2-3 5-16,0-1-2 0,-3-4 0 0,-2-2 1 15,1 1 9-15,-2-2 17 0,-1-1 5 0,-3 1 3 16,-4-3-8-16,-5 1-17 0,2-6-3 0,-4 1-1 0,-7-1-9 15,4 0-4-15,-6 4-3 0,1 0 1 0,-1 5-3 16,1 7-13-16,-2 4 0 0,-2 6-6 0,-2-3 5 0,2 11-14 16,-3-4-7-16,1 0-6 0,4 5-47 0,-2 0-49 15,4 2-44-15,3 2-1 0,1 1-118 16,5-1-268-16</inkml:trace>
  <inkml:trace contextRef="#ctx1" brushRef="#br0" timeOffset="205742.22">21111 12543 671 0,'-23'-2'103'0,"13"2"14"0,-2-2 36 0,3 0-79 0,0 1 40 0,1-1-21 0,-1 0 3 0,0 0-13 0,2 2-40 0,2-1-1 0,-2 1-8 0,4 0 7 0,3 0-6 15,0 0 5-15,0 0 0 0,0 0-1 0,0 0-20 16,0 0 0-16,0 0-3 0,0 0 6 15,0 0 17-15,24 10-14 0,-7-8 4 0,6 0-9 0,1-2-1 0,4-2 1 16,5 0 2-16,2 0-2 0,0-1-4 16,-2-1-6-16,-3 1 3 0,1-1-2 0,2 1 6 15,-1-1-16-15,-3 1 6 0,-4-1-7 0,1 1 13 0,2 1-12 16,-6 1 3-16,-3-3-4 0,1 2 13 0,-8-3-9 16,-2 3 7-16,-1 1-5 0,-4-3 7 0,-5 4 8 15,0 0 0-15,0 0 6 0,0 0 21 0,0 0-30 16,-10-3 2-16,-3 3-14 0,-6 0-9 0,-3 0-2 15,-6 0 2-15,-9 0-1 0,1 1 8 0,-8-1-8 16,-3 0 3-16,2 2-5 0,5 0 8 0,0-2-2 0,5 3 1 16,4-3-1-16,-3 2 2 0,8-2-2 15,2 4 2-15,3-4-2 0,2 0 5 0,5 1-5 0,0 1-1 16,4 0-2-16,1-2 2 0,4 0 0 0,5 0-1 16,0 0 1-16,0 0-3 0,0 0-2 0,0 0-1 15,0 0 0-15,0 0 7 0,0 0-2 0,0 0 2 16,19 2-3-16,-7-2 1 0,4 1 1 0,3 1 0 15,2 0 1-15,1 1 4 0,-1-1-9 0,4 0 4 0,-3 1-7 16,1-1 8-16,-2 0-3 0,0-1 1 0,3 1-4 16,-1-2-24-16,1 0-108 0,0 0-52 0,3 0-20 15,0-2-146-15</inkml:trace>
  <inkml:trace contextRef="#ctx1" brushRef="#br0" timeOffset="212084.67">13525 11813 376 0,'-2'-11'56'0,"-3"-1"57"0,1 1 59 0,1 1-95 15,0-1 45-15,3 3-25 0,-6-1-9 0,3 2 1 0,-1 2-21 0,1 0 3 0,3-1-9 0,0 3 9 0,0 3-14 0,0 0-8 0,0 0 6 0,0 0-5 0,0 0 6 0,0 0-20 0,0 0 2 0,0 0-7 0,0 0-4 0,0 0-19 0,-18 5 4 0,10 4-8 16,-1 0 1-16,-5-1-3 0,0 1-1 0,-2 1 2 16,3 1 1-16,-5 1-6 0,1 2-1 0,-1 2-1 15,-1-1 3-15,2 1-5 0,-2-2 1 0,-2 3-2 16,2 1 5-16,1 5 2 0,1-3 3 0,-2 3 0 15,1 2 2-15,1 1-4 0,-1-2-3 0,4 4 1 0,-3-5-4 16,3-1 4-16,0 10-2 0,2-1 1 16,1 2-4-16,3 5 5 0,-6-8 2 0,2 3 1 0,3 0 0 15,-3-5-1-15,5 7 0 0,0-4 0 0,0-1 8 0,2 3-2 16,3-2 0-16,-7 3-1 0,6-3-8 0,-3 2 1 16,-2 0-2-16,6 0 3 0,0-1 0 0,-1-1 3 15,1-1 2-15,0-1 0 0,1 3-5 0,1-5-1 16,0 1-2-16,3 2 2 0,0-4 3 0,3 4-3 15,-3-2 2-15,1 3-2 0,1 0 1 0,7-1 3 16,0 1-2-16,4-5 3 0,1 2 6 0,-3-3-3 16,5-3 10-16,1-3-6 0,2 2 12 0,1-1 2 15,1-3-6-15,4 0 5 16,-2-4-13-16,2-1-10 0,0-2 1 0,2-1-2 0,-1 0 7 0,3-1-5 0,-3-1 2 16,1-1-2-16,-4-3 4 0,0-1 2 0,-2-2 0 0,3 0 2 15,-7 3-2-15,3-3 1 0,-6 0 2 0,-4 0 1 16,4 2 5-16,-6 0-6 0,1 0 4 0,-2-1-4 15,1 1 6-15,-6 0-8 0,2-2 2 16,-7 0-1-16,0 0 17 0,0 0-4 0,0 0 1 0,0 0-2 16,0 0-7-1,0 0-6-15,0 0 1 0,-2-2-1 0,0 0 8 0,1 1-12 0,-1-1 3 0,-33-44-6 0,35 34 2 32,0 2-3-32,-2-2-1 0,2-1-1 0,0-1-9 15,2 1 2-15,5 4-1 0,-7-2 0 0,9 3 0 0,-2 1 2 16,0 0-5-16,7 0 4 0,-1 2 2 15,1-1-10-15,-1 3 13 0,-3 1-11 0,4-1 17 16,-2 3-9-16,7 0 0 0,2 0-4 0,-7 3 6 0,2 2-8 16,-2 4 6-16,0 3-6 0,0 0 15 0,-4 6 7 15,-1-2 2-15,-2 4 1 0,-2 1 0 0,-3 2-13 16,-2 3 7-16,-4-5-7 0,-3 3 10 0,-5-1 0 16,2 0-4-16,1 1 4 0,-3 1-4 0,0-5-1 15,-2 5 3-15,-4-4-2 0,3 1 3 0,2 3-7 0,-1-8-1 16,-1 2-4-16,-3-1-31 0,1-6-121 0,6 5-78 0,1-1-16 15,3-2-243-15</inkml:trace>
  <inkml:trace contextRef="#ctx1" brushRef="#br0" timeOffset="212636.71">14187 13442 563 0,'-5'-4'129'0,"1"-1"-5"0,-1 1 9 0,3-1-6 0,-1 2-4 0,-1-4-34 0,1 7-5 0,3 0-4 0,0 0-2 0,0 0-25 0,0 0 1 0,0 0-9 0,-2 0-12 0,0 0-6 0,-22 14-6 0,19-6 1 0,-4 3-22 0,0 3-7 0,2 3-5 0,-2 1 3 0,1 3 3 0,3 1-7 0,-2 1 4 0,1 3-5 0,3 5 3 16,1-3 9-16,0 0-3 0,2-3 5 0,0-1-1 15,0-3 3-15,2 2 0 0,2-3 3 0,-1-6 1 0,6 7 3 16,-1-9 1-16,5-1 0 0,-1-2 4 16,2-4-10-16,0 0 4 0,1-3-5 0,1-2 9 0,0-2 1 15,1-7 4-15,1-1-2 0,-3 1 7 0,1-6 9 16,-2 6 1-16,0-3 4 0,-2-2 12 0,0-2 3 16,-3-3 4-16,-6 0-2 0,1-2-8 0,-4 2-8 15,2-1-2-15,-2-2-1 0,-4-3-6 0,1 3-8 16,-4-3-2-16,-2 1 0 0,0 0-6 0,-1 3-7 0,-1 1-5 15,1 3 2-15,-2 1-2 0,1 8-8 0,3-3 7 16,-5 4-8-16,1 2 1 0,0 2-2 0,0 1-9 16,0 2 3-16,1 5-10 0,-1 2-2 0,-2 3 1 0,2 4-4 15,3 2-13-15,0 0-75 0,4-1-24 16,3 3-19-16,1-2-69 0,2 3-131 0</inkml:trace>
  <inkml:trace contextRef="#ctx1" brushRef="#br0" timeOffset="213079.37">14680 13471 1068 0,'0'-8'103'0,"-4"-1"56"0,4 2 2 0,0 7-29 15,0 0-17-15,0 0 1 0,0 0-52 0,0 0-37 16,-2 0 2-16,1 0-11 0,-1 0 2 0,0 0-8 15,0 0 0-15,-34 10 0 0,27-3 1 0,0 4-12 16,4 3 0-16,-2-4-2 0,0 4 1 0,0 5-11 16,4 0 4-16,-1 2-5 0,3 0 14 0,1-3-10 15,-6 1 6-15,5 2-7 16,2 0 9-16,1-2-5 0,7 0 2 0,-4-3 0 0,-1-6 16 0,2 1-17 0,3-3 5 16,5-2-9-16,-2-1 10 0,2 2-2 0,2-4 5 15,1-3-4 1,2 0 8-16,-1-3-6 0,1-2 3 0,-2-2-3 0,1-6 5 0,-2-1-1 0,-2 2 6 0,-1-3-4 15,1 2 5 1,-3-1 1-16,-2-8 4 0,-3 4 0 0,1-1 3 0,-1 2 6 0,-5 3-4 0,-2-5 6 16,-1-2 0-16,-5-2-7 0,0 6-2 0,-2-4-1 15,-1 2-4-15,1 1-11 0,-1 2 2 0,-1 6-6 0,3 1-2 16,-5 4-7-16,5 3 0 0,-5 1-2 0,3 1-2 16,0 1-6-16,-3 3-2 0,3 3 0 15,-2 0 2-15,0 1-25 0,3 1-30 0,2 2-2 0,3 3-104 16,4 0-76-16,0-1-72 0,4-2-6 0,3 5-206 15</inkml:trace>
  <inkml:trace contextRef="#ctx1" brushRef="#br0" timeOffset="213394.52">15186 13356 766 0,'-15'-7'123'0,"13"2"13"0,-2-2 1 0,10 4 30 0,-5-4-8 0,-1 3-43 0,4 1-4 0,-4 3-12 0,0 0-29 0,0 0-32 0,0 0 2 0,0 0-9 16,0 0 0-16,5 3-7 0,0 2-6 0,-5 4 3 16,0 2-3-16,-1 3 1 0,1 1 1 0,0 3 0 31,0-1-5-31,0 0-11 0,3 3 4 0,-1 1-6 15,0 3 2-15,-2 2-2 0,0-3 0 0,-2 1 2 16,0-1 2-16,0-4-4 0,-1 5 1 0,3-3 0 0,-2-3 11 0,0 3-11 16,4-6 2-16,-4 1-4 0,2 3 2 15,4-1-1-15,-4-3-6 0,2-1 2 0,1-3-15 16,-1-1-118-16,1-3-19 0,6 5-39 0,3-3-85 0,2-4-242 16</inkml:trace>
  <inkml:trace contextRef="#ctx1" brushRef="#br0" timeOffset="213827.92">15617 13395 912 0,'0'-6'145'0,"0"1"19"0,0-2 18 0,0 2 2 15,0 5-21-15,0 0-72 0,0 0-18 0,0 0-7 16,0 0-26-16,0 0-12 0,0 0 8 0,-2 0-10 15,0 0-4-15,0 0-2 0,-34 12-13 0,31-1 9 16,-2 1-13-16,-2 2-7 0,2 0 2 0,-2 3-5 16,0 2 2-16,3 4-5 0,-1 1-1 0,3-3 0 0,-1 7 9 15,3-7-10-15,-1 3 13 0,1 4-11 16,0-9 9-16,2 4 4 0,4-4-4 0,-3-3 4 0,6 1-1 16,2-4-2-16,-2-1 0 0,5 0-3 0,-1-2-2 0,1-3 5 15,0-7 0-15,2 0 3 0,0-1 12 0,0-1-11 16,1-2 8-16,-1-6-9 0,-1 0 8 15,1-6 0-15,-2 2-1 0,2 2 2 0,-4-6 7 0,-1 1-5 16,0-1 3-16,-4-1-3 0,2 4 8 0,-4-5 2 16,-3 0 0-16,0-1 2 0,0-4 2 0,-2 3-14 0,-1 1 4 15,-2 0-7-15,0 2 0 0,-4 1-5 16,0 2-4-16,2 4 2 0,-3 2-5 0,1 3-7 16,-1 0 7-16,-1 3-6 0,1 1-2 0,-3-1-1 0,1 3-7 15,2 1 5-15,-2 0-5 0,1 1-23 16,2 1-17-16,1 0-2 0,1 1-47 0,3 3-31 0,4 1-35 15,2 1-4-15,2 3-108 0,4 3-181 0</inkml:trace>
  <inkml:trace contextRef="#ctx1" brushRef="#br0" timeOffset="214248.65">16089 13389 974 0,'1'-8'156'0,"1"-3"-23"0,-2-1 13 0,0-2 3 0,0 2-4 0,-2 0-47 0,1 1-8 0,-1 3-9 0,2 2-33 0,-4 3-24 0,1 1-5 0,3 2-4 0,0 0-9 0,0 0-8 15,0 0 4-15,-16 16-5 0,13-4 5 0,1 4-5 16,-2-1-2-16,1 3 0 0,-1 3 9 0,3-2-13 16,-3 2 6-16,4 5-8 0,-2-3 11 0,2 4-13 15,4 1 11-15,1-3-10 0,2 1 12 0,2-7-3 0,-2 2 0 16,3 0 0-16,1-4 7 0,1-1-4 0,2-4 4 15,0 0-4-15,0-1 5 0,0-3 3 16,1-2-4-16,-1-6 4 0,0-6-2 0,0 0 0 0,0-1 4 0,-2 1-2 16,0-1 10-16,1 0-7 0,-1-1 2 0,-2-3-2 15,1-3 10-15,1-3 8 0,-5-1 9 0,2-1-2 16,-4 4 12-16,0-6-16 0,-3-2-2 0,0-1-2 16,-2-3-5-16,0 1-3 0,-2 0-7 0,-2 2 3 15,1 1-16-15,-1 2-4 0,-3 6 4 0,0 1-2 16,0 1 6-16,-1 3-6 0,-3 3 0 0,3 0-2 15,-5 2 4-15,-2 1-10 0,-1 3 1 0,-5 1-4 16,-2 0 5-16,-1 1-8 0,-2 3-18 0,-4 1 5 0,3 2-41 16,2 0-22-16,-4 0-27 0,2 0-4 0,3 2-91 15,3-2-257-15</inkml:trace>
  <inkml:trace contextRef="#ctx1" brushRef="#br0" timeOffset="-213307.25">18868 13393 104 0,'-5'-5'21'0,"5"1"-55"0,0-3-36 0,3 2 87 0,-3 0 14 0,2 0 41 0,-2-2 23 0,-3 0-3 0,3 1 4 0,0 3 14 0,-2-4-8 0,2-2 14 0,0 0-9 15,-2 3-5-15,0-3-4 0,1 2 2 0,-3 0-15 16,2 0-3-16,-3-2 6 0,0 0-1 0,1 1 11 16,1-1-21-16,-1 0-3 0,-1 2-4 0,0 2-30 0,0-2-1 15,-2 4-5-15,2-1 6 0,-2 2-6 0,-4 2-17 16,4 0 3-16,-5 0-6 0,3 4 2 0,1 1-6 16,-5-1-2-16,3 3 0 0,-4 0-5 0,0 0-7 15,0 3-5-15,0 4 1 0,2 2-1 16,0 3-4-16,0 3-2 0,-1 1-1 0,1 2-3 0,2 2-2 15,3 1 9-15,0-2-7 0,2 2 9 16,5 0 10-16,0-3 1 0,1-3 5 0,6 1 5 0,0-7 0 16,2-1-3-16,3-3 3 0,0 6-4 0,6-4-5 0,-1-4 2 15,6 4-2-15,-2-10 8 0,-2-1-6 16,4 1 4-16,-3-6-5 0,3 0 10 0,2-5 1 16,-3-3 3-16,3-2-1 0,-5-2 6 15,5 1 2-15,-4 3 4 0,-6-6 0 0,6 2-1 0,-7-7-1 0,0 0 4 0,-2 2-1 16,-6-5 8-16,1 0-4 0,-7-6-5 0,0 0 2 15,0 1-7-15,-4 1-13 0,2 0-1 0,-1 5-2 16,-4 1 1-16,-4 2-7 0,-1 7 4 0,0-1-5 16,-2 3 4-16,0 6-14 0,-2-4 3 0,1 9-7 15,-6-2 4-15,5 4-4 0,-6-2-2 0,2 7 0 16,5 0-5-16,-1 0-4 0,0 4-21 0,6-3 6 16,0 3-48-16,1-3-24 0,5 1-22 0,3 0-5 15,1 0-80-15,1 3-53 0,5 0-69 0,1 0 12 0,3 4-89 0</inkml:trace>
  <inkml:trace contextRef="#ctx1" brushRef="#br0" timeOffset="-213039.3">19406 13151 954 0,'-5'-2'153'0,"1"-3"-40"0,3 1 5 0,1-1 23 0,0 5 5 0,0 0-33 0,0 0-4 0,0 0-9 0,0 0-28 0,0 0-21 0,0 0-9 0,0 0-1 15,0 0-23-15,0 0-5 0,-9 12 1 0,9 2-1 16,0-3 2-16,0 6-13 0,0 0-1 0,0 4-2 16,0 2-1-16,-2 0-4 0,2 1 1 0,0 0 0 15,0-1 10-15,0 0-7 0,0-1 7 0,0-2-6 16,2-1 7-16,0 0-4 0,-1-2 1 0,-1-3-2 15,0 2 1-15,4 0-21 0,-4-6-66 0,3 4 17 0,1-5-149 16,-1-4-142-16,4 0-107 0</inkml:trace>
  <inkml:trace contextRef="#ctx1" brushRef="#br0" timeOffset="-212657.67">19819 13236 1094 0,'-4'-3'175'0,"-1"-4"-66"16,-2 0 11-16,2 0 10 0,0 1-4 0,5 6-36 0,0 0-17 16,0 0-1-16,-2 0-38 0,0 0-22 0,-31 9-1 15,25-2-6-15,-1 0-2 0,0 4-4 16,4 1 1-16,-4 0-3 0,-1 2-1 0,3 3-6 0,3 2-1 0,-1 2-2 16,2 0 5-16,1 0-5 0,-5 0 5 15,7-2-4-15,3 2 12 0,1-2 0 0,1-1 0 16,2-1 0-16,0-3 3 0,0-2-3 0,0 1 2 0,5-1-2 15,2-4 6-15,0-1-3 0,2 2 7 0,-1-9-6 16,-1 4 13-16,-2-4-8 0,2-2 5 0,2 0-5 0,0-7 5 16,3 2 1-16,-3-3 5 0,-3-4-1 0,1 0 13 0,-1 0 1 15,-3-1 6-15,-1-5-2 0,-1 3-1 16,-4-1-8-16,-4-2-4 0,0-1 3 0,-2-2 0 0,0-5-11 16,-6 2 1-16,-1 0-4 0,0 3-2 0,1 4-10 15,-1 2-1-15,-3 4-3 0,-2 1-3 0,0 7-7 16,-4 2-1-16,5 3-4 0,-8 3-4 0,-2 0-7 15,2 6 2-15,7 2-6 0,-5 3-14 0,7 3-71 16,-4 0-16-16,-3 1-18 0,12 1-47 0,-2-2-193 16</inkml:trace>
  <inkml:trace contextRef="#ctx1" brushRef="#br0" timeOffset="-212240.49">20246 13229 968 0,'0'-14'99'0,"0"0"71"16,0 2-13-16,-2 0-24 0,2 1-2 0,0 4-6 16,-4 0-23-16,-1 2-42 0,-2 3-4 0,0 1-8 15,2 1-11-15,-2 1-18 0,0 1-7 0,0 3 0 0,-2-1-6 16,2 5-2-16,-1 1-1 0,-1 2-2 0,2 6-4 16,0-1-5-16,-2 4-2 0,1 0 0 0,1 3 2 15,1 2-4-15,1-1 5 0,2 1-4 0,3-2 6 0,0-4-4 16,1 0 8-16,6 0-6 0,-1-5 14 0,1 3-6 15,1-4-3-15,3-2 1 0,-1 0 1 0,2-5 0 16,1 0 5-16,1 0-3 0,1-2 5 0,-1-3-4 16,4 3 6-16,-1-5-4 0,-1-5 3 0,1-4 1 15,-1-3-1-15,-1-2 2 0,3 4 8 0,-2-4-2 16,-3-2 2-16,-2-3-1 0,-2 1 1 0,1-1 6 0,-5-2 0 16,1 0 3-16,-1-3 1 0,-2-2-11 0,4 0 2 15,-7-4-3-15,0 4 2 0,-3 2-11 0,-3 3 2 16,0 2-4-16,-1-1 1 0,-2 6-4 0,-2 2-1 15,1 4 1-15,-2-1 0 0,-2 7-11 0,0-1-1 16,-4 3-4-16,-1 0-1 0,0 5-9 0,0 0 5 16,3 7-8-16,4 2 4 0,-2 2-51 0,2 1-21 0,2-1-12 15,1 3-66-15,5 4-109 0,1 1-143 0</inkml:trace>
  <inkml:trace contextRef="#ctx1" brushRef="#br0" timeOffset="-211773.69">21136 13213 512 0,'-14'-12'72'0,"5"4"174"16,-2-3 78-16,6 2-194 0,-7 1 3 0,3 2-24 0,2-1-3 0,-3 2-7 0,1 2-30 0,0-1-19 0,-1 4-6 0,1 0-1 0,1 4-17 0,-3-1-19 0,2 4 6 16,-1 2-8-16,-2-2 3 0,1 3-7 0,-1 3-5 0,0-1 2 15,2 3-5-15,-1 3-5 0,2 1 2 0,4 2-4 16,-2 2 3-16,4 1 1 0,1 0-3 16,2 1 3-16,0-1 9 0,2-1 1 0,1-2 11 15,4 1-6-15,0 1 8 0,0-6-11 0,4 1 4 0,-1-4-5 16,4-2 7-1,3-2-9-15,2 4 2 0,2-7-3 0,-1-1 8 0,0-1 3 0,3-3 6 0,1-4-1 0,-3-3 8 16,4-2 14-16,-3-4 4 0,3-1 7 0,-4 0 17 16,-4-6-1-1,6 3-2-15,-9-1 0 0,3-1-12 0,-1-4-8 16,-8 0-1-16,1-4-2 0,0 1-4 0,-11-6-7 16,4 1-1-16,1-1-1 0,-8-1-4 0,3 3-9 15,-6 2-6-15,-5 1 1 0,5 6-2 0,-8 2-9 16,2 1 5-16,-3 6-7 0,-2 1 2 0,-1 5-5 15,-4 4-3-15,0 4 0 0,-8 3-5 0,1 7-5 16,0 1-2-16,-4 3 0 0,0-1 3 0,-2 6-33 0,3 3-27 16,-5 0-7-16,6 4-106 0,2 1-301 15</inkml:trace>
  <inkml:trace contextRef="#ctx1" brushRef="#br0" timeOffset="-208341.52">8875 14475 339 0,'-26'3'217'0,"-2"1"-94"0,0 3-110 0,0-5-6 0,0 1 15 0,1 1-2 0,0-6-12 0,0 2 10 0,0 0-3 0,3-2 3 0,0 2 20 0,1 0-12 0,-1-5 11 0,-1-4 6 16,4 4-7-16,2 0 10 0,0-4-7 0,3 7-12 15,-5-5-4-15,4 0-1 0,-7 0-16 0,3 0 0 0,0 2-2 16,2 0 3-16,10 5 1 0,-7-5-1 16,6 1 6-16,-1-3-3 0,-1 2 5 0,5 5-6 0,4-2-5 15,3 2 3-15,0 0-5 0,0 0-2 0,0 0 3 0,-2 11-2 16,7-4 8-16,2-2-3 0,4 0-5 0,4 0 4 16,3 4 8-16,4 0-5 0,3-2 4 15,6 3-7-15,2-1 6 0,7-4-13 0,6 4 8 0,-1-6-8 16,7 3 13-16,2-1 5 0,0-3 6 0,5-1-1 15,-1 5-2-15,1-6 3 0,7 1-3 0,0-1 5 16,4 0 7-16,5 0-4 0,2 0 0 0,4 0-3 16,5 0-7-16,-3 0-2 0,1 0 2 0,-2-3-1 15,1-1 1-15,8 4-8 0,3 0-1 0,5 0-2 0,2-1-5 16,-1-8 6-16,-3 0 0 0,2 2 3 0,1 0 4 0,6 4 3 16,7-6-4-16,0 0 3 0,2-1 0 0,2 1-3 15,-9-3 5-15,5 1-3 0,4 3 7 0,-2-4-5 16,7 6 9-16,-8-2-6 0,1-3 13 0,-1 4-12 15,-1-3-1-15,7 3-2 0,-2 3-3 0,3-6-6 16,-3 1-1-16,-1 2 0 0,3-2 3 0,7 2-3 16,0-1 2-16,2-1-3 0,-9 2-1 0,0 2-5 15,2-2 5-15,5 2-3 0,6-1 10 0,-4-1-8 16,0 2-5-16,-9 3 1 0,3-1 9 0,1 0-7 0,3-1 12 16,-3 1-11-16,3-1 14 0,-9 1-13 0,4 1 5 15,4-3-6-15,-1 1 9 0,11-3-9 0,-9 2 2 16,2 0-4-16,1-2 7 0,5 3-6 0,2-1 5 15,1-2-3-15,-2 2 2 0,1-2-6 0,1 0 3 0,3 0-2 16,0 0 12-16,3 2-16 0,-4 1 3 0,-4 1-5 16,3-1 13-16,0 1-5 0,2-2 1 0,-1 3-2 15,-1-2-1-15,4 1 3 0,0-1 3 0,1-1 0 16,-1-2-5-16,0 2-1 0,0 0 1 0,3-1 0 16,5 0 5-16,-1 0-2 0,-2-2-3 0,7 1 2 15,2 1 1-15,5-1-4 0,-2 2 1 0,-5 0-2 0,2 0 2 16,3 1-3-16,0-1 5 0,-1 2-4 0,1-4 7 15,4 1-2-15,1 1 1 0,1-2 0 0,-1 2-1 0,4-4-1 16,-2 2 1-16,4 0 0 0,-4-1-1 0,0-1-4 16,4 0-1-16,5-1 0 0,-2-1 5 0,0 1-4 15,0-4 3-15,4 0-3 0,-1-2 7 0,5 1-5 16,-1-1 3-16,-2 0-3 0,-1 2 1 0,3-5-4 16,-4 3 1-16,1-3 0 0,2 2 9 0,1 3-6 15,-4-4 1-15,6 3-1 0,-3-1 4 0,2 0-3 0,-4 2 3 16,1 0-3-16,6 6 3 0,-2-6 0 0,1 3-4 15,1 1 4-15,-2-2-5 0,3 3-1 16,-3 2 2-16,-3-3-2 0,-1-1-1 0,2-1 1 16,-5 1 1-16,-2 3 1 0,0 1 1 0,0-2-5 0,-3 0 5 0,-5 4-4 15,-5-4 9-15,3 2-5 0,-9-1 0 0,2 1-1 16,-9 0 1-16,0 2-1 0,3-1 0 0,-8 1 0 16,-3 0 7-16,-8 0-7 0,-7-1 0 0,3 1-1 15,-3 0 2-15,-8 0 3 0,-4-2 2 0,-10 2-1 16,-6-1 5-16,-5-1 6 0,-6-1 3 0,-6 1 0 15,-2-2-5-15,-5 2 1 0,-3 0-3 0,-11-2 4 16,-5 1-2-16,-9-1-5 0,-3-2 1 0,-7 3-3 0,-5-1 2 16,-4-1-6-16,-4 1-2 0,-2-3 0 0,-3 1-2 15,-5 1-8-15,-1 1-10 0,-6 0-1 0,-2 2-32 16,-1 0-71-16,-9 0-36 0,-5-1-17 0,-11 1-137 16</inkml:trace>
  <inkml:trace contextRef="#ctx1" brushRef="#br0" timeOffset="-206113.39">14457 14684 145 0,'8'-7'26'0,"-1"4"-13"0,-1-1-11 0,-3 1 63 0,2-3 15 0,-1 6-8 0,-1-3 7 0,4-1-4 0,-2-3-6 0,2 6 18 0,-7 1-1 0,0 0 12 0,0 0 6 0,0-2-8 0,0 0-2 15,0 0 2-15,2 1-5 0,0-1-10 0,8-35-2 16,-11 29-2-16,-3-1-18 0,4 0-26 15,-5-3-7-15,0 7-2 0,3-4-14 0,0 4 8 0,-1 1-3 16,-3-1 5-16,-2 2 1 0,-3-3-5 0,1 8 1 16,-4 2-2-16,2-1-3 0,-2 4-10 0,-4-5 1 15,4 7-3-15,-3-4-1 0,0 0-4 0,3 7 0 0,-4 0 0 16,3 1 9-16,-1 2-8 0,-3 1-2 0,5-2-3 16,-2 3 0-16,1 3-9 0,4-1 5 0,-1 3-5 15,1-1 8-15,4 2 0 0,0-2-1 0,6 0 1 16,-1 0 9-16,2-4-2 0,5 1 6 0,0-3-5 15,2-1-1-15,2-2 11 0,2-1-8 0,4-3 11 16,-1-2 0-16,4-3 1 0,-3-1 5 0,1-2-4 0,7 0 2 16,1-4 0-16,2-1 3 0,-2-5-1 0,-8 1 6 0,5-5 1 15,-4 0 2-15,-3 2 0 0,9-2 4 0,-4 0 7 16,-1-2 1-16,-3 1 2 0,-3-1-6 0,-3-1-9 16,-4 1-1-16,1 0 0 0,-1 1-2 0,-5-5-1 15,2 5 0-15,-6-4 0 0,-5 1-4 0,-3 2-9 16,2 3-4-16,-1 2 1 0,-1 1-6 0,3-1 2 15,-6 1-2-15,-3 1 1 0,-1 4-3 0,0 1-11 16,7 4 4-16,1 4-7 0,1 1 5 0,-2 4-11 0,-4-1-9 16,6 3-3-16,-3-4-44 0,1 3-33 15,0 1-23-15,3 1-4 0,6 2-65 0,1 0-95 16,9 0-63-16</inkml:trace>
  <inkml:trace contextRef="#ctx1" brushRef="#br0" timeOffset="-205748.25">14824 14585 888 0,'0'-12'143'0,"0"1"-4"0,-2 4-1 0,2 7-2 0,0 0-42 0,0 0-17 0,0 0-5 0,0-2 0 0,0 2-19 0,0 0-13 0,0 0-7 0,0 0 3 0,0 0-11 0,2 0-5 16,12 14 0-16,-12 0-2 0,-2 0-6 0,0 2-8 16,0 1-1-16,0 2 0 0,2 1 5 0,-2 1-7 15,0 1 8-15,0-1-8 0,1 2 11 0,-1-2-4 16,0 1-2-16,0 1 1 0,0 0 8 0,0-1-11 16,0 1 4-16,0-2-6 0,-3 0 5 0,1 0 2 15,0-6 2-15,-1 3 0 0,-1-6 4 0,4-3-8 16,-1 3-1-16,-1-7-1 0,2 2-2 0,0-7-6 0,0 0-16 15,0 0-1-15,0 0-75 0,21 9-88 0,-9-18-73 16,2-1-5-16,5-3-210 0</inkml:trace>
  <inkml:trace contextRef="#ctx1" brushRef="#br0" timeOffset="-205282.77">15301 14708 725 0,'2'-1'127'16,"0"-1"-8"-16,-2 2-12 0,0 0 9 0,0 0-24 0,0 0-18 16,0 0 1-16,0 0-2 0,0 0 6 0,0 0-16 15,0 0 6-15,0 0-6 0,0-2 4 0,0 0-14 16,0 1-5-16,0-1-1 0,0 2-12 0,0 0-11 15,-12-14 0-15,-2 16-3 0,5 0-2 0,0 1 3 16,-5 0-5-16,7 3 2 0,-8-1-15 0,1 4-3 16,3 1-1-16,-4 1 0 0,2 3-8 0,0 1-1 0,0 1-4 15,1 5 4-15,0 1-1 0,0 3-4 0,0-3-1 16,5 3 1-16,8-2 9 0,3-1-1 16,-2-3 3-16,3 1-4 0,-2-5 7 0,1-3-8 0,6 1 6 0,4-1-9 15,0 0 5-15,5 0 6 0,0-3-3 16,1-6 3-16,2-1 0 15,-1-2 0-15,5-2 5 0,2-5-2 0,2-3 6 0,1 1 1 0,-5-3 3 16,-1 0-2-16,-3-2-3 0,-4 2 7 0,-1-6 9 0,-1 8 0 0,-4-6 15 16,-2-3-12-1,1 3-5-15,-3-3 3 0,-2 0 3 0,-3 2-3 0,1-4 5 0,-3 1-4 0,-1 1 4 16,-1-3-17 0,-3 4-3-16,-3 1-2 0,2-1-3 0,-2 4-8 15,-2 2 3-15,-1 2-3 0,-1 1 3 0,1 6-3 0,-2-1-7 16,-2 4 2-16,-2 0-9 0,0 4-4 0,3 1 0 15,2 4-3-15,-3 1-13 0,4 2-62 0,-1 2-30 0,1 0-13 16,5 3-88-16,5-1-161 0</inkml:trace>
  <inkml:trace contextRef="#ctx1" brushRef="#br0" timeOffset="-204835.34">15953 14728 801 0,'0'-9'115'0,"1"0"108"0,-1-1-47 0,-3 1-37 0,1 2-13 0,-5-2-1 0,2 4-38 0,-4-4-15 0,2 8-5 0,0-1 0 16,-1 2-22-16,1 2-13 0,-6 3-10 0,1 2 3 0,0-2-20 16,0 4 0-1,1-1-4-15,1 3 3 0,-4 5-4 0,-2-2-7 0,2 3 7 0,-1 2-8 0,3 2 1 16,1 0 2-1,1 0-6-15,4 3 6 0,-2-1-5 0,1 0 8 0,2-1-1 0,-2-3 3 0,3-1 0 0,4-2-5 16,2-1 2 0,3-1-4-16,0 0 5 0,1-5 0 0,4-1 2 0,2-1-1 0,-1 0 1 0,3-1-3 15,1-6 3-15,3 1-1 0,-3-1 5 0,4-1-1 16,1-1 3-16,-1-7-2 0,0 4 7 0,0-2-4 31,-3-3 2-31,1 3 0 0,1-7 9 0,-3 0 3 0,1 0 9 16,-4-4-3-16,2 1 12 0,-3-2-10 0,-4-4 0 15,1 0-1-15,-6-1 3 0,3 0-13 0,-5-1 1 16,0 3-3-16,-2-3-1 0,-5 4-7 0,2 4-3 16,-2 1-1-16,0 2-3 0,0 4 2 0,2 1-3 15,-5 0 1-15,-3 8-9 0,1-1-4 0,-3 0-4 0,1 2 1 16,0 2 2-16,3 1-8 0,-1 3-5 0,2 2-4 16,1 1-37-16,2 1-95 0,2 3-48 0,0 1-19 15,5 0-143-15</inkml:trace>
  <inkml:trace contextRef="#ctx1" brushRef="#br0" timeOffset="-204409.59">16432 14689 992 0,'0'-12'158'0,"0"2"-45"15,0-4 4-15,-2-2 12 0,2 2 7 0,-2-2-34 16,-1 4 2-16,-1 2-14 0,1 3-24 0,-3 5-19 15,-1-1-8-15,1 3 0 0,-3-2-15 0,2 2-1 0,-4 3-5 16,-1 4 3-16,0 2-16 0,0 1-5 16,-2-1 0-16,-2 7-3 0,2-4-4 0,2 4-2 0,0 3-5 15,1-2 2-15,4 6 0 0,-1 1-7 0,3 1 2 16,1 1-3-16,4-2 4 0,2 2 8 16,5 1 5-16,3-5-1 0,-1-1 4 0,3-4-4 0,2-1 5 15,2-2-3-15,3-2 3 0,0-5 2 0,2 2-3 16,0-6 2-16,0-1-1 0,1 0 7 0,-1-2 0 0,2-2 2 15,-2-5 3-15,1-5-2 0,1 3-1 0,0-6 0 16,-2 2 4-16,3 0 11 0,-1-3 9 0,-8-2 0 16,-1 1 16-16,-5 0-10 0,-2-4 2 0,3 0-4 15,-3 0-1-15,2-2-12 0,-4 2 2 0,-6-3-3 0,1-2-4 16,-4 3-1-16,-5-1-6 0,4 6 3 0,-2 4-12 16,-5-1-5-16,3 4 0 0,-3 2-1 0,-4-3-2 0,-3 7-4 15,-3 3-2-15,-1 2-1 0,-3 2 1 0,1 3-10 16,1 4-19-16,-2-4 3 0,2 4-50 15,1 3-22-15,2-1-32 0,2 3-2 16,3 3-103-16,6 0-297 0</inkml:trace>
  <inkml:trace contextRef="#ctx1" brushRef="#br0" timeOffset="-202425.63">18849 14508 579 0,'3'-9'91'0,"1"6"32"0,-2-6 16 0,-1 6-19 0,-1-1 11 0,0-6-17 0,0 6 2 0,0 1-8 0,2 1-18 0,0 2-21 0,-2 0 4 0,0 0-7 0,0 0-9 0,0 0-17 0,0 0-2 0,2 0 0 0,-1 0-1 0,1 0-6 15,0 2-2-15,15 22-1 0,-15-15-5 0,1 0-4 16,-3 1-2-16,-1 4 1 0,-3 5-10 0,2 2-9 16,-1 5 1-16,-1 4-2 0,4-2-5 0,-3 1 2 15,1 1 0-15,1-2 5 0,1 3 10 0,3-1-15 0,-3-2 8 16,2-2-9-16,1 2 12 0,-1-4-5 16,5 0 2-16,-2-1-1 0,-3-5 9 0,5-5-7 0,-2 3 0 15,4-7-1-15,-2 0 6 0,-2-2-4 0,-2-4 1 0,4-3-3 16,2 0-11-16,0-2-99 0,3-5-48 15,4-1-21-15,1-5-158 0</inkml:trace>
  <inkml:trace contextRef="#ctx1" brushRef="#br0" timeOffset="-201941.26">19554 14560 1224 0,'0'-8'100'0,"0"-1"-10"0,0 0 6 0,0 6-6 0,-2-8-15 15,-1 1-32-15,-2 1 2 0,1 4-7 0,-1 3 6 0,-2 6-11 16,2-4 2-16,-4 0 0 0,4 0 9 0,-2 0-21 16,2 1-4-16,-2 1-4 0,0 3-13 0,2-1 2 15,-4-1 0-15,0 4 1 0,2 4 0 0,-3-3-8 16,1 5-5-16,0-3 0 0,1 1 5 0,1 2-7 15,-4 5 6-15,2 3-8 0,1 0 4 0,1 5-2 16,-2-7 2-16,4 2-3 0,1 0 2 0,3-2 1 16,1-2 1-16,3 3 0 0,1-5 11 0,3-1-5 0,1 0 1 15,3-3-2-15,1-3 0 0,0-1 4 0,4-1-1 16,-2-3 5-16,1 0 4 0,1-3-2 16,0-1 7-16,-1-4-4 0,1-1 13 0,2-2-1 15,-3-1 4-15,3-2-1 0,-3-1 10 0,-1 0-5 0,4-2 3 0,-4 0-3 16,-2-3-1-16,-2 1-4 0,-3-5 2 15,-2-2-1-15,-1-1 2 0,-1-6-9 0,1 6-1 16,-4 0-2-16,0-1-3 0,-4 4-12 0,-1-1 4 0,2 4-6 16,-3 3 6-16,-2 1-6 0,-4-2 1 0,-2 6-2 15,3-1-2-15,-1 2-8 0,-2 8 1 0,-2-1-2 16,-1 0 9-16,1 2-13 0,1 0 2 0,1 4-8 16,1-1-9-16,1 9-31 0,0 2-7 0,0 0-6 15,1 4-9-15,3-1-69 0,1-3-36 0,2 3-16 0,3 3-106 16,2-1-136-16</inkml:trace>
  <inkml:trace contextRef="#ctx1" brushRef="#br0" timeOffset="-201472.53">20021 14510 618 0,'0'-11'118'0,"-2"1"177"0,-1 1-122 0,-1 2-25 0,1 0-14 0,-1 0 1 0,1 0-44 0,-1 4-21 0,1-1 0 0,-4 1-6 0,3 3-17 0,-4 0-20 0,2 2-8 0,-1 3 2 0,-3 0 1 0,3 4-22 0,-7 3 6 16,4-5-11-16,-3 5 4 0,1 4-4 0,2-6 1 16,-6 6-1-16,2 0 6 0,2-1-11 0,3 4 7 15,1 2-9-15,1-3 8 0,0 3-1 0,-4-6-3 16,6 5 3-16,2-3 5 0,1-1-7 0,7-1 6 0,-2-1-7 15,3 2 8-15,1-4 1 0,0-1-4 0,1-1 3 16,-1-3 0-16,9 0-2 0,-2 0 8 0,0-5-5 16,3 1 5-16,-1-3 0 0,1 0-2 0,1-2 3 15,1-3 2-15,-2 0-1 0,1-4 3 0,-1 1 0 16,-1-1 12-16,-2-2 9 0,1 1 7 0,-2-2-1 16,-1-4 1-16,-2 0-12 0,-3-3 3 0,2 0-3 15,-4 0 3-15,-1-2-8 0,1-7-3 0,-3 4 0 0,-2-8-2 16,1 10-7-16,-4-1-3 0,-1 2-1 15,-3 4-5-15,0-1-2 0,1 6-1 0,-5 0-1 0,2 7 1 16,-5-1-5-16,1 1-4 0,-1 5 0 0,-4 0-2 16,1 2-6-16,1 5 8 0,-3-4-9 0,3 4-1 0,-1 4-69 15,3 3-15-15,2 7-19 0,0-2-40 0,5 0-83 16,0 0-72-16,1 0-11 0,6 7-218 0</inkml:trace>
  <inkml:trace contextRef="#ctx1" brushRef="#br0" timeOffset="-200972.48">20415 14466 774 0,'0'0'155'0,"0"0"-20"15,0 0 11-15,0-3-12 0,0 3-17 0,0 0-25 0,0-2-9 0,0 0 3 0,0 1-17 0,-2-1-21 0,0 2-3 0,0 0-1 0,1 0 0 0,-1 0-23 0,0 0-1 0,-36 7-9 0,29 1-11 16,-1 12-3-16,-3-6-4 0,3 8 1 0,0-3 5 15,4 2-9-15,-1 5 9 0,2-8-8 0,0 3 7 16,3-2-2-16,2-3-4 0,2 1 3 0,3 0 5 16,-1-3-3-16,1 0 7 0,4-1-5 0,-1-5 1 0,6 3 2 15,2-4-2-15,-4-2 5 0,7 0 0 0,-3-3 3 16,0 0 2-16,4-2 1 0,-4-2-1 16,5-3 5-16,-7-2 0 0,3 0 3 0,2-2 7 0,-6-3 3 15,1 1 8-15,1-1-1 0,-3-2 19 0,-1 0 0 16,-2-3-4-16,-6-8 2 0,2 6-16 0,-1-2-14 15,-4-5 3-15,0 2-5 0,-5-2 5 0,-2-4-17 16,0 6 0-16,-2 1-4 0,-3-3 3 0,-6 12-9 16,1-3 0-16,0-3-6 0,-1 12-2 0,1 1-3 0,1 5-5 15,-3 0 2-15,3 6-10 0,-1-1-20 0,1 2-32 16,2 11 3-16,-2-4-68 0,4 2-90 0,0 0-74 16,3 5-28-16,6 11-357 0</inkml:trace>
  <inkml:trace contextRef="#ctx1" brushRef="#br0" timeOffset="-200456.92">21000 14761 1237 0,'-9'0'65'0,"-1"-2"28"0,1 2 6 0,2 2 7 0,-2-2-3 0,4 5-31 0,-2-3-2 0,3 1-4 0,4-3 1 0,0 0-18 0,0 0 8 0,0 0-9 0,6 18 0 0,4-15-20 15,4 2-2-15,2-1-3 0,1-1-1 0,6 1-10 16,-1-3 0-16,3-1-2 0,-1 0 2 0,6 0-9 16,-1-3 1-16,3 1-2 0,-1 2 1 0,0-1 1 15,3 1 3-15,-1-2 0 0,0-2 11 0,-2 3-12 16,-1-1 7-16,-4-2-7 0,2 3 8 0,-6-3-1 15,-3 2-3-15,-3-1 3 0,-4 1 4 0,-5-1 3 16,-7 3 3-16,0 0 0 0,0 0 8 0,0 0-12 0,0 0 3 16,0-2-6-16,-24-19-3 0,8 18-9 15,-5-3 1-15,-8 1-3 0,1 2 2 0,-2 1-4 0,-5-2-1 16,1 4-2-16,-5-1-1 0,-1 1 3 0,2 0 1 16,1 0 0-16,4 0 1 0,2 0-4 0,1 1 3 0,6-1-1 15,5 2 3-15,0-2-3 0,5 0 1 0,5 0-3 16,0 0-1-16,9 0-1 0,0 0-4 15,0 0 3-15,0 0 0 0,0 0-13 0,0 0 8 16,7 2-9-16,5 1 20 0,4 1-4 0,2-2 2 16,4 1-2-16,6 2 4 0,0-5 0 0,5 4 0 15,-2-4 0-15,1 0 0 0,6 0-2 0,0 1 2 0,4-1-1 16,3-1 3-16,-6-4 0 0,-1-1-2 0,-3 3-3 16,-4-4-40-16,-1 2-178 0,-4-1-149 0</inkml:trace>
  <inkml:trace contextRef="#ctx1" brushRef="#br0" timeOffset="-198019.39">8659 15161 736 0,'-12'-8'103'0,"5"-1"142"0,-4 2 116 0,4 0-325 0,-1 5 14 0,-1 2-3 0,-1 0-10 0,-8 4 0 0,3 3-33 0,-1 5 0 0,-2 0 4 0,1 6-5 0,-4-1-6 0,-3 0-3 15,6 11-11-15,-4-2 7 0,6 6-8 0,2 1 6 16,5-3 7-16,6-1-5 0,-1-3 0 15,4-3 10-15,0 0 3 0,7-4 4 0,2-2 9 0,3-3-3 16,6-2 5-16,-3-1-3 0,5-6 2 0,6-1-1 16,0-1 0-16,3-5 3 0,3-1 0 0,-3-6-1 15,-1-1-3-15,0-3 3 0,3-2 4 0,-1 1-7 16,0-4 0-16,-4-3-2 0,-2 1 4 0,-1 0 5 16,-4-1 6-16,-5 1-1 0,-2-3 4 0,-3 2 7 0,-6-5-4 15,-1 3 5-15,-6-6-1 0,-2 2-15 0,-3 1 2 16,-3 0-6-16,-4 4-7 0,-3-1-21 0,0 4 0 15,-7 1-8-15,3 4-4 0,0 4 0 0,-1 10-3 16,1 0 1-16,1 3 1 0,2 4-5 0,6-3 5 16,4 3-5-16,5 2 4 0,3-8-11 0,2 6 0 0,5-3-2 15,2-3 19-15,5 1-7 0,6 0 5 0,6-2-6 16,4-4 11-16,5 3 3 0,0-6 4 0,0 3-3 16,2-1 3-16,0 0 6 0,-4-4-6 0,2 2 6 15,1 2 2-15,-5 1-4 0,-3 4 13 0,0 4-11 16,-3 1 3-16,-2 6 8 0,-4-1-3 0,-4 1 6 15,-3-1-2-15,-3-3-4 0,-2 10-1 0,-1 3 2 16,-4 2 7-16,-6 1-15 0,1-1 3 0,-5 5-5 16,-2-3 6-16,5 4 0 0,-4-4-1 0,8 4 0 0,-3-3-5 15,5-1 0-15,1 0 2 0,-2-4 0 0,5-1 3 0,-1-4-4 16,3-4 0-16,4 1-2 0,3-3 5 16,6-2-2-16,-1-4 1 0,8-1-1 0,1-4 2 0,5-5-3 15,0-3 1-15,2-1 0 0,-1-4 18 16,1-1-16-16,-2-5 9 0,-1 2-9 0,-2-2 14 15,-4 0 3-15,-1 0 6 0,-2-5 0 0,-4 0 14 0,-5-6-6 16,-1 1 6-16,-8 3-4 0,-3-5 0 0,-3 4-12 16,-6-3-3-16,-3 4-2 0,-4 7-12 0,-1 2-9 15,-4 7-3-15,-2 3-1 0,-3 1-2 0,-5 2-7 16,-2 3 1-16,-2 3-2 0,-2 0 5 0,4 5-6 16,2 0 8-16,1-3-6 0,2 3 6 0,7 1-9 0,4-6 0 15,7 5-2-15,3-5 3 0,7 0-17 0,0 0-4 16,7 0-1-16,5 0 8 0,2 0 11 15,7 1 4-15,-8-4-2 0,7 1-1 0,-1-1 17 0,3-2-10 16,3 5 12-16,1-6-6 0,2 6-1 0,-2-5 6 0,2 3-4 16,0 2 11-16,-2-5-9 0,2 2 4 0,-2-3-6 15,-2 3 9-15,-1 1 1 0,-4 0 5 0,0 2-3 16,-3-1 8-16,-1-1-6 0,-2 2 6 0,-3 0-5 16,1 2 5-16,-6-2-1 0,-5 0 7 0,0 0-3 15,0 0 11-15,0 0-2 0,0 0-4 0,0 0 3 16,0 0 0-16,0 0-18 0,0 0 4 0,0 0-8 0,-2 1 3 15,0-1-2-15,1 2-1 0,-1 0 0 0,0 0-3 16,0-1 0-16,1 1 0 0,-1 0 0 0,0 0-3 16,0-1 7-16,1-1 1 0,-1 0 3 0,0 0-8 15,0 0 4-15,1 0 0 0,1 0 2 0,-2 0 3 0,2 0-8 16,0 0 1-16,0 0-2 0,0 0 6 0,0 0-6 16,0 0 0-16,0 0 0 0,0 0 1 0,0 0-4 15,0 0 3-15,0 0-3 0,0 0 4 0,0 0 0 16,0 0-1-16,0 0 1 0,0 0 4 0,0 0-4 15,0 0 5-15,0 0-4 0,2 0 12 0,-2 0 2 16,1 0 1-16,1 0 1 0,0 0-3 0,0 0-3 16,-1 0-4-16,-1 0 3 0,0 0-6 0,0 0-5 15,0 2-2-15,11 29-2 0,-11-18-4 0,0 8-4 16,3 5 4-16,-1 2-5 0,0-1-3 0,1 5 2 0,-1 4-2 16,1 5 4-16,1 4 14 0,-2-3-4 0,1-2 2 15,-1-5-1-15,0-2 7 0,1-7-4 0,1 2 4 16,-1-4-5-16,1-3 5 0,-1-2-2 0,1-1 2 15,-1-4-2-15,1-1 2 0,-1-2-20 0,1-1-42 0,1-4 9 16,0-1-105-16,0-3-81 0,4-4-54 0,0-2-13 16,3-4-137-16</inkml:trace>
  <inkml:trace contextRef="#ctx1" brushRef="#br0" timeOffset="-197800.62">9976 15027 858 0,'0'-10'97'16,"-2"-2"101"-16,2 3-57 0,0 2-23 0,2 2-16 0,-2 6 3 0,0-1-30 0,0 0 11 0,0 0 3 0,0 0 2 0,0 2-5 0,5 24-26 0,-2-12-8 0,-3 0-4 0,4 0-24 0,-2 7-19 15,-1-5 3-15,5 8-7 0,-1 1-1 0,-3-3 0 16,-1 10-2-16,-1-3 2 0,2 6-6 0,0-4 9 16,-2 1-1-16,1-1 4 0,-1-6-5 0,0 2 4 15,4-2 0-15,1-3 2 0,-3-1 1 0,3-1-8 16,-1-3 1-16,1-5-8 0,2 0-48 0,2-3-114 15,-2-4-44-15,3-1-19 0,4-2-106 0</inkml:trace>
  <inkml:trace contextRef="#ctx1" brushRef="#br0" timeOffset="-197566.25">10374 15059 853 0,'2'-4'208'0,"-2"-3"-23"0,4 2-37 16,-3 3 26-16,-1 2-40 0,0 0-29 0,0 0-2 0,0 0-5 15,0 0-14-15,0 0-11 0,2 0-8 0,0 0 1 16,0 2-21-16,13 28-17 0,-9-16-6 0,-5 3-1 16,5 4-14-16,-5 2-7 0,-1 4-2 0,4 7-1 15,-2-3 4-15,-1 5 3 0,3-1-1 0,-3 2 0 16,1-2-6-16,2 1 5 0,-3-1-2 0,3-5 2 16,1 1-2-16,-1-1-127 0,-1-2-96 0,2 1-27 15,4 6-410-15</inkml:trace>
  <inkml:trace contextRef="#ctx1" brushRef="#br0" timeOffset="-169004.64">14511 15601 308 0,'5'0'48'0,"-5"0"91"0,0 0 29 0,-11-6-28 0,4 5-3 0,2-1-10 0,4 0-17 0,2-1 11 16,-6-1-33-16,5-1-14 0,-7-2-5 0,-9 0-2 0,8 0-22 0,-3 0-15 0,3 2 4 0,2-2-6 0,-1 2 1 0,-5 1-4 0,2 1-4 0,-1 1 4 0,-3 2-6 0,0 2-14 16,2 1-1-16,0 4-4 0,0 4 0 0,3-1-4 15,-7 4-1-15,2 2 0 0,1 1 1 0,0 0-7 16,1 4 11-16,2-3-9 0,1 3 4 16,2-6-3-16,4 6-3 0,1-2 2 0,2-3-4 0,2 3 4 15,3-1 1-15,4-1 1 0,1-3 1 0,4-2 4 16,-2-3-4-16,2-7 5 0,2 3 2 0,-2-3 1 15,7-1 3-15,-6-1-1 0,3-1 2 0,1-1 4 0,-5-3 2 16,-2-2 1-16,2 0 6 0,-2-4 13 0,4-1 3 16,-4 2 4-16,4 1-1 0,1-3-2 0,-8 0-7 15,3-2 7-15,-9 0-1 0,-1 0-14 0,2-2 9 16,-4-3-10-16,0 2 11 0,-7-3-12 0,0 1 1 0,-6 2-3 16,-2-1-6-16,-1 1-5 0,-1 1-3 15,-1 4 2-15,4 2-2 0,-1 3-7 0,2 3-3 0,1 2-1 16,2 2 1-16,3 4-13 0,-7 1 5 0,3 6-6 15,-2-1 3-15,-1 4-7 0,8 3-7 0,-1-3-4 16,0 4-56-16,6-1-66 0,1-1-51 0,3 1 4 16,4 2-85-16,4-5-105 0</inkml:trace>
  <inkml:trace contextRef="#ctx1" brushRef="#br0" timeOffset="-168567.49">14911 15567 787 0,'-2'-7'174'0,"-1"1"-14"0,0 0-14 0,1 1 4 0,-3 2-49 0,1 1-33 0,-1-2-3 0,0 1-8 0,1 1-20 0,-3 0-19 0,0 2-3 0,0 0-4 0,0 4-10 0,-1-1-1 0,-1 4-4 16,2 2 3-16,-4 1-3 0,4 3-2 15,-1 2-1-15,-1-1 0 0,4 4 5 0,1 1-6 0,3-2 5 16,1 2-6-16,0-1 3 0,1-4-1 16,3 3 1-16,1-8 0 0,0 3 5 0,4-3-2 0,0 1-2 15,1-1 3-15,1-4 7 0,4 4-5 0,1-6 1 16,3-3-3-16,-1 6 2 0,1-6 2 0,-2 0 3 0,-1 0-2 16,-1-6 8-16,1 0-8 0,2-1 3 0,-5 1-4 15,3-4 12-15,-2-2-8 0,-7 1 11 0,5-3-7 16,0 4 32-16,-5-2-8 0,0-2 6 0,-5-2-5 15,0 2 6-15,-2-2-12 0,0 1 2 0,-7-4-4 16,-5-2-7-16,-2 0-6 0,0 2-3 0,2-2 1 0,-4 3 2 16,0 4-15-16,-1 0 5 0,1 4-7 15,2 3 1-15,0 5-9 0,-1 0-3 0,-3 4 0 0,-1 2 0 16,2 3-5-16,-1 3 0 0,4 2-3 0,4 2-18 16,-1 0-49-16,4 2-26 0,2 0-7 0,2-3-65 15,3 3-44-15,5-2-71 0,2 3 12 0,2-1-127 16</inkml:trace>
  <inkml:trace contextRef="#ctx1" brushRef="#br0" timeOffset="-168145.62">15556 15491 545 0,'-7'-9'89'0,"-2"0"28"15,0-1-3-15,1-1 21 0,-3 4-13 0,4 2-28 0,-3 4-4 16,1-1-8-16,-3 0-38 0,1-1 1 0,1 4-15 16,-2 3 10-16,3 1-20 0,-2 5-13 0,-2-1 2 15,-1 3-6-15,-2-1-9 0,2 6 12 0,0 2-5 16,2-3 9-16,-6 3-8 0,10 2-4 0,1-2 1 0,2 4-3 16,3 1 5-16,-2 1-5 0,3-3 6 15,1-1-5-15,7 0 1 0,1-3-2 0,6 1-3 0,0-3 3 16,-2-4 7-16,4-2-1 0,3-3-1 0,2 0 0 15,2-2 6-15,1-5-2 0,0 0 5 0,3-1-6 16,-3-1-8-16,-1-5 12 0,-1-5 0 0,1 1 8 0,0-6 4 16,-1 6 15-16,-1-3 6 0,-2-3 3 15,-3 3 5-15,-4-3-8 0,-5 1-3 0,-2-1 1 0,-3-3-3 16,-2 3-6-16,-3-1 1 0,-3-2-1 0,-4-1 0 16,-1-2-16-16,-2 2-1 0,-1 0-3 0,0 4-2 15,-4 1-2-15,3 4-1 0,-1 3-2 0,-2 2-6 0,3 5-14 16,-3 1 3-16,3 2-5 0,-1 1 1 0,0 5-7 15,2 0-37-15,0 4 14 0,4 1-99 0,1 2-54 16,4 3-74-16,3-1 7 0,1 1-193 0</inkml:trace>
  <inkml:trace contextRef="#ctx1" brushRef="#br0" timeOffset="-167770.63">16172 15472 1079 0,'-5'-18'68'16,"-6"1"23"-16,1-1 5 0,-6 4 3 0,2 2-10 0,-1 0-27 0,-3 3-4 0,3-1-2 0,-8 6-1 0,0 3-37 0,1 4 3 0,-8 4-15 0,6 4-6 0,-4 2 1 0,0 0-2 0,4 6 1 16,-1-2-6-16,3 6 2 0,1 1-1 0,5 1 2 15,-1 1 0-15,8 0-1 0,0 0-6 0,7 2 3 16,1-4 0-16,2 3 1 0,5-7 6 0,2 1-6 15,6-3 5-15,-2-6 0 0,8 2-2 0,-1-5 2 16,3-1 8-16,8-1-7 0,-6-7 12 0,4 0-12 16,0-1 5-16,3-8 0 0,3 2 0 0,0-5 2 15,-2-4 12-15,-1 4 2 0,-5-6 10 0,-1 1-4 0,-4 0 19 16,-4-1-8-16,-1 1 3 0,-6-1-4 16,-1-1 8-16,-7 3-11 0,-2-3 3 0,-7-2-5 0,0-1-1 15,-6-3-17-15,-1 1-2 0,-1-2-3 0,-6 1-6 0,0 6-3 16,-2 0-5-16,-5 7 1 0,6 7-12 15,-6 5-7-15,-2 3-3 0,4 4-3 0,-2 3-6 0,4 3-77 16,5 2-41-16,1 3-17 0,1 1-153 0</inkml:trace>
  <inkml:trace contextRef="#ctx1" brushRef="#br0" timeOffset="-167411.22">16672 15313 991 0,'-2'-9'97'15,"0"1"142"-15,-3-3-151 0,2 2 40 0,1 4-15 16,-1 2 23-16,-1-2-58 0,-3 3-8 0,0-2-6 0,4 4 7 16,-1 4-6-16,2-2-26 0,-1 1-7 0,3-3-2 15,0 0-15-15,0 0-7 0,-7 19 1 0,2-5-2 16,3 5 4-16,2 2-7 0,3 5 1 0,4 6-3 15,-3-1 1-15,-2 2-4 0,1-1 1 0,-1-3 0 16,5 3 6-16,0-3-6 0,2 2 3 0,-3-1-5 16,-2 0 2-16,-1-4 3 0,-1-3-1 0,0-1 4 15,1-4 6-15,-1 1-8 0,0-2 2 0,1-6-3 0,-1 3 2 16,-4-7 6-16,4 0-2 0,-2-7 4 0,0 0-2 16,0 0 2-16,0 0 3 0,0 0-1 0,0 0 9 15,0 0-5-15,0 0-3 0,-2 0-1 0,-19-13-11 16,15 3-16-16,-3-4-24 0,11-2 5 0,-8-1-47 0,6-4-68 15,0-2-63-15,0-1-17 0,7-1-316 0</inkml:trace>
  <inkml:trace contextRef="#ctx1" brushRef="#br0" timeOffset="-165412.93">19208 15445 278 0,'3'-17'43'0,"-1"3"64"0,0-3 36 0,-2 1-19 0,1 2 48 0,1-5-44 0,0 1-5 0,-2 3-5 0,0-6-6 0,3 7-17 0,-3 2 3 0,2-2-8 15,0 3-7-15,-2-1-17 0,0-2 3 0,0 6-6 16,0 8-4-16,0 0-25 0,0 0-1 0,0 0-3 15,0 0 6-15,0 0-24 0,0 0 6 0,0 0-11 16,0 0 11-16,2 15-6 0,-2-4 4 0,-2 3-3 0,0 5 14 16,2-4-15-16,-3 13-1 0,1 0-5 0,0 0-3 15,0 2 0-15,1 1-2 0,-1-1 2 16,0-1 2-16,-1-3-5 0,3 1 7 0,0-7-7 0,0 0 9 16,1-3-4-16,-1 0-1 0,2 1 1 0,-2-2-1 15,2-4-1-15,1-2 2 0,-1 1-1 0,0-1 2 0,0-5-22 16,-1 4-37-16,3-4 6 0,1-1-79 0,0-2-78 15,2-2-36-15,4-2-24 0,1-7-138 0</inkml:trace>
  <inkml:trace contextRef="#ctx1" brushRef="#br0" timeOffset="-165016.65">19617 15280 737 0,'-7'-9'150'0,"-5"2"314"16,5-1-298-16,0 4-41 0,7 4-14 0,0 0-5 0,0 0-53 16,0 0-26-16,-2 0-3 0,-24-3-4 0,19 8-5 15,2 4-8-15,1 3-4 0,-1 2 2 16,-2 1 0-16,0 8-5 0,0-4 1 0,4 2-2 0,-1 5-2 16,4-3-1-16,2 1 2 0,0 2-2 0,5-1 4 15,-2-3-1-15,4-1-1 0,-2-3 0 0,-1-3 4 0,3-1 0 16,2-1-1-16,-1-3 1 0,2-1 5 0,4-2-6 15,0-4 3-15,1-1-4 0,0-2 6 0,-3-2-1 16,2-3 2-16,5-5 0 0,0-1 7 0,2-5-9 16,-1 1 6-16,-3-3-6 0,-1-1 16 0,-3 0-6 15,-2 2 6-15,-5-3-6 0,-2 3 14 0,-1-2 1 16,-5 0 3-16,-4-4 0 0,-3-3-3 0,-3 1-6 16,-2 1-4-16,-6-2 1 0,4 3-8 0,-1 1-10 15,-3-1 0-15,4 14-3 0,-3 4 0 0,-1 2-6 0,1 1-2 16,-2-3-1-16,-2 5-9 0,2 3-3 0,-2 6-4 15,4 8 1-15,-3 1-7 0,5 8-65 16,6-4-23-16,0 5-16 0,6-1-70 0,1 0-121 0,2 2-97 16</inkml:trace>
  <inkml:trace contextRef="#ctx1" brushRef="#br0" timeOffset="-164638.72">20185 15146 1056 0,'-6'-2'162'0,"-2"-3"-10"16,1 0-5-16,2 1 2 0,-2-3-38 0,1 5-44 15,-1 1-14-15,0-3-2 0,0 6-20 0,2 1-6 16,-2 3-8-16,-1 4 3 0,-1 2-16 0,-2-1-4 16,1 10 2-16,-1-4-3 0,3 4-2 0,1 3-5 15,0 1 2-15,3 6-3 0,1-5 4 0,3 2-4 16,3-2 0-16,3-1 0 0,1-1 7 0,0-5-5 0,3 2 7 15,2-5-5-15,0-2 4 16,2-4 0-16,2-3-1 0,0-2 2 0,1-3 3 0,-1-2 4 0,1 0-3 16,1-7 2-16,-1 0-9 15,2-5 6-15,0-4 2 0,-3 1 4 0,1-3 8 0,1-1-11 0,-4 0 8 16,0 1-9-16,-2-1 6 0,-9-2 10 0,-1 2-1 16,-2-2 7-1,-3 0 1-15,1-1-2 0,-5-3-2 0,-4-1 0 0,1 5-16 0,-4 2 4 0,0 3-9 0,2 3 8 16,-4 0-11-16,-1 6-6 0,1 4 2 0,-3 3-5 15,2 0-3-15,-4 3-5 16,2 6-7-16,-1 3 3 0,3 4-1 0,5 5-80 0,-2-9-23 0,5 7-25 0,4-3-96 16,1 0-183-16</inkml:trace>
  <inkml:trace contextRef="#ctx1" brushRef="#br0" timeOffset="-164229.08">20669 15181 943 0,'-7'-6'278'0,"-2"-6"-94"0,0 3 0 0,-1 3-26 15,1-7-24-15,2 12-62 0,7 1-12 0,0 0-9 0,0 0-26 0,-1 0-13 0,-1 0-3 0,-33-4-1 0,25 6 3 0,6 7-20 0,-1 1 5 0,0 6-10 0,1 3 7 0,-3 2-2 0,2 3 4 0,5 6-3 0,-2-2 8 0,6-2-9 0,-3-2 2 0,1 2-4 16,7 0-3-16,0-1 13 0,3-6-7 0,0-2 9 16,-2-3-1-16,3-3-3 0,4 1 3 0,0-5-2 15,-1-5 4-15,3 1 4 0,-3-3-1 0,-2-3 3 16,2-4 5-16,-3-4-9 0,1-1 9 0,0-5-8 16,-1 1 12-16,-3 2-5 0,0-2 5 0,-3-1-3 0,0-2 14 15,-3-4 20-15,-2-1 0 0,-2 1 6 0,-2-5-19 0,-3 2-11 16,-2-2-7-16,-2 4 3 0,-3 3-5 0,-2 2-14 15,0 0 8-15,-2 3-9 0,1 4 5 0,1 6-13 16,-6 1-4-16,0 5-4 0,-1 2-8 0,-4 3-14 16,3 2-19-16,6 5 3 0,-5 2-42 0,5 0-52 31,4 5-40-31,3 2-16 0,9 2-182 0</inkml:trace>
  <inkml:trace contextRef="#ctx1" brushRef="#br0" timeOffset="-163675.45">21498 15367 261 0,'-26'0'43'0,"-2"0"54"15,2 0-50-15,-4 2 37 0,0 0 1 0,8-1 17 0,-4-1 10 16,5-1-5-16,2 1 2 0,5 0 0 0,1 0-15 0,1 1-11 16,9 1-10-16,3-2 6 0,0 0-16 0,0 0-25 15,0 0-2-15,0 0-6 0,0 0-4 0,0 0-16 16,0 0 8-16,0 0-8 0,0 2 16 0,15 19-18 16,-1-16 5-16,2 4-8 0,8-1 13 0,-1-1-18 15,2 2 6-15,4 1-8 0,-1-4 4 0,3-3 5 16,6 4 4-16,-7-7 0 0,4 0 6 0,-1 0 6 15,-1-3 0-15,1-1 3 0,-2 2 2 0,-1-5-8 16,-1 2 0-16,-4 0-1 0,-3-2 4 0,-4 4-8 16,-4-3 3-16,-4 1-5 0,-3 2 7 0,0-1 4 0,-7 4 5 15,0 0 0-15,0 0 21 0,0 0-14 0,0-9 3 16,-7 4-6-16,-1 0-7 0,-6 0-16 0,-2 5 0 16,-8-4-5-16,-3 4 3 0,-4 0-6 0,0-1 0 15,-4 4-1-15,0-3 0 0,-2 2-1 0,1 5 0 0,-4-4 0 16,0 6 4-16,0 0-5 0,3-4-2 0,2 2-3 15,0 2-2-15,2-1 1 0,4 3 4 0,4-1-2 16,3-3 6-16,4 2-5 0,3-2 1 0,4-2-2 16,4 2 2-16,2-5-10 0,2 1-1 0,1 1-2 0,2 1 5 15,7-2-2-15,1 3 6 0,8-1-4 0,2 0 11 16,6 2-9-16,4-2 6 0,8-1-4 0,6-1 14 16,5-1-10-16,4-2 5 0,-8 0-6 0,3-2 10 0,-5-1-5 15,1-2 3-15,2 1-2 0,-4-1 11 16,-2-2-13-16,0 2-49 0,-5-1 5 0,1-1-203 0</inkml:trace>
  <inkml:trace contextRef="#ctx1" brushRef="#br0" timeOffset="-154410.15">19378 16017 565 0,'0'-14'80'0,"0"9"209"0,0-4 60 0,4 2-167 0,-4-2-60 0,0 9-12 0,0 0-6 0,0 0 3 0,0 0-16 0,0 0-37 0,0 0-1 0,0 0-9 0,0 0-7 0,0 0-10 0,0 0-2 15,0 0-1-15,0 0-4 0,0 0 2 0,0 0-3 0,2 7 3 0,-4 6-4 0,0-1-2 0,0 7-3 0,2 4 1 0,0 5-6 0,0 3-2 0,4 0-2 0,-2 4 1 0,-1 0-1 0,3-4-2 0,-3 4 4 0,-1-3-3 0,2-3 5 0,-2-1-5 16,0 0 0 0,0-4-1-16,0-1 6 0,2 0-6 0,-2-6 5 15,3-1-5-15,-1-8 7 0,0 1-5 0,0-2-1 16,-2-5 1-16,1 5-4 0,-1-7-3 0,0 0-25 0,0 0 7 15,0 0-61-15,18-12-39 0,-11-2-36 0,2-4-7 16,-1-3-132-16,4-7-292 0</inkml:trace>
  <inkml:trace contextRef="#ctx1" brushRef="#br0" timeOffset="-153973.84">19824 16129 1265 0,'0'0'95'0,"0"0"81"0,0 0-59 0,0 0 5 16,0 0-8-16,-10-21 5 0,6 14-45 0,4 7-19 15,0 0-5-15,0 0 1 0,-2 0-1 0,1-2-10 16,-1 0-5-16,0 0 0 0,0 1-16 0,-41-12-3 16,36 19-4-16,-3-5 1 0,4 8-6 0,-2-2-6 15,-3 2 0-15,8 0-2 0,-4 8-5 0,1 0-1 16,0 3 0-16,2 4 0 0,-1-3 0 0,-2 2-2 0,5-1 3 15,0 1-2-15,-1 1 2 0,3-3 1 16,2-2-1-16,-1 2 1 0,8-3 1 0,3 1-1 0,-3-5-1 16,3 0 1-16,6 0 3 0,-3-7-4 0,10 3 4 15,1-8-2-15,0-2 10 0,-2-4 2 0,1-1 1 0,3-2 1 16,-8-3 5-16,7-3-7 0,-7-4 6 0,-2-2-5 16,1 0 7-16,-5-2 0 0,2 0-3 15,-6 2 4-15,-1-2-2 0,-4-4 6 0,-3 3 3 0,-2-3 0 16,-4-4-1-16,-1-1-3 0,-4-1-4 0,-1 1 2 15,-1 4-10-15,-3 5-6 0,2 2-1 0,0 5 1 16,-2-2-1-16,-3 8-4 0,-1 1-6 0,-1-2 1 0,2 11-10 16,-4 6-2-16,-2-2 2 0,6 11-3 0,-8-5 1 15,10 6-7-15,1 6-22 0,-2-3 3 0,6 9-67 16,3-6-49-16,2 2-42 0,5 4-12 0,6-1-172 16</inkml:trace>
  <inkml:trace contextRef="#ctx1" brushRef="#br0" timeOffset="-153580.25">20340 16125 1325 0,'0'-17'203'0,"0"1"-56"16,1 2-21-16,-1-2 2 0,-3 8-33 0,-1 2-25 0,-3-1-2 0,4 4-6 0,-2 1-9 0,1-5-16 0,-3 5-1 0,2 2-2 0,-2-1-1 0,0 4-24 0,0 2 0 0,0 2-8 0,-2 4-1 0,-1 5-8 0,1 4-3 0,1 0 0 0,1 7 0 0,1 0-3 16,1-1 7-16,3 3-6 0,-1 1 9 0,3-2-5 0,2-2 0 0,5-3-1 0,0-2 4 0,3-2 0 0,4-2 0 0,2-1 1 0,-1-2 7 0,5-5-4 0,-3-4 2 0,2-5-3 0,0-2 5 0,4-5 4 0,1 0 3 0,-5-5-1 0,2 0 6 15,-7-4-2-15,0-1-3 0,-3-1 2 0,-3 2-5 0,1-3 6 16,-4 0 5-16,-1 0 0 0,-6-2 7 15,0 0-6-15,-5 0 1 0,0-5-1 16,-1 0 3-16,-5-5-11 0,1 1 3 0,-2 6-5 0,2 1 2 0,0 9-10 16,-4 7-2-16,4 5-2 0,2 2-6 0,-3 4-14 0,-2 3-2 15,-3 3-3-15,3 6 6 0,-1 5-16 0,6 3-29 16,-3 1 4-16,3-1-71 0,3-1-47 0,3 1-31 16,4-3-15-16,4 3-130 0</inkml:trace>
  <inkml:trace contextRef="#ctx1" brushRef="#br0" timeOffset="-153236.08">20725 16116 575 0,'0'-15'318'0,"0"-5"-123"0,1 1-19 0,-1 2-17 16,-1-2-26-16,1 7-24 0,-4 1 1 0,1 2-4 16,-3 8 8-16,1-5-31 0,0 6-3 0,0-1-7 15,1-1-16-15,4 2-10 0,0 0-9 0,-2 0 3 16,-18 12-26-16,13-1-12 0,1-1-1 0,1 6-3 15,0 3-8-15,0 2 1 0,-1 3-2 0,1 1 2 16,2 1 2-16,1-2-3 0,0 0 4 0,4 1-4 16,1-2-1-16,6-1 8 0,-2-3-1 0,2-5 3 0,1 0-1 0,2-7 2 15,4 4-2-15,0-4 1 0,-2-2 0 16,1-3 4-16,-1-2 5 0,0-2-2 0,2-2 5 0,-4-3-5 16,0 0 6-16,1-1-5 0,-3-3 9 0,-3 3 7 15,0-5-5-15,0-1 5 0,-4-3-5 0,1-2 6 16,-1 0-2-16,-3-4 4 0,0-1-2 0,-3-8-6 15,-2 3 1-15,-2-4-4 0,-2 3-5 0,2 5-4 16,-3-1-5-16,1 9 2 0,-2 6-3 0,1 3-5 16,0 4-1-16,-3 3-2 0,-1-3-7 0,-1 4-8 15,-4 4 2-15,-2 3-7 0,1 1-29 0,0 6-63 0,0 0-21 16,5 4-10-16,3-1-31 0,8 0-128 16,2 1-140-16</inkml:trace>
  <inkml:trace contextRef="#ctx1" brushRef="#br0" timeOffset="-151220.47">21479 16249 80 0,'5'-5'142'0,"4"-2"8"0,-2-2-12 0,1 0 15 0,-1-3-18 0,0 5-21 0,0-3 7 0,-2 1-10 0,1 0-4 0,-3 0-10 0,1 1-2 0,-3 1 2 0,-1 0 0 0,0 1-30 0,0 1 5 0,0 5-12 16,0 0-8-16,0-1-2 0,0-1-2 0,0 0 3 15,0-1-9-15,0 3-10 0,-1-2 2 0,-1 0-3 16,2 0 8-16,0 1-11 0,0-1 6 0,0 0-5 16,0-1 4-16,0 3-14 0,0-2 0 0,0 0-3 15,0 0 1-15,0 1-13 0,0-1 4 0,0 0-4 0,-14-7 14 16,16 23-9-16,1 6 3 0,-1-1-4 0,-2 2 1 15,2 1-6-15,-2-1 2 0,0 0-2 0,0 2 7 16,0-2-7-16,0 0 3 0,-2-1-5 0,2-2 3 16,0 1-2-16,0 0 0 0,-2 0-1 15,-1-1 6-15,1 1-4 0,0-3 1 0,0-2-1 0,-1-2 4 0,1-3-7 16,-1 1 4-16,3-3-4 0,-2 3 8 0,2-10-3 16,0 0 1-16,0 0 0 0,0 0 2 0,0 0 6 15,0 0 2-15,0 0 0 0,0 0-2 0,0 0-5 16,-11-15-1-16,8 3 0 0,0-2 0 0,-1-4-4 15,1-4-2-15,-3-3 0 0,5-1 0 0,-3-2 1 16,2-3 4-16,1-1-3 0,-3-2 2 0,4-3-4 16,0 2 2-16,0 0-2 0,-2 0 1 0,2 8-1 0,0-1-4 15,0 8 1-15,2 1-4 0,0 2 4 0,-2 1-1 16,0 4 2-16,0 12-4 0,0 0 2 16,0-2 0-16,0 1 0 0,0-1 2 0,0 0-13 15,0 0-1-15,0 1-4 0,5-6-2 0,-5 17 9 0,4-1 2 16,-3 6 2-16,3 5-2 0,-1 4 3 0,-1 6 0 15,2-4 2-15,-3-2 3 0,1 6 0 0,0-1 1 0,-2 3-1 16,0-1 1-16,-2-3 0 0,0 0 0 0,2-4 0 16,0 1 2-16,0-3 1 0,0-3 0 0,0-1 0 15,0 1-3-15,4-3-6 0,-3-2-10 0,3-2-3 16,-1-3-65-16,-1-1-101 0,2-1-77 0,-1-3-12 16,-3-4-254-16</inkml:trace>
  <inkml:trace contextRef="#ctx1" brushRef="#br0" timeOffset="-145596.37">14608 16510 453 0,'2'0'77'0,"-2"0"110"0,0 0-82 0,0 0 21 0,0 0-17 0,0 0 19 0,0 0-31 0,0 0-7 0,0-2-1 0,0 1 0 0,0-1-12 0,0 0-4 0,-9-31-5 0,2 23 3 15,2 3-15-15,-4-2-21 0,2-2-2 0,0 4-4 16,0 1-7-16,-1-1-3 0,1 1-4 0,-2 5 2 16,2-3-2-16,2 2-10 0,0 1 7 0,-1 1-7 0,-1 0-1 15,0 3 0-15,2 1-4 0,-12 1 1 0,5 0-2 16,-1 4-3-16,0-1 1 0,9 5 0 0,-6-1 0 0,-1 5-9 16,-1 1 8-16,0 6-7 15,3-1 8-15,2 1-6 0,7 2-5 0,-3-3 4 0,4 1 6 0,6-1-4 16,4-4 8-16,1 0-8 0,-3-3 4 0,-2-7 4 15,8-1 0-15,8-1 5 0,3-3 3 0,0 5-3 16,2-8 2-16,-4-2-1 0,4-5 7 0,2-1-5 16,-7-3 5-16,3-2-3 0,-2-2 9 0,-3 2 1 15,2-4 5-15,-6 2-3 0,-1-2 3 0,-1-3 5 16,-4 2-4-16,-2-1 6 0,-3 1-5 0,0 1-6 16,-3-1 1-16,-3-4-2 0,-2 2 4 0,-3-1-2 0,-3 3-1 15,-5 1 0-15,1-1-7 0,-4 0-7 0,1 1-3 16,-1 2 0-16,-1 3-4 0,-2 3-2 0,3-1 1 15,-5 6-2-15,4-1 1 0,-1 4-5 16,-1 0-2-16,5 4-2 0,-5 3-1 0,0-1-5 0,3 7 2 0,-1 2-4 16,1 5 0-16,6 0-2 0,-3 0-3 15,3 1-3-15,1-2-37 0,9-2-61 0,0 4-30 0,9-5-5 16,0 1-51-16,5-1-56 0,-2-2-53 0,7 3-2 16,2-1-98-16</inkml:trace>
  <inkml:trace contextRef="#ctx1" brushRef="#br0" timeOffset="-145186.99">15044 16487 636 0,'0'-7'231'0,"0"1"-42"0,-2-1 2 0,-2 0-11 0,3 0-32 0,-6 1-49 0,1-2-15 0,3 2-3 0,-6 3-28 0,7 1-19 0,-4 2-9 0,6 0 2 0,0 0-8 0,-2 0-18 0,0 0 5 0,0 0-9 0,-31 19 1 0,26-8-6 16,-1 5 1-16,2 3-2 0,-1 0 0 0,2 2-2 0,3 3 4 0,1-5-4 0,1 4 7 0,1 0-4 0,5 1 3 0,-1 0-1 0,4-4 5 0,-1-3-2 0,4-7 1 0,2 4-1 0,-1 0 1 0,4 2 2 0,-1-6 0 0,3-6 1 0,7-2-2 0,-3-4-3 0,1-7 4 0,0 2-2 16,-3-7 10-16,4 0-8 0,-4 4 6 0,-2-9-5 15,-4-2 8-15,-1 2 7 16,-2 1-4-16,1 3 9 0,1-1 8 0,-6 0 9 0,-2-5 6 0,-5 2-1 15,1 0 5-15,-5-5-3 0,-3 1-3 0,-2-3 2 16,-8 0-10-16,0 0-12 0,1 1 0 0,-8 4-3 16,2 2-6-16,4 7-8 0,1 1-4 0,4 6-1 0,-7 3-4 15,1 2-9-15,-4 2 6 0,2 5-8 0,3 4-1 0,-2 1-4 16,0 5-6-16,1 2 4 16,4 4-1-16,4 0-43 0,1-1-18 0,6 1-11 0,1 0-69 15,4 1-86-15,6-1-65 0,1-2-13 0,3 0-201 0</inkml:trace>
  <inkml:trace contextRef="#ctx1" brushRef="#br0" timeOffset="-144778.97">15604 16399 810 0,'-1'-9'128'0,"-1"2"52"0,-2-2 5 15,-1 2 11-15,2 0-41 0,-3 2-51 0,-1 0-10 0,1 1-7 16,-3 3-29-16,0-3-14 0,0 4-9 0,1 0 3 15,-1 0-6-15,-1 2-20 0,-1 1 4 0,1 3-11 16,1 4-6-16,0 2-5 0,-1 4-3 0,1 3 1 16,0 0 2-16,2 2-1 0,2 2 1 0,0 1-1 15,3-3 1-15,2 2-2 0,2-2 2 0,5-2 0 16,2 0 7-16,-1-2-5 0,6-1 2 0,0-5-5 16,2 1 0-16,3-11 3 0,0 6-2 0,4-5 4 0,-2 0-2 15,1-2 1-15,-1-7 0 0,4-5 0 0,-1 0 4 16,-1-2 1-16,3 0 5 0,-5 5-2 15,1-5 1-15,-3-3 3 0,-1-3 0 0,5 0 3 0,-8 0 8 16,1-1 14-16,-2 1 0 0,-9-3 6 0,0-3 4 0,-5-2-16 16,-5 2 5-16,-2 0-7 0,-2 3-2 0,-1 2 6 15,-2 4-7-15,1 4 7 0,-1 3-14 0,-5 3-18 16,-2 5 0-16,-4 1-6 0,-5 6 2 0,2 2-5 16,0 5-2-16,-2 4 0 0,4-1-4 0,-1 3-3 15,2 3 2-15,4 1-2 0,4 3 8 0,2 3-11 16,7-2-32-16,2-5 6 0,4 1-91 0,9-4-70 15,1-1-56-15,6 2-5 0,1-5-116 0,8-3 46 16</inkml:trace>
  <inkml:trace contextRef="#ctx1" brushRef="#br0" timeOffset="-144434.08">16231 16338 1056 0,'-3'-2'253'0,"-4"-3"-77"0,2-1-2 0,-4 1-21 0,0 3-22 0,1 1-40 0,1 1-8 0,-4 0-6 0,1 1-23 0,-3 1-21 0,1 3-8 0,-2 2-1 0,4 0-17 0,-4 4-10 0,0-1 2 0,4 6-4 0,-4 1 5 0,3 3-3 0,-1-1-1 0,3 2 0 0,2-2-5 0,4 2-1 0,5 0-1 0,1-2 1 0,4 3 6 0,5-4-1 16,-3-2 1-16,3-3-1 0,6-4 4 0,-6 3 0 15,9-3 2-15,-2-4-1 0,-2 2 7 0,2-7-7 16,-1 0 4-16,3-3-5 0,-2-6 2 0,2 0 0 15,0-5 1-15,-2-3 1 0,2 0 7 0,-4-4-5 16,-1 0 6-16,-2 5-4 0,-2-3 10 0,-3 1 7 16,-2 1-1-16,-4-4 5 0,-3-1 0 0,0-3-7 15,-5-1 3-15,-2 0-3 0,-2 3 4 0,-1 4-13 16,-1 0 0-16,-4 7-4 0,-1 1-6 0,0 6-5 16,-3 3-7-16,0 2 0 0,2 7-6 0,-6 4-8 15,0 3 5-15,2 3-8 0,-1 2 1 0,6 2-2 0,0 0-52 16,9 3 17-16,6-1-151 0,-1-2-195 0</inkml:trace>
  <inkml:trace contextRef="#ctx1" brushRef="#br0" timeOffset="-144168.47">16749 16374 939 0,'0'-15'150'0,"0"4"68"0,0 1-7 0,0-1 26 0,-4 1-57 15,-1-1-36-15,1 1-2 0,4 1-8 0,-3-1-32 16,5 3-25-16,-4 0-9 0,-3 0 0 16,5 7-18-16,0 0-15 0,0 0-12 0,0 0 2 0,0 0-26 15,0 0 3-15,0 0-2 0,8 12 3 0,-2-2-4 16,-5 4-4-16,-1 0 5 0,2 7-2 0,-2 0 6 16,0 3-4-16,-2 3 0 0,-3 2-2 0,5-1 4 15,-3 2-6-15,1 1 4 0,0-1-3 0,-3-2 4 0,3-1 2 16,2-2-3-16,2-4 3 0,0-2-3 0,3-5-47 15,0 0-32-15,0 0-9 0,6-2-119 16,1-3-193-16</inkml:trace>
  <inkml:trace contextRef="#ctx1" brushRef="#br0" timeOffset="-142134.72">8757 17259 398 0,'-14'0'368'0,"0"-5"-137"0,3 2-165 0,3-1-9 0,2 4 8 0,6 0-40 0,0 0-1 0,0 0-10 0,0 0-1 0,0 0-12 0,0 0 3 0,0 0-4 0,0 0 5 0,16-10 6 0,-4 4 2 0,4 0 3 15,1-3 22-15,2 2-1 0,4 0 1 0,0 0-2 16,1 0-14-16,4 0-11 0,0 0-5 0,3 0 1 15,2 4 2-15,6-4-6 0,-5 3 1 0,3 4-4 0,-2-3 2 16,1 3-2-16,10 0 4 0,1 0-4 0,3 1 1 0,4 1 1 16,-5 2-1-16,7-4 0 0,-4 5-5 15,2-3 14-15,2-1-2 0,3 1 9 0,2 0 4 0,5-2-6 16,4 1 3-16,1 1-5 0,2-2-13 0,2 2 7 16,-2 0-6-16,-1-2 9 0,-3 0-6 0,-1 0 2 15,2 0-3-15,1 3 2 0,1-1-9 0,3 1 11 16,1 1-7-16,-3-2 10 0,2 1-8 0,-5-1 15 15,0 1 3-15,1-1 3 0,0 2 3 0,1-3-9 16,1 1-1-16,0-2-1 0,4 0 6 0,3-2-16 16,-4 1 6-16,6 1-9 0,-5-4-5 0,0 2 13 15,1-1-6-15,0-1 8 0,1 3-11 0,6-3 3 16,-1 2-3-16,-3-1 2 0,7-1-2 0,-5 1 0 16,-1-2 1-16,0 3 0 0,-2-3 3 0,5 0-5 0,2 3 4 15,6-2-3-15,-1 1 4 0,-1-2 0 16,-3-1-5-16,1 1 3 0,-2 2 0 0,2-1 1 0,2 1 0 0,3-1-1 15,1 1 2-15,5-1-3 0,-3 3 4 16,-4-3-4-16,1 2-2 0,3 1 0 0,1 1 0 0,-1 0 2 16,2 0 6-16,-5 0-8 0,4-4 3 0,0 1-3 15,1 1 8-15,4 0-3 0,-1-3-1 0,5 1 0 16,-3-3 4-16,2-1-1 0,0 2 1 0,2-2-2 16,2 1-3-16,9-2-3 0,-4 0 3 0,1-1-2 15,-1 1 10-15,-3 0-7 0,-4 3-1 0,7-3-1 16,1 0 0-16,6-1 1 0,0 1 2 0,-4 2-3 0,-6 0-6 15,8 0 7-15,2 0-4 0,3-2 5 0,4 1-4 16,0-3 4-16,0 2 0 0,0-3 2 16,7-3 7-16,1 1-13 0,-4-4 3 0,3 6-5 0,-4 0 2 15,5-2 1-15,1 3 0 0,-2 1 0 0,0 0 2 0,-4 1-2 16,2-3 2-16,0-1-3 0,6 6 3 16,-5-1-1-16,-4 1 0 0,1-2 0 0,3 2 4 0,2 2-6 15,1-2 3-15,-2 0-3 0,-4 0 5 0,5 2-5 16,3-2 0-16,1-2 0 0,0 0 0 0,-3-3 2 15,1 3 3-15,4-1 0 0,1 3 4 0,1 0-8 16,-2-3 3-16,-1 1-4 0,-4-2 6 0,8-1-5 16,-5-2 5-16,0 2-4 0,-1 2 2 0,-6-3-2 15,7 3-2-15,-4-2 2 0,3-2-2 0,-3 2 2 16,-1-1 2-16,2 1 1 0,1 0-1 0,4 0-4 16,-7-4-1-16,1 2 0 0,6 0 5 0,2 2 1 15,1 0 1-15,0 1 1 0,-1-1-3 0,3 0-2 0,-2 0-2 16,2-2 1-16,-2 2 1 0,-3-2 1 0,0 2 1 15,0 1 0-15,3-1 7 0,0 3-11 0,-3-1 4 16,4 1-5-16,-5-1 4 0,5-1 22 0,1 4 7 0,-7-2 4 16,2 1 0-16,-2 1-20 0,0-5-8 0,5 5 1 15,-3 0-5-15,1 1 3 0,-4 1-1 16,1-2 1-16,0-2-1 0,3 3-4 0,-6-3 3 0,-2-2-3 16,1 4-1-16,4-1 2 0,-3-1 0 0,-2 2 1 15,-4-3-5-15,1-1 3 0,2 2-1 0,1-3 4 16,-2 3-3-16,-5-1 0 0,-3-4-1 0,-1 9 0 15,2-2-1-15,4 3 0 0,-4-1 2 0,-5-4 1 0,-4 4 3 16,-1 0-4-16,0 5 0 0,-1 3-1 0,1-3 5 16,-6 0-6-16,-3-3 4 0,-3 3-4 15,-2 3 5-15,-1 3-5 0,-1-3 3 0,-5 1-2 0,0-3 9 0,-9-2-9 16,-3-1 2-16,-3-2-3 0,0 4 8 0,-3-1-5 16,2-1 3-16,-5 0-3 0,2 0 4 0,-8-1-1 15,-3 3 1-15,-5-2 0 0,-8-5 7 0,-5 2 10 16,-2 2-7-16,-3-1 7 0,-3 4-20 0,-1 0-2 15,-6-3 4-15,-4 3-3 0,1 0 5 0,-4-2-5 16,-5 2 1-16,-9-5-2 0,-5-1 1 0,-2-2-17 16,-5 2-20-16,0 3 1 0,-3-7-60 15,-6 3-43-15,-10-6-30 0,-16-2-7 0,-15-1-93 0,-24-7-365 16</inkml:trace>
  <inkml:trace contextRef="#ctx1" brushRef="#br0" timeOffset="-140944.75">22583 16191 34 0,'0'-1'57'0,"0"-5"-40"0,0 6 4 0,0 0-18 0,0 0-8 0,21-17 19 0,-9 12 2 0,-2-4 8 0,4 4 9 0,-2-4-23 0,6 0 6 0,-2 1-11 16,-3-6-12-16,1 5 30 0,-7-2-8 0,4 1 20 0,3 1 10 0,-7-1 8 0,3-1 11 0,-5 4-1 0,1-3 17 0,4 3 1 15,-3-5 2-15,3 1 2 0,-3 3-6 16,-1-3-23-16,1 6-6 0,-4 1-3 0,-3 4-15 16,0 0-3-16,0 0-6 0,0-1 5 0,0-1-2 0,0 0-1 15,0 0-1-15,0 1-1 0,0-1-14 0,-10-24-8 16,3 26 2-16,-2 0-2 0,2 0 7 0,2 3-3 15,-7-3-2-15,3 2 0 0,2-4-10 0,0 2 9 16,2-1-6-16,-1 1 7 0,6 0 0 0,0 0-4 16,0 0 5-16,0 0-5 0,0 0-1 0,0 0 4 15,0 0 0-15,0 0 3 0,0 0 4 0,-1 0-3 0,-18 8 0 16,13-8-1-16,3 2 6 0,3 3-3 16,-4-5-1-16,3 4 0 0,-5-8-5 0,6 4 4 0,0 0 3 15,-1 0 0-15,-1 0 1 0,0 0-1 0,0 0 3 16,1 0-1-16,-1 0 10 0,2 0-9 0,-2-1 4 15,1-1-5-15,-1 0 5 0,0 0-4 0,0 1 2 16,1-1-1-16,-1 0 2 0,0 0 2 0,0 1 6 0,1-1-1 16,-1 0 12-16,0 0-26 0,0 1 1 0,1 1-8 15,1 0 5-15,0 0-6 0,-2 0 1 0,0 0-1 16,2 1 11-16,-14 24-11 0,14-15 3 0,0 1-5 16,2 1 3-16,-2 4 3 0,3 3 1 0,1 5 1 15,-2 1 5-15,1 2-11 0,1 0 8 0,1 2-7 0,-2 1 15 16,1 3-5-16,5 3 4 0,-4 1-5 0,3 1-8 15,-2 4 5-15,-6 4-2 0,7 4 6 0,-4-1 5 0,6 7-15 16,-4-4 5-16,-1 9-6 0,1 0 2 16,-7 2 5-16,2 6-4 0,0-6 4 0,0 1-3 0,0 1 2 15,0-2 2-15,2-2-1 0,-2-4-2 0,0 4 4 16,0-5-6-16,-4-2 5 0,4 7-3 0,-1-4 13 16,-1 4 2-16,0 0 3 0,-1-1-3 0,3 1-11 15,1-7 0-15,-1 0-3 0,2-4 1 0,2 1 1 16,-3-4 0-16,6-2 1 0,-7 4 1 0,0-7-4 15,2 3 0-15,-4-5-1 0,2-2 3 0,0 4-7 0,-2-5 7 16,1 1-6-16,-1-3 8 0,0 0-3 16,1-6-1-16,-1-4 1 0,-2-1-1 0,4-3 2 0,0-2-2 15,0-3 2-15,4-4 0 0,-4 0-1 0,2-3-1 16,-1-4 1-16,-1-5-3 0,0 0-4 0,0 0 3 16,0 0-3-16,0 0 2 0,0 0-39 15,0 0-23-15,2-5-8 0,-2-11-92 0,0-5-253 0</inkml:trace>
  <inkml:trace contextRef="#ctx1" brushRef="#br0" timeOffset="-136309.36">9133 17667 869 0,'-4'-9'122'0,"-1"-1"385"0,5 3-492 0,-5 2 2 0,1 1-9 0,4 4 10 0,0 0-2 0,0 0-8 0,-17-5 4 0,6 10-4 0,3 0 4 0,-3 4-9 0,-3 2 4 0,-1-1-5 0,-4 9 5 15,-2 0 3-15,5 4-6 0,-1 1 6 0,-1-1-11 16,2 2 1-16,-1 1-1 0,5-2 1 0,-4 4 1 15,4 2-6-15,2-3 4 16,-3 3-7-16,6 3-2 0,4-1 7 0,1-5-6 0,6 1 7 0,-1-5-10 0,8-7 6 16,3-1-3-16,1-3 5 0,8-1-2 0,5-6 4 15,0-3 0-15,1-6 2 0,3-1 2 0,-5-7-2 16,6 5 8-16,-5-7-7 0,4 4 7 0,-4-3 12 16,-4-6 16-16,0 4-1 0,-6-6 38 0,1 0-28 15,-2 0 0-15,-3 2-6 0,-2-2 1 0,-1 0-12 16,-6 0 2-16,-1-2-3 0,-4-1 5 0,-4 0-6 0,-3-1 3 15,-2-1-3-15,-3 2-3 0,-2 3-9 16,-3 0 0-16,-4 7-1 0,-2 0-2 0,1 7-10 16,-3 2-2-16,1 5-1 0,-2 1-1 0,5 8-4 0,5 2-6 15,-3 3 0-15,0 5-10 0,0 2-1 0,-4 1 3 16,6 4-2-16,5-1 13 0,5-1-37 0,5-3-20 16,5 0-9-16,8-2-66 0,1-3-41 0,12-2-17 0,6-4-6 15,5-5 3-15,12-5 59 0,0-1 32 0,7-8-2 16,3 0 79-16,-1-5 25 0,0-1 6 0,-2 1 3 15,-4-4-6-15,-1 1 25 0,-2-1 10 0,-9 1 8 16,1-2 45-16,-3 3 7 0,-4 1 7 0,-3 1 0 16,-3 0-8-16,-7 1-14 0,1 1-9 0,-6 5 4 0,-7-1-8 15,-4 2 17-15,-3-1 9 0,-2 0 2 0,-1 0 0 16,-4 2-15-16,2 3-16 0,-6-1 5 0,1 5-41 16,-3 1-14-16,-2 6-5 0,1 0-1 15,-2 3-10-15,-1 4 4 0,3 1-2 0,-2 4 3 0,2 3-2 16,6 2-8-16,-1 1 1 0,7-1-4 0,0 2 3 0,2-4 2 15,0-1 0-15,6-3 1 0,2 0 3 16,8-1 2-16,0-2-1 0,5-5 1 0,1 1-10 0,1-6 17 16,1-2-1-16,2-3 6 0,-3 1-3 0,3-5 3 15,2 1-2-15,-2-8 3 0,0-5-1 0,-1-2-5 16,-3-1 5-16,-3 1-3 0,-3 0 14 0,-2 3-9 16,-5-3 10-16,-1 0-7 0,-2 2 21 0,-5-1-12 15,-2-5 4-15,-6 1-5 0,-2 0 8 0,-3-5-10 0,-2-2 0 16,-2 1-3-16,-1 1-7 0,-2 3 1 0,1 3-5 15,-1 4 4-15,2 4-8 0,-6 5 1 0,4 0 1 16,0 5 0-16,-2 0-6 0,7 1-7 0,3 3 5 16,-1-1-4-16,7 2 5 0,3-3-11 0,2-2-3 15,0 0-1-15,0 0-5 0,0 0 7 0,14 4 1 16,-3-4 2-16,3-2 7 0,5-2-2 0,5-1 1 0,6 0-1 16,1-4 7-16,4-1-3 0,0 3 4 0,-4-4-2 15,2 1 4-15,-5 5-2 0,-2-4 3 0,-2 2-1 16,-1 2-2-16,-2-4 8 0,-2 7-3 0,-1 2 6 15,-4-5-6-15,-2 5-2 0,-2-7 0 0,-3 7 1 16,0 2 13-16,-2 3-12 0,-3 0 4 0,2-3-5 16,-3 5 4-16,-1-5-2 0,0-2 4 0,0 0-2 15,0 0 6-15,0 0-4 0,0 0 0 0,0 0 2 0,0 2 3 16,0-2-7-16,0 1-2 0,0-1-2 16,0 0-2-16,0 0 1 0,0 0 2 0,0 0 0 0,0 0 2 15,0 0-1-15,0 0-3 0,0 0 4 0,0 0 14 0,0 0-16 16,0 0 9-16,0 0-10 0,0 0 10 0,0 0-1 15,0 0 2-15,0 0-1 0,0 0 4 0,0 0-7 16,0 0 2-16,0 0-3 0,0 0-4 0,0 0-4 16,0 0 1-16,0 0 0 0,0-1 12 0,0-1-14 15,0 0 7-15,0 0-8 0,0 1 8 0,0-1-3 16,0 0-1-16,0 0 1 0,0 1 6 0,0-1-6 16,0 0-2-16,0 0-1 0,0 1-2 0,0-1 0 15,0 0 4-15,0 0-1 0,0 1 2 0,0 1-1 16,0 0 3-16,-5 0-2 0,3 10 6 0,2 1-12 15,2 1 1-15,0 5-4 0,1 1 7 0,-1 3-3 16,1 1 4-16,3 4-3 0,-3 2 4 0,2 4-3 0,-1-3-3 16,-1 4 2-16,-1-3 11 0,0-2-11 15,-2 1 5-15,2-1-6 0,-2 2 9 0,0-4-1 0,0 2 2 16,0-2-2-16,-2-3 2 0,2-1-37 0,0-1-17 0,-2-10-9 16,2 4-61-16,2-8-71 0,0-3-28 0,1 5-16 15,1-6-66-15</inkml:trace>
  <inkml:trace contextRef="#ctx1" brushRef="#br0" timeOffset="-136056.91">10637 17693 800 0,'-5'-7'130'0,"-2"0"1"0,0 2 3 0,2 3 2 16,5 2-4-16,0 0-37 0,0 0 6 0,0 0-17 0,-2 0-15 0,1 0-10 0,-1 0-4 0,0 0 0 0,0 0-14 0,2 0-20 15,-12 16 5-15,10-6-7 0,1 3 3 0,-1 1-14 16,2 3-4-16,0 4-1 0,2 3 5 0,-2 2-9 16,0 2 1-16,0 0-3 0,0-2 3 15,1 2 0 1,-1-2 3-16,0 0-2 0,-1 2 6 0,-3-5-3 0,1 0 3 0,1-4-3 0,2-2 4 0,0 1-46 16,-2-6-17-16,1 2-10 0,-1-5-52 0,2-4-94 15,0-5-73-15,12 0-3 0,-2-5-158 0</inkml:trace>
  <inkml:trace contextRef="#ctx1" brushRef="#br0" timeOffset="-135869.33">10906 17685 698 0,'1'-21'114'0,"1"3"23"0,2 4-1 0,-4-1 30 16,3 6-18-16,-1 0-34 0,0 2 4 0,-1 4-11 15,-1-4 7-15,0 7-32 0,0 0-2 0,0 0-7 0,0 0-12 16,0 0-26-16,6 3-8 0,-3 8-3 0,2-1-13 15,0 8-4-15,-1 1 2 0,-1 5-3 0,-1 4-5 16,2 3 2-16,-3 2-1 0,-1 1 2 16,0 0 0-16,-1-4-2 0,1 1 4 0,0-1-4 0,1 0 0 15,1-3-11-15,0-2-69 0,3-2 19 0,0-1-213 0,1 4-360 16</inkml:trace>
  <inkml:trace contextRef="#ctx1" brushRef="#br0" timeOffset="-87226.18">14788 17514 457 0,'0'0'504'0,"0"0"-167"0,0 0-222 0,0 0-4 0,0 0-38 0,0 0-27 0,0 0 7 0,0 0-8 0,0 0 15 0,0 0-7 0,0 0 4 0,-2 0-3 0,0 0-2 0,0 0-17 16,1 0-1-16,-1 0-2 0,0 0 0 0,0 0-14 15,1 0-4-15,-1 0-3 0,0 0-10 0,-1 0-2 16,-50-9-2-16,43 16 0 0,0 0 3 0,-1 2-4 16,2 3 3-16,-1-2-3 0,-1 3 3 0,3-8-4 15,-4 12 0-15,1-3 0 0,1 2 1 0,-4 1-2 16,7-1 4-16,2 0-3 0,-1-2 3 0,5 1-1 16,-5-1-3-16,5 2 2 0,1 1-1 0,0-1-5 15,5 1 5-15,-2-1-3 0,3 0 8 0,1-2 0 16,1 0-4-16,3-4 3 0,-1-1 0 0,4-4 0 15,2 0 3-15,-1-1-2 0,1-4 8 0,0 0-6 0,1 0 3 16,4-4-3-16,0-3 7 0,2-3-3 0,-2-1 2 16,-1-1-2-16,3-2 8 0,0-1-9 0,-2-3 10 15,1-1-9-15,-4 2 9 0,-1 1-1 0,-3 0-3 16,0-1 5-16,-2-2 10 0,-5-6-1 0,4 4 0 0,-8-3 0 16,-1 3-3-16,3 0-2 0,-5-2 2 0,0-1-2 15,0 1-2-15,-5 1-9 0,1 3-1 0,-4 6-1 16,1-4-3-16,-2 8 0 0,0-3 3 15,-1 2-2-15,-2 8-1 0,-2-2-12 0,0 3 1 0,-2 2-4 16,-1 1 6-16,-3 5-10 0,3 2 1 0,1-1-4 16,-1 3 0-16,5 1-20 0,0 2-35 0,1 3 10 0,2 3-67 15,6 1-52-15,-1 1-45 0,3-1-16 0,4 0-185 16</inkml:trace>
  <inkml:trace contextRef="#ctx1" brushRef="#br0" timeOffset="-86804.27">15387 17444 892 0,'-4'-5'140'0,"1"-2"35"0,-3 0 5 0,1-5 1 0,4 8-44 0,-3-3-45 0,1 5-9 0,-3 2-6 0,1 0-15 0,0 0-31 0,0-1 2 16,-1-1-11-16,1 2-2 0,-5 7-14 0,-1 0 3 15,-1 0-6-15,0 0 3 0,1 3-6 0,-1-1 0 16,-3 5-1-16,1 3 1 0,1 1-3 0,3 4 2 0,1-4-4 16,2 3-4-16,-3 5 1 0,1-5-1 15,0 5 2-15,6-3 5 0,0-1-1 0,3 3 1 0,5-3-1 16,-5-1 1-16,0 0-1 0,0-3 0 0,8-4 1 16,3-1 2-16,1 0-9 0,6-5 4 0,-1-1-7 15,4-3 12-15,3-4 2 0,-1 0 2 0,-2-5 0 16,1-1 2-16,1-4-1 0,0 1 4 0,-2-6-1 0,-2 2 8 15,2-2 0-15,-2-5 6 0,-4 3-1 16,1-2 11-16,-4 0 3 0,-3-4 8 0,0 2-2 0,-2-1 11 0,-6-5-21 16,1 3-2-16,0-2-3 0,-2 0-6 0,-2 1-4 15,-1 1 1-15,-3 7-2 0,0-4 1 0,0 5-8 16,-1 4 0-16,-1 1-1 0,-1 8 1 0,-2 1-10 16,1-1-6-16,-4-1 0 0,0 2-4 0,-2 4-12 15,1 5 6-15,1 3-9 0,-2 3 1 16,4 1-68-16,3 0-17 0,4-2-20 0,3 3-56 0,2-1-136 15,-1-1-108-15</inkml:trace>
  <inkml:trace contextRef="#ctx1" brushRef="#br0" timeOffset="-86398.02">15859 17435 1082 0,'-2'-10'249'0,"2"-2"-52"0,-5 1-24 0,5 3 0 15,-2 2-57-15,-3 1-37 0,1 2-5 0,-3-1-6 16,2 1-14-16,2 3-32 0,3 0 2 0,0 0-11 16,-2 0-9-16,-23 10-3 0,11-3-6 0,6 5 4 15,-6 2-2-15,2-2 1 0,-2 6 2 0,-2-3-2 16,0 5-2-16,1-1-2 0,-1 3-1 0,0 3 0 16,2-1 1-16,2 2 0 0,4 4 0 0,1-2-1 15,3-2 3-15,2-5 0 0,2 0 1 0,0-5-1 0,6-1 4 16,-1 1-13-16,3-6 6 0,1 3-7 0,2-5 11 15,1-1-5-15,2-3 8 0,1-1-5 0,-1-3 8 0,2-3 0 16,0-4 2-16,-1-2-1 0,3-1 7 0,-1-3 0 16,4-2-7-16,-2-3 6 0,0-1 0 0,-5 0 2 15,-3 0 10-15,-2-4-4 0,1 2 14 0,0-7-4 16,-1-5 1-16,-2 4 0 0,-5 1 5 0,-2 3-15 16,-2 6 0-16,-1 0-4 0,-1 3-5 0,1 4 3 15,-1-2-5-15,-5 4 3 0,2 3-11 0,-3-4-1 16,-4 10-6-16,5-1 1 0,-5 2-14 0,4 2-28 0,1 1-18 15,-3 1-6-15,3-1-63 0,4 2-114 0,2 6-88 16,3 6-18-16,-2 4-298 0</inkml:trace>
  <inkml:trace contextRef="#ctx1" brushRef="#br0" timeOffset="-86116.78">16184 17343 1259 0,'-1'-10'123'0,"1"1"87"0,-2 4-43 0,0-1-24 0,2 6-20 0,0 0 7 0,0 0-46 0,0 0-17 0,0 0-8 0,0 0 2 0,0 0-12 0,0 0-2 16,0 0 1-16,0 0-2 0,4 7-14 0,-1 4-24 16,1 3-1-16,-1 0-5 0,-3 7 5 0,2 1-5 15,-1 3 1-15,1-1-1 0,0 2 1 0,0 4-1 16,-1-1 3-16,1 6-2 0,0-3 0 0,0-5 2 15,-2-2-2-15,0-2 4 0,0-3 2 0,0 1-5 16,0-3 3-16,0-1-3 0,0-5 1 0,1 2 2 16,-1-3-6-16,2-6 3 0,2 2-24 0,1-4-118 15,2 1-60-15,0-4-25 0,5-2-221 0</inkml:trace>
  <inkml:trace contextRef="#ctx1" brushRef="#br0" timeOffset="-84538.69">16578 17211 743 0,'-2'-4'197'0,"2"4"-49"0,0 0-7 0,0 0-5 0,0 0-22 0,0 0-22 0,0 0-8 0,0 0 2 0,0 0-11 0,0 0-9 0,0 0 3 0,0 0-4 0,0 0-7 0,0 0-24 0,5 0-4 0,-1 9-3 0,3 1-13 0,-4 4-10 16,-1 2 2-16,0 5-3 0,1 7 9 0,2-2-10 15,-3-2 7-15,3 1-9 0,1 1 2 0,-6 2 0 16,3-2-2-16,-1 2 3 0,-4-4 9 0,4-1-9 16,0 1 5-16,-2-3-6 0,1-4 6 0,3-1-5 0,-2-4 0 15,-2-3-2-15,0-2 5 0,0-2 2 16,0-5 1-16,0 0-1 0,0 0 2 0,0 0 11 0,0 0-4 16,0 0 5-16,0 0-14 0,0 0-8 0,-7-24 0 15,7 12-2-15,-6-6 4 0,3-1 2 0,-1-2 2 16,-4-10-1-16,3 5 4 0,-1-8 2 15,6 0-1-15,0 2 2 0,-1-3 1 0,-1 4-5 0,-2 0-1 0,3 1-1 16,1 4 0-16,0 9-6 0,1 1 5 0,3 7-5 16,-1-1 11-16,1 4 0 0,-4 6-4 0,0 0 4 15,0 0-1-15,0 0-13 0,0 0 0 0,0 0-6 16,-5 13-12-16,10 2 13 0,-5 6-4 0,3 5 6 16,1 7 0-16,-4 4 1 0,5 1 3 0,-3 1-1 15,3-3 3-15,-2 1 1 0,1 1 1 0,-4-3 0 16,0 3 0-16,2-4 2 0,1-5-2 0,-3-1-1 0,2-5-32 0,0-2-124 15,-1-4-68-15,3 0-26 0,-1 1-264 16</inkml:trace>
  <inkml:trace contextRef="#ctx1" brushRef="#br0" timeOffset="-78707.58">20078 17265 120 0,'0'-11'17'0,"2"8"99"0,0-1 22 0,1 2-31 0,1-1-3 0,-1 1 3 0,-1-3-8 0,2 1 8 0,-1 3-27 0,-3 1-13 0,0 0 2 0,0 0-1 0,0-2 13 0,0 0-15 0,0 1 1 0,0-1-3 16,0 0 1-16,0 0-12 0,0 1 5 0,0-1-7 15,0 0-9-15,0 0-8 0,0 1-8 0,0-1 4 16,0 0-12-16,-2 0 0 0,1 1-2 0,-1-1 2 16,0 0-10-16,0 2-9 0,1 0 2 0,-3 0-2 15,-48 2 1-15,41 3 0 0,3 4-3 0,-1-2 2 0,0 3 1 16,1-1-6-16,1 5 1 0,0 3-2 0,-4-5 1 16,6 2 3-16,0 0-3 0,1 0 4 0,3 0-2 15,-1 0-3-15,0-2 3 0,2 4-3 0,0-2 4 16,4 0-1-16,1-4-1 0,0 1 0 0,0-6 2 0,4 0 7 15,0-1 3-15,1-6 3 0,2 6 5 0,2-1-4 16,2 1 4-16,0-4-4 0,-1 0-4 0,1-9 6 16,1 2-3-16,-1-2 5 0,1 6-1 0,-3-4 2 15,2-4-4-15,1 4 3 0,-3-7-1 0,0 6-3 16,0 1 4-16,-3-4-3 0,1 4 6 0,-2-3 2 0,-3-2 1 16,4 3 1-16,-3-3 2 0,-1 1-2 0,0-3-4 15,-3 4 3-15,-1-4 1 0,-1 0-1 0,0 0 4 16,-2-2-4-16,-4 1 0 0,1 1-4 0,-4 0-4 15,0 0 1-15,-2 2-7 0,0 1-5 0,-1-1 1 0,0 5-2 16,3 2-2-16,-2 0-2 0,0 3-3 0,2 0 3 16,0 0-1-16,0 2-12 0,-1 2 3 0,-3 2-6 15,1 2-4-15,-1 5 5 0,-1-1-1 0,3 4 4 16,1 0 9-16,1 4-45 0,0-3 1 0,3-1-17 16,1 0-15-16,1-2-38 0,4 1-22 0,-1-1-7 15,5-2-68-15,2-1-3 0,1-2-71 0</inkml:trace>
  <inkml:trace contextRef="#ctx1" brushRef="#br0" timeOffset="-78236.56">20570 17139 430 0,'6'-2'201'0,"-4"-1"-61"0,0-2-1 0,-2-1-16 0,0 1-19 0,0 5-10 0,0 0-7 0,0 0 5 0,0 0-5 0,0-2-19 0,0 1 6 0,0-1-10 0,0 2-8 0,0-2-13 0,0 2-5 16,0-1 2-16,0 1-6 0,0 0-11 0,0 0-3 15,0 0-1-15,-2 0-8 0,0 0-5 0,1 0-1 16,-1 0-2-16,0 0-3 0,1 0-5 16,-1 0 0-16,-30 22 1 0,22-13 8 0,1 3-7 0,1 2 3 0,-6 0-6 15,8 3 0-15,-1-1-2 0,2 0 0 0,2 1-1 16,-1-1-7-16,3 3 12 0,-1-3-1 0,4 3 5 15,-1-3-1-15,3-3-6 0,1 3-2 0,0-4 2 16,7 4 13-16,-1-4-7 0,-2-1 5 0,3-6-5 0,-5 0 1 16,8 0 3-16,3 1 2 0,-4 1 1 0,3-7 8 15,-6-4-6-15,1-3 9 0,3-5-6 16,-2 3 20-16,2-1-8 0,-1 3 0 0,-5-2 0 0,3-5 0 0,-3 0-5 16,1 0 7-16,-1-3-6 0,-2 3 6 0,-2-4-7 15,0 1 3-15,-1-2-2 0,-4 0 7 0,0 0-7 16,0-2-3-16,-5-2 1 0,-1 2-2 0,1 2-4 15,0 0-4-15,0 1 0 0,-2 4-1 0,0 0-6 16,-4 4 5-16,1 1-6 0,1 2 6 0,-5 2-12 16,2 3-1-16,-2 2-5 0,-1 0-7 0,-1 6-1 15,0-1-3-15,0 3-1 0,-3 1-21 0,0 3-50 16,2 1-35-16,5 1-4 0,5 1-99 0,1 1-185 0</inkml:trace>
  <inkml:trace contextRef="#ctx1" brushRef="#br0" timeOffset="-77464.64">19718 17268 325 0,'-4'-9'176'0,"4"9"-29"0,0 0-25 0,0-3-8 0,0 3-11 0,0-2-17 0,-8-26-10 0,1 21 3 0,-2 0-19 0,2 2-14 0,2 0 8 0,-4 1-8 0,2-1 11 0,-7 2-10 0,2-1 0 16,0 1-2-16,0 1-12 0,-1 0-15 15,3 2-4-15,1 0-1 0,-1 2 2 0,1 1-16 0,-1 1 4 16,1 1-7-16,-1 2 8 0,1-2-5 0,0 6-3 0,-1-2-2 16,-1 3-4-16,1 3 1 0,-2 1 2 0,1 3 0 15,2-1 1-15,2 1-5 0,1-2 3 0,0 1-4 16,5 4 1-16,1-3 6 0,1 2-4 0,3 0 5 15,3-5-5-15,0-6 2 0,1 8 3 0,1-6-2 16,2 0 6-16,1-1 3 0,2-4 0 0,1-4 3 16,1 1 11-16,5-4-1 0,-4-6 8 0,4-6-4 15,4 0 17-15,-4 0-4 0,1-7 8 0,-1 6-4 0,0-6 7 16,0-3-4-16,0 2 1 0,-6 0 0 0,-1-1 10 0,0 0-17 16,-2 0 2-16,1-2-6 0,-8 2 3 15,-3-1-7-15,-2-3 3 0,-6 1-3 0,1 1-3 0,-4 1-9 16,-1 2-1-16,-4 1-2 0,-3 2-5 0,3 3-1 15,0 3-5-15,0 3 3 0,0 2-3 0,-5 3-17 16,-2 3 0-16,-2 3-6 16,1 4 1-16,1 6-14 0,0 1-16 0,2 0 1 0,0 1-38 15,1 3-51-15,4 3-45 0,5-2-9 0,2 0-144 0</inkml:trace>
  <inkml:trace contextRef="#ctx1" brushRef="#br0" timeOffset="-76886.08">20954 17122 362 0,'7'-7'137'0,"0"-4"-9"0,2 3 9 0,0-1-9 0,-2 0-15 0,-2 2-20 0,-2-2-3 0,-1 1 0 0,0-3-3 0,0 6-1 0,-1-2-4 0,-1-2 5 16,2 4-10-16,-2-2-13 0,0 2 0 0,0 1-3 0,0 4-3 15,0 0-13-15,0 0-2 0,0 0-4 0,0 0-12 16,0 0-7-16,0 0 0 0,0 0-3 0,0 0-7 15,0 0-5-15,0 0 0 0,0 9 0 0,0 2 0 16,0 4-5-16,0 3 0 0,0 4 0 0,2 1 1 0,-2 7-2 16,0-2 1-16,2 5-2 0,-2 3 4 0,0-1-2 15,-2 0 1-15,0 3-1 0,-1-6 1 0,3 4 3 16,0-3-5-16,-4-5 2 0,4 5-1 0,0-7 2 16,0 2 3-16,0-5-1 0,2-7-6 0,0 1 3 15,-1-3 0-15,1-2 4 0,0-1 2 0,0-4-7 16,1-4-4-16,-1 1 0 0,-2-4-10 0,0 0-42 15,0 0-8-15,17-16-16 0,-8 9-38 0,0-3-126 16,-2-3-88-16,3-1-18 0,-1-1-244 0</inkml:trace>
  <inkml:trace contextRef="#ctx1" brushRef="#br0" timeOffset="-76354.83">21465 17554 1011 0,'-4'5'161'0,"1"-3"-45"0,-3-9 5 0,3 3 9 0,3 4-19 16,0 0-34-16,0 0-11 0,0 0-5 0,0 0-34 15,0-1-2-15,0-1 2 0,12-28 0 16,-3 25-2-16,5 5-7 0,0-9-1 0,5 9-1 0,2-1-4 0,3-6-6 15,4 7 2-15,3-9-1 0,-1 4 11 16,3-1 5-16,4-1-1 0,-2 6 0 0,5-6-18 0,0 2 17 16,0-2-14-16,-2 0 14 0,2 0-14 0,-2-2 3 15,-6 0 4-15,-1 4-2 0,-7 0 2 0,-3-4-3 16,-2 4 0-16,-6-4 0 0,-3 4 8 0,-5 3-5 16,2-1 9-16,-3 3-5 0,-4 0 18 0,0 0-1 15,-7-7-4-15,-5 3 1 0,-2-3-17 0,-11 5-12 0,-1 1 2 16,-9 1-3-16,-1-2 2 0,-3 2-12 0,-2 2 1 15,-5-1-4-15,-1 5 11 0,-1-1 0 16,-1 0-2-16,0 2 0 0,2 0-5 0,4-2 6 16,1 2-2-16,5 0 3 0,2 2-6 0,6-4 2 0,1 2-3 15,7-3 2-15,5-1-1 0,6 2 1 0,1-3-1 16,9-2-1-16,0 0-12 0,0 0-5 0,4-2 1 0,6 6-2 16,6 1 15-16,5-1 3 0,-4-4 6 15,9-4-4-15,0 1 7 0,4-1 7 0,1 1 7 0,1 1-2 16,-1-2 12-16,2 1-5 0,2-1-5 0,0 3 2 15,1-3-7-15,-3 2-1 0,0 1-2 0,-5-8 0 16,-2 5 2-16,1-2-2 0,-3 0 0 0,-7 6-1 16,-1-1 4-16,-9-5 0 0,-2 6 0 0,-5 0-1 0,0 0-9 15,0 0-37-15,0 0-33 0,0 0-5 0,0 0-108 16,-2 0-294-16</inkml:trace>
  <inkml:trace contextRef="#ctx1" brushRef="#br0" timeOffset="-72456.21">1174 10859 350 0,'-12'-12'236'0,"1"-3"-92"0,-1 1-126 0,3 5 2 0,1-2 9 0,1 8 28 0,0-1 13 0,-2-3 0 0,0 4 5 0,6 5-21 0,-4-2-8 0,-4 7-1 0,-1-2-15 0,-3 0-8 16,-3 0 4-16,1 2-4 0,-1 4 6 0,1-1-28 15,-2 6 0-15,5 3-7 0,-4 0 4 0,-1 6-4 0,5 1 6 16,0 3-5-16,-1 6 6 0,-1 4 8 16,2 4-2-16,0 2 4 0,7 1 1 0,4 1-7 0,3-2 1 15,0-1-2-15,3-1 8 0,2-8-15 0,-1 0 10 16,8-7-11-16,0-4 12 0,2-3-3 0,5 2 1 0,2-6 0 15,2-5 4-15,3-5 3 0,2-1-1 0,-2-8 3 16,2-2 10-16,3-3 0 0,-3-5 10 0,2-7-4 16,-2 0 24-16,1-9-2 0,1 0 0 0,-6 7-3 15,2-14-13-15,-7 4 7 0,-1 0 4 0,-4-8 2 16,-4 8 7-16,-1-2-4 0,-2-2 1 0,-4 2 0 0,-3-2-11 16,-7-2-22-16,-5-1-2 0,-3 2-3 0,-3-1 0 15,-6-1-12-15,-1 1 0 0,-4 6-3 0,-3 3 1 0,1 7-1 16,-2 7-5-16,0 3 1 0,2 8-9 0,-3 1-3 15,1 6-2-15,0 8-1 0,0 2-4 0,0 3 1 16,-2 11 5-16,2 0-3 0,2 5 9 0,3 5 4 16,5 3-3-16,6 0 4 0,3 3 3 0,5-1-15 15,6-2-29-15,4 0 3 0,6-1-92 0,9-1-24 16,5-1-32-16,5-3 5 0,9-9-35 0,0-5 47 16,5-7 25-16,3-5-8 0,1-4 22 0,3-5 29 15,-2-4-1-15,1-3 15 0,1-5 47 0</inkml:trace>
  <inkml:trace contextRef="#ctx1" brushRef="#br0" timeOffset="-71451.92">1670 11084 81 0,'9'-28'85'0,"-7"-1"32"0,1-3 10 0,-10 3 1 15,5-4-21-15,-5 1-11 0,2 3-11 0,0-5 7 16,-5 7-7-16,4-1-5 16,1 9 9-16,-2 3-6 0,2 2 2 0,-2 3-17 0,-3 1-5 0,10 10-2 15,0 0-25-15,-20-3-25 0,10 6-8 0,-1 2-1 16,-1 7-3-16,0 2-8 0,-2 7 2 0,-2 7-4 15,3 4 1-15,-7 6 3 0,6 0 1 0,-5 6 0 16,7-1-5-16,5 6 16 0,0 2-4 0,5-1 8 0,-1-1-6 16,3 0-4-16,7-2 3 0,0-4-2 0,5-3 8 0,0-5-7 15,6-9 3 1,6-3-2-16,-1-5 11 0,8-10-3 0,0-1 3 0,1-7-2 0,8-7 8 0,-4-3-5 16,1-2 1-16,0-4 0 0,-4-3 3 0,-2 1 2 15,0-4 2-15,-5-4 0 0,1 3 1 0,-8-3-2 16,-2-2 3-16,-3 0-1 0,-5-2 13 0,-4-1 2 15,-3 0-1-15,-2-4 1 0,-4 0-6 0,-4-2-15 0,-1-1 3 16,-5-2-6-16,-2 2 1 0,-1-2-11 16,-2 3 2-16,-4 7-4 0,2 2 4 0,-2 8-5 0,-1 0-3 15,1 6-1-15,3 6-2 0,-1 1-8 16,0 7 2-16,2 5-6 0,-8 2-9 0,3 9 2 0,-2 1 5 16,2 7 0-16,1 6 14 0,2 1-2 0,4 1-2 15,6 1 0-15,1-2-10 0,10 6 3 0,3-2-9 16,6-2 3-16,8 0-38 15,2-7-39-15,9-2 10 0,7-8-13 0,0-4 54 0,5-6 32 0,4-3 3 0,-4-3 8 16,8-3 2-16,-1-3-4 0,-1-2 5 0,1-3-4 16,-9-3 6-16,2-1 0 0,-7-3 0 0,-1-1 1 0,1 0 10 15,-9 1-4-15,-1 1 6 0,-6 1-5 0,-1-1 16 0,-6-2 32 16,1 1-3-16,-10 1 11 0,-1-2-14 16,0-1-12-16,-5-4-2 0,0 0-2 0,-2 3-16 0,-3-2 1 15,-1 7-5-15,1 6 3 0,1 5-13 0,-2 1-5 16,5 4-6-16,-7 5 1 0,-2 6 1 0,2 8-12 15,-6 4 3-15,5 3-7 0,-1 4 7 16,1 4-2-16,5 5 8 0,0 4-7 0,6 1 8 0,-1 1-2 16,4-1-1-16,2-4 1 0,7-4 13 0,3-4-4 15,5-4 6-15,8-8-6 0,-1 0 2 0,2-10 2 16,6 1 2-16,-3-6 0 0,6-5 5 0,3-5-1 16,1-4-1-16,1-3 1 0,0-2 1 0,-4-2-3 0,1-3 3 15,-7-6-1-15,-1 5 10 0,-4-3-5 16,-6-1 7-16,-4-1-3 0,-2-3 9 0,-5-3 3 0,-4 0-1 15,-4-6 3-15,-2 0-6 0,-7-1-10 0,-1-2-1 0,-8-4-2 16,-2 3-3-16,-3 0-7 0,-5 5 0 0,-3 8-1 16,-4 4-2-16,2 15-12 0,-4 2-5 0,2 7-1 15,1 10 0-15,-8 4-9 0,3 7 10 0,3 9-10 16,1 3 11-16,5 4 8 0,4 1-4 0,5-7 8 16,4 1-2-16,8-5-11 0,6-2-7 0,5-4-1 15,6-4-12-15,6-5-34 0,7-3 15 0,10-5-18 16,3-4 41-16,7-9 23 0,5 0-1 0,2-8 6 0,8-1 4 15,0-4 5-15,1-3 0 0,-4 1 0 16,-1-4-5-16,-3 2-3 0,-2-4 2 0,-2 2-2 0,-3 1 10 16,-6-7 9-16,-4 5 2 0,-6-3 3 0,-5 3 20 15,-4 1-7-15,0 0 11 0,-4 4-9 0,-1 1 5 0,-3 6-15 16,-4 1 4-16,-5 5-5 0,0 3 7 0,2 1 1 16,-6 3 4-16,4 4-3 0,0 0-10 0,0 0-17 15,0 0-7-15,0 0 0 0,0 0-3 0,0 0-5 16,0 19 3-16,2-1-2 0,0-1 3 0,3 8 5 15,3 4-1-15,-4 3 3 0,3 6 1 0,-2 0-6 16,0 8 5-16,-1 1-5 0,3 1 7 0,-4 0-1 0,-1-1 1 16,3-2-1-16,-5 0 4 0,2-1-2 0,0-2 4 15,1-4-1-15,1-5 6 0,-1-5-7 0,2-2 1 16,-3-2-1-16,7 1 5 0,-4-10-13 0,-5 1-38 16,5-4 8-16,-3-6-119 0,3-1-88 0,7-5-73 0,2-5-18 15,4-6-280-15</inkml:trace>
  <inkml:trace contextRef="#ctx1" brushRef="#br0" timeOffset="-71233.22">3518 10420 1453 0,'0'-7'37'0,"0"0"2"0,0 7 17 0,0 0-5 0,0 0 20 0,0 0-41 0,0 0-5 0,0 0-4 0,0 0 4 0,0 0-2 0,3 18-7 0,-3-1 4 0,0 2-11 0,0 6 0 16,0 8-3-16,0 5 3 0,-3 1 0 0,1 4-1 15,1 4 2-15,-1-3-1 0,0 5 3 0,-1-8-3 16,3 3 4-16,-4-4-3 0,2-2-4 0,1-1 7 16,-1 1-3-16,2-1 5 0,0 3-7 0,0-4-48 15,-2-1-42-15,2 2-3 0,0-4-127 0,0 4-200 16</inkml:trace>
  <inkml:trace contextRef="#ctx1" brushRef="#br0" timeOffset="-66349.84">1242 12081 376 0,'10'-14'299'0,"1"2"-121"0,-3-2-166 0,-1 0 3 0,2 3 16 0,-4 4 24 0,2 0 15 0,0 2-2 0,-3-2 10 0,3-3-21 0,-2 3-4 0,4 0-2 0,-1 2-7 0,-4 3-2 0,-4 2 2 0,0 0 0 0,0 0 6 0,2 0-15 0,-1 0-1 0,1 0-5 0,0 0-12 16,0 0-6-16,24 17-2 0,-23-3 1 0,4 0-4 15,-5 9-6-15,0 1 0 0,1 4-1 0,-5 7 1 16,4 3-3-16,2 4 2 0,1 3-3 0,0-5 10 15,2 8-9-15,0-3 7 0,-5 0-8 0,5 2 7 0,-6-3 6 16,3-1-1-16,1-4 3 0,2-3 1 0,0-8-2 16,2-5-1-16,-4-4 1 0,0-3 4 0,4-2-5 15,-2-1 5-15,7-4-6 0,-2-2-1 0,-3-5-81 16,1-4-30-16,-1-1-21 0,5-6-111 0</inkml:trace>
  <inkml:trace contextRef="#ctx1" brushRef="#br0" timeOffset="-66099.81">1862 11933 1182 0,'-2'-5'234'0,"-1"1"-169"0,3 4-29 0,0 0-14 16,0 0 7-16,0 0-22 0,0 0-7 0,0 0 4 16,0 2 18-16,0 26-7 0,1-14 5 0,1 3-5 15,0 4 2-15,0 2-12 0,-1 3-1 16,1 5-1-16,1 2 5 0,3 0 5 0,-1 2 3 0,2-2-1 15,-2-1-4-15,0 1-3 0,2-2 2 0,0 0-2 16,0-3-1-16,-2-2 2 0,2-3 2 0,-1 0 1 16,-1-4 4-16,2 0-5 0,-2-1 2 0,0-3-1 15,1 1 8-15,-3-6-5 0,2 3-15 16,0-6 2-16,1-1-78 0,2 0-101 0,-1-5-51 16,2-1-15-16,3-1-141 0</inkml:trace>
  <inkml:trace contextRef="#ctx1" brushRef="#br0" timeOffset="-65631.13">2567 12002 463 0,'9'-10'75'0,"-4"3"-43"0,2-2 21 15,-2 8-28-15,-5 1 21 0,0 0 14 0,0 0-9 16,0 0 11-16,0 0-13 0,0 0-5 0,-2 0 11 15,1 0-7-15,-34-16 12 0,24 11 2 0,1 5-2 16,-2-2 3-16,1 2-15 0,-1 0-22 0,-2 2 0 0,0 3-5 16,-5 0-8-16,2 2 4 0,-1 0-12 15,1 4 10-15,1 1-14 0,1 3 3 16,-6-1 0-16,7 4 0 0,-2 4-1 0,6-2-8 0,4 7 1 0,-2-4-3 16,1 1 8-16,0 6-6 0,2-4 7 0,5 4-6 15,0-2 5-15,1-2-1 0,1-2-3 0,1-3 2 16,6 0 7-16,0-7 1 0,7 0 2 0,3-4-2 0,0-1 1 15,7-4-5-15,-2-1 15 0,3-4-10 0,0 0 12 16,1-2 5-16,-3-5-7 16,-1-2 9-16,0-3-1 0,-1-2-6 0,-2 0 5 15,-2-3-2-15,0-2 9 0,-3-4-6 0,-2 0 1 16,-2-1-3-16,-1-4-3 0,-5 0 8 0,0-1 7 16,-6-4 0-16,0 8 13 0,-4-4-17 0,-3-1-9 15,-5 4 3-15,0-6-3 0,-4 5-21 0,-3 4 6 0,2 4-10 0,-3 3 4 0,0 6-4 16,-3 1-4-16,-1 4-2 0,-3 3-4 0,0 2 0 15,0 3-8-15,0 3 5 0,-1 2-1 0,3 3 3 16,1 1 3-16,5 2-11 0,3 2-56 0,6-2-108 16,4 1-87-16,6 3-5 0,0-3-280 0</inkml:trace>
  <inkml:trace contextRef="#ctx1" brushRef="#br0" timeOffset="-65162.33">2992 11952 977 0,'-12'-16'152'0,"12"6"-67"0,-4-1 35 0,6 3-92 0,-4 1 11 0,2 7-9 0,0 0-9 0,0 0-1 0,0 0-17 0,-1 0-3 0,-27-11 7 0,17 11-8 0,1 5-1 16,-2-1-9-16,-1 1 1 0,1 6 0 0,2-1 15 0,1 4 0 0,2 2 4 0,-2 5-5 0,1-2-5 0,1 0 1 0,2 5-4 0,1 2 4 0,2 4 7 0,2 0-4 0,0 1 3 0,0-5-6 0,4 7-6 0,3-1 11 16,2-6-6-16,1 0 7 0,-1-7-3 0,5-3 4 15,3-1 2-15,2-4-1 0,4-4 1 0,1 0-2 16,-1-4 2-16,5 1-2 0,0-4 14 0,-6-7-4 15,6-4 9-15,-4-1-5 0,3-3 14 0,0-3-18 16,0-1 8-16,-5-7-10 0,3 0 6 0,-8 1 9 16,-1-4-1-16,-8 2 5 0,1 3 8 0,-2-6 6 15,-7 1-6-15,-2-3 6 0,-5-2-18 0,-3 1-14 0,-2 1-1 16,-4 3-4-16,-5 4-1 0,2 3-12 0,-2 6 2 0,-3 2-6 16,1 3 0-16,-5 6-3 0,4 2-4 0,-2 3 1 15,-2 3-8-15,0 8-3 0,-2-1-1 0,4 6-2 16,0 1-9-16,0 2-78 0,7 2-42 15,-2 4-16-15,5-4-154 0</inkml:trace>
  <inkml:trace contextRef="#ctx1" brushRef="#br0" timeOffset="-61004.37">3659 11910 322 0,'2'-5'166'0,"-2"0"-41"0,0-4-51 0,-2 0-4 0,-3 1-23 0,7-1-8 0,-2 2-2 0,1-2 2 0,1 0 2 0,-4-1-1 0,2-1 5 16,-5-1 0-16,5 0 9 0,0 2 16 0,0-1-5 0,0 2 10 0,0 2-10 0,0-1-7 0,-3 3 2 16,3-1-3-16,0 1-12 0,0 2-21 0,0 3 0 15,0 0-5-15,0 0 2 0,1 0-13 0,1 0 1 16,0 0-4-16,0 0 5 0,24 3-11 0,-16 6 7 0,2 3-6 15,1 5 11-15,-1 4-12 0,0 4 2 0,2 3-3 16,3 3 3-16,-1 0 5 0,-2 1-3 16,2 4 5-16,-6-1-1 0,2 2-2 0,2-2 3 15,-3-2-2-15,-3-9-4 0,3 2 10 0,-1-3-7 0,-5-9 8 16,4 5-5-16,-5-5-2 0,-1-2 4 0,1-1-3 16,-4-11 6-16,0 0 17 0,0 0 7 0,0 0 5 15,0 0 17-15,0 0-7 0,0 0-7 0,-6-21 1 16,1 7-22-16,-2-2-15 0,-5-8 2 0,5 1-4 0,-9-8 8 15,2-2-12-15,-3-2 6 0,3-2-7 0,-2 1 8 16,-3-3-9-16,4 1 0 0,-3 0-1 0,1-1-3 0,3 3 2 16,7 1-2-16,0 5 2 0,3 4 1 0,4 5-4 15,-3 7 2-15,5 4-3 0,-2 1 4 0,3 5 1 16,-3 4-4-16,0 0 2 0,0 0-14 0,0 0-3 16,0 0 2-16,4 2-3 0,-1 10 1 0,6 4 5 15,1 7 0-15,4 3 5 0,-2 3 12 0,2 5-8 16,-2 0 8-16,-5 0-7 0,6-1 10 0,-3-2-7 0,1-1 3 15,-1-1-2-15,0-3 4 0,1-1 0 0,-1-3 0 16,2 5 1-16,1 0-1 0,-1-2-3 0,-3-1-12 16,-6-3 0-16,6 4-61 0,-6 1-71 0,8 2-48 15,-4 3-9-15,-2-3-150 0</inkml:trace>
  <inkml:trace contextRef="#ctx1" brushRef="#br0" timeOffset="-60515.04">993 13701 1439 0,'-28'4'25'0,"0"3"-20"16,5-4 2-16,2 2-7 0,6-1 4 0,15-4 6 0,0 0 4 0,0 0 2 0,0 0 14 0,0 0 0 0,0 0 1 0,3-9-1 0,11 1-12 0,9 1-9 0,1-6 4 0,13-1-3 15,1-1 15-15,9-6-17 0,9 2 4 16,7-7-8-16,4 1 3 0,12-3-5 16,1-1 2-16,7-4-3 0,11-1 7 0,1 1 3 0,7-2 4 0,4-1 1 15,3-2 9-15,4-4-6 0,6-2-5 0,10-1 2 16,-1 1-4-16,2-3-2 0,2-2 16 15,2 1-8-15,-1-3 23 0,6 1-8 0,-5 3 0 0,-1-2 1 0,-3 2 6 16,2 0-1 0,2 0-3-16,1 3 2 0,-3-1-5 0,-6 1-13 0,-4 2 9 0,-3 2-10 0,1 2-1 15,-7 0-8-15,-4 5-4 0,-12-2 2 0,-12-4-3 0,0 10-1 16,-7 1 4-16,-8 3-2 0,-2 6 7 16,-13-3-10-16,-7 3 4 0,-10 3-3 0,-4 2 12 0,-10 0-5 15,-3 3 4-15,-6 3-3 0,-5-1 8 0,-6 6 0 16,-2-6-1-16,-6 9 3 15,0 0 2-15,0 0-4 0,0 0-4 0,0 0-2 0,-16-11-29 0,2 11-47 16,-3 0-19-16,-8 6-9 0,-6-1-62 0,-6 9-102 0,-10 1-145 16</inkml:trace>
  <inkml:trace contextRef="#ctx1" brushRef="#br0" timeOffset="-57893.19">2409 13700 1567 0,'3'-13'258'0,"-1"1"-259"0,0-4 1 16,-2-1-1-16,1 7 1 0,3 1-5 0,-1 4 0 0,1 3-1 16,-4 2 10-16,0 0 5 0,0 0 5 0,0 0-3 15,0 0 1-15,0 0-12 0,0 0-4 0,0 0-1 16,0 0 4-16,0 0-9 0,0 17 10 0,3-1-8 16,-3 1 11-16,5 8 1 0,2 3-4 0,2 1 5 15,3 10-2-15,1 3-3 0,0-2 1 16,-2 1-1-16,3 3 2 0,-2-2 0 0,0 0 2 0,4 3-1 0,-4-2 0 0,0-2 1 15,2-3 0-15,-5-7 1 16,0 2 1-16,-1-5-174 0,-1-2-47 0,-3 6-49 0,-1-10-167 16</inkml:trace>
  <inkml:trace contextRef="#ctx1" brushRef="#br0" timeOffset="-56870.83">1646 13883 375 0,'-2'-6'306'0,"-3"1"-110"0,-2 2-116 0,3 1-13 0,4 2 43 0,0 0-42 0,0 0-5 0,0 0-8 0,0 0-12 0,0 0 10 0,-12 7-10 0,16 5 10 0,3 4-6 0,-4 3-11 16,2 5 4-16,2 4-6 0,4 3 1 0,8 10-17 16,2 2-1-16,3 6-5 0,1 1-3 0,-1 3-2 15,-3-1 3-15,-2 5-4 0,0 1 2 0,0-4 3 16,-1 2 3-16,-3-11 0 0,1-5 0 0,-4-8-4 16,-1-10 0-16,-1-3-1 0,-3-5-1 0,0-3 3 0,0-3 0 15,-3-2 2-15,1-5-3 0,-5-1 7 0,0 0 3 16,0 0 4-16,0 0 26 0,0 0-24 0,10-24 9 15,-10 8-13-15,-1-3 3 0,-3-7-17 0,-1-2 3 16,-2 0-5-16,-4-8 8 0,-1 1-6 0,-2-5 4 0,-1-2-4 16,-3 5 2-16,1-4-6 0,-2 0-2 0,-1 0 0 15,3-3-1-15,-2 4-4 0,5-2 4 0,4 6-3 16,4 2-2-16,6 7-1 0,-1 4-7 0,2 6 7 16,1 3-1-16,0 5-2 0,1 2-4 0,-1 3 1 15,1-1-2-15,3 3-4 0,-1 2 0 0,-2 2-4 0,4 3-10 16,0 9 19-16,7 6 0 0,2 11 5 15,3 5-6-15,4 13 6 0,-2 4 4 0,1 6 1 0,1 0 13 16,-4 5-6-16,-1 8-2 0,-3-4-2 0,-1 5-16 16,0-10-89-16,-2-4-14 0,2-12-25 0,2-7-38 0,0-10-106 15,1-4-86-15</inkml:trace>
  <inkml:trace contextRef="#ctx1" brushRef="#br0" timeOffset="-56589.6">2396 13656 1428 0,'-5'-5'235'0,"0"-4"-235"0,2 4 1 0,3 5 0 0,0 0 0 0,0 0-12 0,0 0 1 0,0 0-3 0,0 0 21 0,0 0 2 0,19 14 7 0,-12-2-6 0,3 5-6 0,6 10-5 0,3 6-2 0,2 12-1 15,3 7 2-15,1 2 1 0,-6-3 6 0,2-1-3 16,-2 1 8-16,2-1-3 0,-2 3 0 0,-2-6 1 16,1 0 7-16,-4-5-10 0,1-1 4 0,-4-2-5 15,-3 3 12-15,-2-4-6 0,-1 0 4 0,-3-3-5 16,-2-4 3-16,0 1-13 0,1-6-69 0,1-2 20 0,3-5-182 16,1-5-201-16</inkml:trace>
  <inkml:trace contextRef="#ctx1" brushRef="#br0" timeOffset="-56105.21">2896 13607 1657 0,'2'-5'50'0,"1"-2"-35"0,1 2 1 0,-1-2-12 16,3 5 4-16,-3-1-4 0,-1 3 13 0,-2 0-5 0,0 0 9 15,0 0-6-15,2 0 11 0,17 10-17 0,-12 2-6 16,1 7 0-16,5 6-14 0,1 3 11 0,1 5-6 16,3 5 8-16,-4 0-1 0,0 4-2 15,3 2 2-15,-3-2-2 0,5-2 1 0,-2-2-1 0,-1-1 1 16,2-2 0-16,-5-2 12 0,7 1-3 0,-8-4 5 0,0-4-6 16,0-1 0-16,-3-6 0 0,1-5 0 0,-3-4 0 15,0 2-3-15,0-8 3 0,-1-1-3 0,-1-1 3 16,2-2-8-16,-4-3-19 0,2-6-6 0,1-3-2 15,-1-9 1-15,-2-5 8 0,-3-4 9 0,-1-7-4 16,-6-4-1-16,0-3 17 0,-4-1-3 0,-4-4 10 16,1 0-7-16,-11-8 2 0,4-1 1 0,-1 1 1 15,-4 1 5-15,5 9-12 0,-2 2-2 0,2 8-2 0,7 9 10 16,5 7-6-16,6 7 11 0,3 7-10 0,0 7 18 16,0 0-19-16,0 0 3 0,0 0-6 0,0 0 3 0,0 0-9 15,2 16-2-15,5 7-2 0,0-1-1 16,10 15 11-16,-1-1 2 0,3 11 1 0,4 8 7 0,-6 0 1 15,0-1-2-15,3 4 1 0,-1-6-7 0,2 0 5 16,-2-1 3-16,0-6 0 0,0-3 1 0,0-5 0 16,0-8-3-16,2-1 2 0,-3-5-4 0,-1-6-116 15,2 2-46-15,-1-3-26 0,-1-2-127 0</inkml:trace>
  <inkml:trace contextRef="#ctx1" brushRef="#br0" timeOffset="-54974.69">4009 13412 989 0,'4'-12'38'0,"1"1"0"0,0-1 12 0,-1 4 21 0,1-1-2 0,-5 4 6 0,0 1-23 0,-5 2 4 0,-1 1-10 0,1 2 4 0,0 3-40 0,-2 1-6 0,-4 4-8 16,-1 1 4-16,-3 2 0 0,1 4-5 0,-7 2 5 15,2 2-7-15,-1 5 6 0,0 1-2 0,6 4-3 0,-2-3 1 16,5 10-5-16,5-2 0 0,-1 0 7 16,5 5-5-16,-2-7 5 0,4 4-1 0,0 3-2 0,0-9 3 15,6-1 10-15,1-1-7 0,1-4 2 0,3-4-5 16,-3-4-2-16,8-5-5 0,3-1-5 0,9-3 2 16,3-1-5-16,3-3-188 0,-1-3-121 0</inkml:trace>
  <inkml:trace contextRef="#ctx1" brushRef="#br0" timeOffset="-51686.32">14864 18138 492 0,'0'1'70'0,"0"-1"163"0,0 0 42 0,0 0-125 0,0 0-36 0,0 0-16 0,0 0-4 0,0 0-5 0,0 0-38 0,0 0 5 0,0 0-8 0,0 0 9 0,0 0-12 0,0 0-12 0,0 0 3 0,0 0-3 0,0 0 6 0,0 0-12 0,0 0-3 0,0 0-3 0,0 0-11 0,0 0-8 16,14 19 1-16,-9-5-1 0,-3 0 8 0,3 5-10 16,-1-1 0-16,-4 12-1 0,5-1 3 15,-3 1-2-15,0 1 5 0,-1-5-3 0,-1-5 4 16,2 2 1-16,0-4-4 0,-1 4 4 0,-1-4-10 16,0-3-44-16,0-4-18 0,2-4-10 0,3-1-53 0,1-1-44 0,1-3-50 15,1-3-2-15,3-5-162 0</inkml:trace>
  <inkml:trace contextRef="#ctx1" brushRef="#br0" timeOffset="-51436.89">15270 18131 491 0,'0'0'217'0,"0"0"-20"0,0 0-6 0,0 0 0 16,0 0-39-16,0 0-33 0,0 0-3 0,0 0-3 0,0 0-7 15,0 0-27-15,0 0-2 0,0 0-5 16,0 0-9-16,0 0-18 0,0 0-2 0,0 0-3 0,0 0-11 0,0 0-20 15,0 0 1-15,0 0-6 0,0 14 3 0,3-4-7 16,1 2 0-16,-1-1-1 0,-3 3 5 0,2 3-4 16,0 2 0-16,0 6-2 0,-1-3 4 0,1 4-2 15,2-3 6-15,-4 1-4 0,1-1 4 0,3 1-24 16,-1-1-28-16,4-4-1 0,0 0-90 0,-2-5-92 16,2 0-88-16,2 0-8 0,3-2-282 15</inkml:trace>
  <inkml:trace contextRef="#ctx1" brushRef="#br0" timeOffset="-51213.78">15671 18096 1239 0,'-2'-4'212'0,"2"4"-76"0,0 0-8 0,0 0-15 15,0 0-23-15,0 0-24 0,0 0 2 0,0 0-6 16,0 0 6-16,0 0-18 0,0 0 0 0,0 4-5 0,0-3-12 15,0 1-14-15,17 31-4 0,-12-24-1 0,-1 3-7 16,3 4-4-16,-4 3 1 0,-1 4-1 0,2-6 1 16,-3 2-5-16,1-1 1 0,0 1 0 0,1 4 4 15,-3 1-1-15,2 2 0 0,2-2-2 0,-3-1-27 0,4 2-110 16,-5-5-54-16,2-2-17 0,2 1-151 0</inkml:trace>
  <inkml:trace contextRef="#ctx1" brushRef="#br0" timeOffset="-50821.36">16113 18103 1018 0,'-5'-6'190'0,"-2"1"-37"0,1 2 11 0,1 1-16 31,0 2-13-31,2 0-54 0,-4 2-8 0,3-2-9 0,-3 0-23 0,2 1-7 0,5-1-12 0,0 0 6 15,0 0-22-15,0 2-9 0,-16 23 5 0,8-17-5 16,2 6 2-16,6 4-8 0,-5 3-2 0,5 1 2 16,-5 1 14-1,3 1-12-15,4-1 1 0,1 3-8 0,6-3-1 0,1-4 8 0,1-2 1 0,5-1 2 16,-2-6-1 0,1-1-4-16,3 0 6 0,-3-4-3 0,3 0 9 0,-3-6-1 15,1-3 5-15,1-1-3 0,-1-4 14 0,0 2-6 16,0-5-3-16,-3 0 1 0,0-6 1 0,-1 1-3 15,-3-7 8-15,-1 1-6 0,-1 2 13 16,-2 4-1-16,-3 1 2 0,-2-5 0 0,-3 4 11 0,-3-8-9 16,-2 4 0-16,-3 4-3 0,-1-6-9 0,0 8-3 0,-2-1-5 15,0 0 3-15,0 6-7 0,0 1-5 16,0 2-6-16,4 7 0 0,-1 2-11 0,-1 1-6 0,2 6-27 16,-2-4 5-16,1 4-74 0,4 3-55 0,2 0-40 15,5 9-14-15,0-5-145 0</inkml:trace>
  <inkml:trace contextRef="#ctx1" brushRef="#br0" timeOffset="-50473.23">16625 18084 1301 0,'-7'-9'183'0,"2"2"-41"0,-2-2-10 0,2 4-4 0,-1 0-38 0,-2-1-18 16,2-1-9-16,1 2 3 0,5 5-15 0,0 0-14 15,0 0-6-15,-2 0-1 0,1 0-17 0,-27 7-21 16,21 4-1-16,0-1-8 0,0 6 3 0,3-1-5 16,3 3 5-16,-1 3-3 0,2 3 11 0,0-1-9 15,5 5 4-15,4-4-5 0,1-1 12 0,3 1-5 16,-3-5 6-16,2-1-5 0,4-3 2 0,3-1-2 16,-2 0 0-16,4-5 1 0,-2 0 16 0,-1-7-13 15,-1-2 8-15,1 0-7 0,-1-2 21 0,1-7-8 0,-1-1 4 16,-3-4-6-16,2-6 7 0,-3 3 1 0,0-4 9 15,-1-3-4-15,0 3 14 0,-7 2-7 0,-1-4 2 0,-4 2 0 16,-5-7 8-16,-2 2-12 0,-4-2-1 0,-1 6-4 16,0-3-3-16,1 4-13 0,-3 2 3 0,-1 3-5 15,-3 2 3-15,-1 6-12 0,2-1-1 0,4 4-5 16,-2 3-12-16,3 2-53 0,-2 4-43 0,0 4-8 16,2 1-148-16,-6 3-364 0</inkml:trace>
  <inkml:trace contextRef="#ctx1" brushRef="#br0" timeOffset="-48472.7">19934 17887 331 0,'0'0'50'0,"0"0"126"0,0 0 14 16,0 0-23-16,0 0-31 0,0-2-19 0,0 0-8 0,0-1 0 0,0 3-26 0,0-2-8 0,0-2-6 0,0 1 3 0,-16-55-9 0,13 50-18 0,-3-3 8 0,1 1-10 0,-3 3 1 15,-1-4-5-15,2 6 2 0,-4 0 0 0,1 1 4 16,0 1-25-16,3 1-3 0,-7 2-4 15,3 0-3-15,-1 4-16 0,-5 3 3 0,4 1-7 0,-1 3 4 16,1 5-8-16,2 3 0 0,-3 3-2 0,4 3 3 16,-3-1-3-16,8-1 4 0,0 1-3 0,0-1 8 0,3-1 0 15,0-1 2-15,2-1-2 0,7-1-1 0,2-4-7 16,1 1 1-16,4-5-2 0,2-1 5 0,0-5 4 16,-1-5 0-16,6 4 2 0,2-4 5 0,1-4 1 15,4-3 0-15,0-1 1 0,0-5 1 0,-2-1 1 16,-5-3 7-16,-2 1-3 0,-1 1 5 0,-3-5 4 15,-3 5-1-15,-1-3 5 0,-4 1 0 0,-2 0 1 0,-1-1 2 16,-3-1 2-16,-2 0 2 0,-5-2-4 0,-1 0-5 16,-3-2 3-16,-1 2-8 0,-1 0-5 0,-2 6-3 15,2 1-1-15,-2 7-4 0,0 2-4 0,0 1-4 16,-1 4 0-16,-3 0-1 0,4 7-6 0,2 0-2 0,-2 7-3 16,4 0-8-16,-1 3 1 0,3 6 7 0,1 0-4 15,1 1 14-15,6 2-26 0,0-1-12 0,7-1-5 16,4-1-32-16,3-2-9 0,7-1 13 0,0-4-9 15,3-2 39-15,4-2 27 0,0-1-2 0,-1-1 11 16,3-5 12-16,-4-1-4 0,2-4 6 0,-4 0-4 16,1-5 1-16,-4-4 6 0,1 0-1 0,-2-1 4 0,-1 1 3 15,-4-1-1-15,-1-3 6 0,0 1-4 16,-2 0 6-16,-1 2 17 0,-2 1 0 0,-4-2 8 0,-3 1 2 16,-2 1 9-16,0 2-3 0,0 0 5 0,0 2-3 15,-2 0-16-15,0 0-1 0,2 5-2 0,0 0 3 0,0 0-13 16,0 0-5-16,0 0-5 0,0 0-29 0,-19 14 10 15,12-4-5-15,2 4 6 0,-2 3-3 0,3 3 3 16,3-1-2-16,1 0 1 0,0 2-3 0,1 0 2 16,4-2 0-16,4 0 0 0,0-3 0 0,3-2-2 15,0 0 3-15,0-7-4 0,-1 5 6 0,3-5 0 16,2-2 4-16,1 2-2 0,2-7 8 0,0-2 2 16,-3-1-2-16,-2-4 2 0,-2-2 2 0,2-1-5 0,0 1 2 15,0-3-1-15,0 1 13 0,-7-3-6 16,3 2 6-16,-1-4-6 0,-4-1 11 0,-3 1-2 0,0-3 9 15,-4 0-5-15,-3 3 7 0,-2-5-5 16,-6 0-6-16,1 1 2 0,-2-1-6 0,-1 3-11 0,-1 1 3 16,4 3-4-16,-4 3 2 0,0 3-8 0,-3 2-1 0,0 5-3 15,-2-1 2-15,2 4-7 0,2 1 1 16,-4 2-5-16,2 4-1 0,1 0-2 0,3 1 0 0,1 1-1 16,3-1 5-16,2 1-7 0,6 1-3 0,1 0-3 15,4 0-2-15,3-1-3 0,2-1 4 0,5 1-4 0,4-3 4 16,3 1 11-16,2-5 0 0,3-1 5 15,1-3 7-15,4 0-8 0,3-3 8 0,-3-3-6 16,5-1 13-16,2-1-1 0,-3-3-3 0,4-1 1 0,-4 0 3 16,-7 0-3-16,0-2 5 0,-3 0-5 0,-4 5 1 0,-2-1 7 15,-1-1 0-15,-6 1 3 0,-3 3 1 0,-1 1 6 16,-5 3 7-16,-1 3 1 0,0 0 12 0,0 0-4 16,0 0 4-16,0 0-3 0,0 0-2 0,0 0-32 15,0 0-1-15,-15 16-8 0,6-6 1 0,0 4 1 16,2 2-5-16,0 1 3 0,4 4 2 0,-1-2 0 15,1 2-3-15,1 2 0 0,2-2-4 0,0 3 10 16,2 2-2-16,1-3 3 0,1 0-2 0,5-6-1 16,-1-1 5-16,3-2-6 0,4 1-8 0,-1-1 8 15,2 0 1-15,1-7 4 0,-1-2 8 0,-2-1-6 16,2-4 2-16,-1-2-2 0,-1-3 9 0,0-6 3 0,0 1 2 16,-2-2 0-16,1-4-1 0,-3-3-3 0,2 1 10 15,-3-4-5-15,-2 4 22 0,-2-1-11 0,-5-3-1 16,-2 1-2-16,-3-5 4 0,-4 1-4 0,1 1-3 0,-4-1 0 15,-1 1-11-15,1 3 0 0,-2 0-1 0,-3 4 0 16,1 1-8-16,0 6-2 0,-1 1-3 0,1 5 0 16,-3 3 0-16,0 1-14 0,-4 5-5 0,1 4-5 15,1 1-22-15,2 4-47 0,5 2-18 0,2 3-11 16,-1 0-59-16,8 2-155 0,-2-2-97 0</inkml:trace>
  <inkml:trace contextRef="#ctx1" brushRef="#br0" timeOffset="-48207.07">21149 17866 1076 0,'2'-7'132'0,"0"-2"130"0,-2-1-82 0,2 3-37 0,-2 7-13 0,0 0-1 0,0 0-32 0,0 0-24 0,0 0-8 0,0 0 0 0,0 0-20 0,0 0-21 15,0 0-4-15,0 0-5 0,0 0-14 0,-11 14-6 16,15-2 1-16,-1 2-3 0,-1 1 1 0,-2 3 2 0,2 1-2 16,-1 4 3-16,5-1 3 0,-3 1 0 0,2 0 1 15,1 1-1-15,-6 0 2 0,1-3-2 0,3 2 0 16,-4-9-1-16,3 2 2 0,1-1-4 0,-1 3-44 0,2-3 14 16,1 1-95-16,-1-6-65 0,0 1-55 0,-1-8-16 15,3 4-211-15</inkml:trace>
  <inkml:trace contextRef="#ctx1" brushRef="#br0" timeOffset="-47707.08">21555 18099 999 0,'-7'0'224'0,"0"5"-67"0,0-3 2 0,0 2-19 0,2 1-25 0,2-3-37 16,-1 1-2-16,2 1-9 0,2 1-14 0,0-5-17 16,0 0-7-16,0 0 1 0,0 0-7 0,0 0 3 15,13 7 2-15,-3-4 0 0,4 3-5 0,3-6-8 16,3 0-4-16,4 0 1 0,-1-7-3 0,4 7-7 16,1-4 4-16,5-1-5 0,-1 3 4 0,-1-5-4 0,6 0 2 15,-6 2-2-15,6 0-1 0,1-2 3 16,-7 1 0-16,4-6 2 0,-5 0-1 0,-2 3 5 15,-4 1-1-15,-5 2 3 0,-3 1 1 0,-6 0-6 16,-1-4 8-16,-4 2-3 0,-3 2 20 0,-6 0-5 0,-3-2-12 0,-8 2 4 16,-6-4-27-16,-7 2-6 0,-5 5 4 15,-4 2-5-15,-1-2 1 0,-7 4 4 0,-2 0 1 16,-2 5 1-16,0 2 5 0,-1-1 4 0,1 3-1 0,4-4 1 16,1 0-1-16,8 1 1 0,4-2-1 0,4-1 2 15,6-3 3-15,4-2-7 0,6 1 5 0,7 1-6 16,5-2 4-16,0 0-19 0,0 0 10 0,2 5-9 15,10-3 23-15,5 2-3 0,4-3-4 0,9 1 1 16,3-2-1-16,7-3 13 0,7-1 2 0,3-1 3 0,4 0-6 16,-1-2-5-16,-1 0 0 0,-3-2-1 0,1 0 3 15,-1-1-6-15,1-1 5 0,-3 1-6 0,0 3 2 16,-5-2-2-16,-3 1-5 0,-6 1 0 0,-4-4-31 0,-1 4-150 16,-3-2-98-16,-6 4-35 0,2-2-413 0</inkml:trace>
  <inkml:trace contextRef="#ctx1" brushRef="#br0" timeOffset="-37232.89">19953 18620 452 0,'2'-10'67'0,"-1"-2"108"0,3-1 61 0,-2 5-129 0,-2-1 5 0,1 4-37 0,-1-1-10 0,0 6-3 0,0 0-14 0,0 0 1 0,0 0 3 0,0 0-2 0,0 0 5 16,0 0-17-16,0 0 0 0,0 0-6 0,0 0-12 0,-1 0-17 0,-24-5 4 0,15 12-7 0,-1 2 6 0,-2 1-1 0,-5 4-5 0,2 4 2 0,-3 1-3 0,2 2-2 0,1 1 3 0,0 5-3 0,4-3-4 0,2 2 3 0,5 0-3 0,5 0 4 0,1 1 6 0,10-7-6 0,-4-2 3 15,1-8-7-15,6 3 1 0,2-3 4 0,5-5-2 16,2-1 3-16,-2-4 11 0,3-7-4 0,-1 7 10 15,1-4-9-15,2-4 6 0,-2-5 12 16,-1-4-1-16,0-1 5 0,-1 1 0 0,-1-2 3 0,0 0 3 0,-2-2 2 16,-3 0 8-16,-2 0-16 0,-4 0 3 0,-3 2-6 15,0 0 0-15,-5-2-2 0,-2 0-1 0,-2-2 1 16,-1 2 4-16,-4 0-14 0,-2 4-2 0,-1 3-3 16,-2 0-6-16,-2 2-3 0,1 7 0 0,-2 0-1 15,-1 1-7-15,0 2 3 0,-1 1-8 0,1 1 6 0,1 5-5 16,1 2-1-16,0 0 4 0,2 0-5 0,1 1-9 15,6 1 4-15,0-2-1 0,5 2 2 0,3-2 2 16,1-4-10-16,3 1 5 0,1-1-5 16,4-1 13-16,4-2 9 0,2 0-1 0,4 0 3 0,3-2-3 15,-1 0 2-15,6-1 1 0,-1-1 0 0,-1 1 1 16,2 1 1-16,-2-1-3 0,-1 1 2 0,1-1-1 0,-2 1 1 16,2 0 3-16,-5 0-1 0,1 1 4 15,-6 1-4-15,-3 0 4 0,-2 0-3 0,-5 0 2 0,-1 3-2 16,-3-1 2-16,-3 1 0 0,-1 3 9 15,-1 0-10-15,-5 7 5 0,3 1-6 0,-4 1 7 0,0 4-4 16,-2-3-2-16,-1 3-1 0,-2 2 1 0,1 2-7 16,3 1 4-16,-1 1-4 0,2-4 5 0,2-4-4 15,-1 2 2-15,5-1-2 0,-1 1 13 0,4-4-20 16,3-2 9-16,2-5-13 0,3-2 12 0,-1 2 6 16,-2-2-5-16,2-5 6 0,1-2-3 0,-1-3 1 0,1 2 4 15,1-3-2-15,-3-2 1 0,8-3-2 0,2-3 1 16,1-2 0-16,-2 3 1 0,1-4-2 0,-3-3 4 0,-6 1-1 15,0-3 9-15,-6 2 5 0,1 0-3 0,-3 0 5 16,-2-4-5-16,-6 2-2 0,-6-1 0 0,-4-3-1 16,0 6-8-16,-4-2-6 0,0 6-2 0,2 2-1 15,3 5-1-15,-5-1-3 0,-2 4 0 0,4 3-1 16,-3-2 1-16,2 4-6 0,7 0 5 0,-3 4-5 0,2-4 6 16,7 2-8-16,2-1 0 0,5-1-3 15,0 0-6-15,0 0-6 0,0 0 6 0,15 6-2 0,-2-5 25 16,6 3-6-16,-4-4 4 0,10 2-5 15,-3-2 2-15,6 1 3 0,0 1 0 0,4 0 2 16,-5-2-2-16,3 0 4 0,0 0 2 0,-6 0 1 0,4 0-4 0,-4 0-1 16,-3 0 0-16,-2 0 0 0,2 2 10 0,-3-2-10 15,-3 3 1-15,-4 1-4 0,-3-1 3 0,-1 2 6 16,-1 0 1-16,-5 4 2 0,1 2 1 0,-2 1-5 16,-3 2 1-16,-4 1-1 0,0 1 8 15,0 3-10-15,-2 0 2 0,0 2-5 0,2 2 6 16,0-2-8-16,4-2 2 0,1 2-5 15,0-2-1-15,2-3 0 0,2 0 2 0,2-4 1 0,3-4 3 16,1 3 0-16,5-2-3 0,-1-4 1 0,3 0 3 0,-1-3 6 0,2-2 3 16,1-4-2-16,1-4-2 0,-1-3-2 0,1-3 5 15,-1 2-2-15,-3-2 9 0,0 2-5 16,0 0 3-16,-5-2-1 0,-1 0 16 0,-2-4 1 16,-5 3 0-16,-1-3 1 0,-1-1-5 0,-5-2-9 0,-1 0 2 0,-3-1-4 15,-2 1-8-15,0 3-1 0,-4 1-1 0,0 5 2 16,-3-2-2-16,0 7-13 0,-2 2 0 0,4 1-3 15,-3 4 6-15,1 0-8 0,-2 4 4 16,4 3-5-16,-2 0 5 0,0 1-5 0,3 4-3 16,7 1-1-16,0-1-11 0,3 0-30 0,2 2-14 0,2-2-5 15,2 2-43-15,6 0-27 0,0-2-39 0,8-3 4 16,2-2-97-16,3-2-108 0</inkml:trace>
  <inkml:trace contextRef="#ctx1" brushRef="#br0" timeOffset="-36950.92">21106 18538 542 0,'2'-3'321'0,"-2"-2"-102"0,1 1-13 0,-1 4-15 0,0 0-33 0,0 0-33 0,0 0-3 0,0 0-5 0,0 0-16 0,0 0-27 0,0 0-10 0,0 0-1 0,0-2-23 0,2 2-26 0,0 0 2 0,-2 0-9 0,2 0 7 0,-1 0-10 0,1 0 1 0,12 11-2 0,-9-1 5 0,-1 4-4 0,3 2 1 0,0 1-2 0,0 2 3 0,-2 4-8 0,0-2 5 0,-5 2-5 16,0 1 7-16,4-1-3 0,-3 1 2 15,-1 1-1-15,2-3 2 0,0 1-4 0,0-6-1 0,5 1 0 16,-6-4 3-16,3-4-3 0,-1 6-22 0,-1-2 7 16,5-2-58-16,0-5-63 0,2-4-29 0,5-3-16 15,-6-5-113-15</inkml:trace>
  <inkml:trace contextRef="#ctx1" brushRef="#br0" timeOffset="-36542.53">21731 18615 1257 0,'0'-7'218'15,"-3"-2"-78"-15,-1 4-17 0,-1-2-10 0,0 2-37 0,-1-2-31 16,0 2-1-16,-1 1-5 0,0 1 3 0,0 1-17 16,-4-2-2-16,1 4-4 15,-1 2-2-15,-1 2-9 0,0 3 4 0,0 0-5 0,0 3-1 0,-1 1-4 16,1 1-6-16,2 3 3 0,-1 1 1 0,3 2-5 0,-3-1 3 16,2-1-4-16,4-1 2 0,2 1-8 0,1 1 4 15,4 1-5-15,3-2 8 0,4-3 0 0,1 0 2 0,6 1-2 16,-2-4 1-16,3-3 7 0,6 2 0 0,-1-9 3 31,3 0 0-31,-1 0 7 0,0-5 2 0,1-4 1 0,-1-2 12 0,1 3-1 0,-4-6 9 0,1 0-5 16,-1 0 12-16,-2-2 7 0,-3 4-6 0,-4-4 7 15,0 1-11-15,-3-1-5 0,0-2 5 0,-8 1-4 16,-1-2 7-16,-3-4-12 0,-6 2-5 0,2 0 0 0,-5-3-13 16,-5 5-3-16,1 1-3 0,-5 3 0 0,4 6-11 15,-6 4-6-15,-1 1-5 0,-2 4 0 0,-4 0-12 16,-3 9-70-16,-2 3-59 0,-2 6-8 0,1 1-209 0</inkml:trace>
  <inkml:trace contextRef="#ctx1" brushRef="#br0" timeOffset="-34332.25">14666 17793 365 0,'3'-13'281'0,"-1"-1"-74"15,0 6-90-15,-2-3-7 0,-4 3-16 0,1 2-28 0,1-1-5 0,-7-1-3 0,1 1-7 0,-1 1-10 0,-5 3 3 0,3-2-2 0,-1 1 7 0,2 1-5 0,-4-1 7 0,0 4-4 0,-4 0 10 0,3 0-35 32,1 2 8-32,-2 1-13 0,2 1 10 0,0 1-15 15,2 0 2-15,-4 1-4 0,3 2-1 0,-3-1-5 0,-5 0-3 16,7 5 3-16,-2 1 1 0,-1 2-7 0,0 3 2 0,-1 1-3 0,2-2 6 0,-3 3-4 0,4-1-2 15,-1 2-1-15,2-2 3 0,0 2-4 0,0 3 5 16,0 0-2 0,0 4 8-16,-1 0-9 0,2 2 3 15,1-1-6-15,-2 5 3 0,4-3 0 0,-4-3 0 0,3 0 1 16,3-4 1-16,3 2-3 0,1 4-6 16,4-1 4-16,0-4-1 0,4-2 3 0,1-3 2 0,2 1-2 15,0 0-6-15,3 4 14 0,2-4-3 0,2-4 6 16,0 2-7-16,2 0 0 0,3-3-1 0,0 1 1 15,2-1-3-15,2 2 5 0,-2-5-5 0,-2 3 5 0,-2-2-2 16,2 0 1-16,1 0 2 0,7 0-3 0,-4-4-7 16,5 3 12-16,-2-3-2 0,-12-1 5 0,9-1-8 15,-4-2 0-15,5-1 3 0,6-3 0 0,-6-1 8 0,-3-1-4 16,-5 2-5-16,-1 0 3 0,-2-2-1 0,-3 0-4 16,2-2 5-16,-3 2-4 0,0 0 12 0,-2 0-5 15,0 0 3-15,-1-2-2 0,-2-1 8 0,-4 3 2 16,0 0 10-16,0 0-6 0,0 0 11 0,0 0-14 15,0 0-3-15,0 0-2 0,-19-18-8 0,10 12-7 16,0 0 4-16,1 1-4 0,-1-4 12 0,-3 4-12 0,3-2 3 16,-1 2-4-16,-1-2 4 0,6 2-3 0,-4-1-1 15,4 0 0-15,3 0 0 0,-3-1-4 0,2 2 1 16,3 5-2-16,0 0 3 0,0 0-5 0,0 0 0 16,0-2 0-16,0 1 2 0,1-1-4 0,25-21 1 15,-15 20-1-15,1-1 4 0,2 1 2 0,2 1-1 16,-1 0 0-16,-1 1-1 0,0 1 1 0,0 0 5 0,0 3-1 15,-2 2 4-15,2 4-3 0,-3 0 2 16,-1 1-2-16,-1 4 0 0,-4-3 11 0,0 4-8 0,-3-1 11 16,-2 4-2-16,0-1-7 0,-2 2 7 0,-3-1-8 0,-2-1 8 15,0-1-9-15,-3-1 2 0,-1 3-3 16,3-1 3-16,-3 1-7 0,2-4-3 0,1 0-3 0,2 1-17 16,-1 3-88-16,2-4-32 0,3 5-18 0,-1-9-95 0,5 6-156 15</inkml:trace>
  <inkml:trace contextRef="#ctx1" brushRef="#br0" timeOffset="-33734.49">15153 18847 404 0,'6'-6'76'0,"-3"1"-9"0,2 0-6 0,-7 0 4 0,4 0 1 0,2-2 4 0,-1 0 15 0,1-2-8 0,-11-3 13 0,5 8 3 0,2-6-14 0,-5 5 11 0,6-4-26 0,-7-2-26 0,-3 4 5 0,2 2-10 0,-2 2 3 0,4-1-18 16,-4 1 0-16,2 1-4 0,0 0 3 0,-1 2-5 15,-1 2-3-15,-3 1 0 0,1 1-8 0,3-1 3 16,2 3-5-16,-2 1 1 0,2 0-3 0,-4 1-2 16,5 1 1-16,-1 3-1 0,5 2 3 0,-1 2-3 0,-2 3-1 15,3-2-2-15,-4 4 0 0,8-1 3 0,0 4 0 16,6-5 0-16,-2-1 1 0,2-5 6 15,1-2-4-15,3 5 4 0,0-4-2 0,7 0 0 0,-3-2 7 0,2-4-5 16,6 1 6-16,-10-4-6 0,-1-3 6 0,4 0-4 16,-6-2 24-16,5-3-6 0,2-2 10 0,-6 0-8 15,-1-2 8-15,-2-3-3 0,-1 5-1 0,0-3 2 16,-1 1 2-16,1 2-2 0,-9-5 4 0,0-2-3 16,0 2 10-16,-7-4-16 0,0 0 4 0,-2 1-7 15,-1-1 2-15,-4-1-13 0,2-1-2 0,0 4 0 16,-1 0 6-16,3 6-12 0,0-3 4 0,-6 4-7 15,4 4 0-15,-4 3-5 0,0 0-4 0,4 0 1 0,-4 0-4 16,4 0-13-16,4 0-1 0,-1 7-6 0,0-4-15 0,6 4-40 16,-3-2-19-16,6 6-9 0,0-2-61 0,2 3-72 31,3 3-95-31</inkml:trace>
  <inkml:trace contextRef="#ctx1" brushRef="#br0" timeOffset="-33306.02">15667 18756 1102 0,'0'-5'112'0,"-3"-2"-22"0,-1 2 6 0,1-1-11 0,-1 3-20 0,1-2-37 0,-3 1 0 0,-1 3-8 0,0-3 13 0,-1 4-3 0,-3 4-6 0,1-4 4 15,-2 5-15-15,-2 0-1 0,0-2 1 0,-2 4 0 16,2-1 0-16,0 4-8 0,0 1 0 0,-1 4-2 0,1-1-1 15,2 0-6-15,3 2 4 0,0-1-4 0,2 6-5 16,5 0-3-16,1 0-2 0,2 2 2 0,3-7 7 16,3-4-1-16,2-2 3 0,3-3-2 0,2 4 2 15,1-3 4 1,1-2-2-16,3-5 3 0,2 1 0 0,0-4-1 0,2-3 4 0,1-2-2 0,0-2 5 0,-1 2-5 16,0-1 3-16,-1-4-2 0,-3 3 2 0,4-3 3 15,-5-2 2-15,-5 0 4 16,0-4 24-16,-5 6-8 0,1-4 8 0,-5 9-6 0,-3-3 12 15,-1-6-18-15,-3 1 3 16,-2-3-6-16,-2 1 4 0,-4 1-10 0,-1-1 0 0,0-1-4 0,-2 4-1 0,0 2-7 16,-2 3-1-16,2 4-1 0,-1 0-3 0,1 5-6 0,0 0-2 15,-4 2-2-15,3 1-1 0,-3 4-4 16,1 0-2-16,1 4-1 0,2-1 0 16,2 0-3-16,2-1-11 0,4 0 0 0,3 0-45 0,3 1-33 0,0-1-27 0,3-1-1 15,4 5-55-15,2-8-72 0,2-2-57 0</inkml:trace>
  <inkml:trace contextRef="#ctx1" brushRef="#br0" timeOffset="-32781.2">16198 18791 370 0,'0'-7'268'15,"-2"0"-116"-15,1 0-25 0,-1 2-11 0,0-2-40 0,1 2-30 0,-3-2 4 0,-3 0-8 0,0 0 8 0,-2 0 4 0,1 2-4 0,-3 1 7 0,3 1 8 0,-3 3-9 0,2-4 3 0,1 2-6 16,-1 1-13-16,-1 1-16 0,1-4-3 0,-3 4-1 15,5 0-2-15,-2 0-8 0,2 5 1 0,0 1-3 16,-9 1-2-16,4-1-4 0,-7 7-1 0,2-1 0 16,4 2-1-16,-2 1-7 0,6 1 1 0,0 3-3 15,2 1 9-15,-1-3-10 0,4 2 1 0,1 0-4 16,-1-1 11-16,4-3-5 0,0 5 2 0,2-5-3 0,5 1 10 16,2 1-12-16,5-10 8 0,-2 4-9 15,2 1 12-15,1-5-3 0,-3 0 2 0,6-2-3 16,1-5-2-16,-2 0 10 0,4-3 1 0,-1-3 4 0,2 3-1 0,-1-6-3 15,-2 2-2-15,0-1 2 0,-1-5 0 16,-4 6 4-16,3-1 3 0,-6-1 1 0,-1-3 15 16,-1 5-3-16,-4-2 9 0,-2-3-7 0,-1-6 12 0,-2 3-11 15,-3-8 1-15,1 7-3 0,-5 1-6 0,0-4-12 16,-2 5-2-16,-3-4 0 0,5 4 10 0,-3 4-15 16,-2-2 2-16,1 3-7 0,-3 4 0 0,0-1-4 15,-1 6 0-15,-1 0-3 0,0 0-9 0,-3 4-4 0,5-1-7 16,0 4 1-16,2 0-25 0,2 2-56 0,-3 0-25 15,5 1-11-15,1-1-78 0,5 1-133 0</inkml:trace>
  <inkml:trace contextRef="#ctx1" brushRef="#br0" timeOffset="-32409.97">16571 18678 624 0,'0'-13'91'0,"-2"3"129"0,0 0-107 0,1 4 18 0,-3-1-14 0,1 2 16 0,-1 0-52 0,-1 1-5 0,5 4-5 0,0 0 7 0,0 0-3 0,0 0-11 0,0 0-2 0,0 0 0 0,0 0-2 0,0 0-16 16,0 0-3-16,0 0-2 0,0 0-10 0,0 0-9 15,0 0 0-15,0 0-2 0,0 2-3 0,-5 24-7 16,5-15-1-16,0 1-1 0,3 2-2 0,-3 0-1 16,2 3-2-16,0 1 2 0,-2 3-3 0,2-2 2 15,-1 3-2-15,1-1 3 0,1 2-3 0,1 0 0 0,-1-4 2 16,1 2-2-16,-2-2-1 0,-1-2 0 0,1 1 3 0,0-6 0 16,1 7 7-16,-1-1-9 0,-2-3 2 15,0-3-2-15,0-1 2 0,2-4-2 0,1 0-3 0,-1-2 1 16,-2-1-2-16,2 1-20 0,-2-5-20 15,0 0-2-15,2 0-73 0,-1 0-39 0,25-12-41 0,-17-1-1 16,2-2-121-16,-3 2-133 0</inkml:trace>
  <inkml:trace contextRef="#ctx1" brushRef="#br0" timeOffset="-31747.97">16937 18692 598 0,'0'0'179'0,"0"0"-46"15,0 0-10-15,0 0-3 0,0 0-13 0,0 0-26 0,-2-2 8 16,0 0-8-16,0 0 16 0,1 1-15 0,1-1-2 16,0-2 0-16,0 1-10 0,0-1-9 0,0 1-1 15,0-1-1-15,0 1-8 0,0 1-5 0,0-1-2 16,0 1 2-16,0 0-1 0,0 1-4 0,0-1-3 15,0 0 2-15,0 0-8 0,0 1-8 0,0-1 3 0,-2 0-4 16,2 0 3-16,0 1-5 0,-2-1-4 16,2 0 1-16,0 0-12 0,0 1 0 0,0-1-2 0,0 2 2 15,0 0-4-15,0 0-7 0,0 0 2 0,0 0-4 16,0 0 7-16,0 0 0 0,0 0 0 0,0 0-1 16,0 0 1-16,0 2-1 0,-9 22 1 0,11-12-1 15,0-1 4-15,-2 3-6 0,0 0 3 0,0 0-3 0,0 1 6 16,0 3 1-16,2-1-4 0,-2 0 2 0,0 3-6 15,1 1 2-15,-1-4 1 0,0 2 1 0,0 0 3 16,0-5-4-16,0 4 1 0,0-4-1 0,2 0 1 0,0-1 2 16,0 1 0-16,1-3 1 0,-1-2 3 0,0-6-7 15,1 2 2-15,-1 1-3 0,0-1 5 0,-2-5-1 16,0 0 0-16,0 0-1 0,0 0 5 0,0 0 6 16,0 0 1-16,0 0 1 0,0 0-1 0,0 0-6 15,0-2 2-15,0 0-4 0,-2-38-5 0,-2 28 1 16,1-4-1-16,-2-1 2 0,-1 3-2 0,-1-10 0 15,2 3-3-15,0 0 3 0,0 0 0 0,-2 3 0 0,3-6-2 16,1 3 1-16,3 0 0 0,0 2-2 0,0 3 3 16,0 2-3-16,-2 0-3 0,2 6 3 0,0 1 1 15,0 7 0-15,0 0 3 0,0 0-4 0,0 0 2 16,0 0-3-16,0 0 2 0,0 0-5 0,0 0-4 16,0 0 1-16,0 0-4 0,0 0 3 0,14 3 2 15,-10 8-1-15,3-1 0 0,-4 8 5 0,0-3-1 0,-1 3 4 16,-2 1 2-16,4 0 0 0,-3 2 0 0,5 2 0 15,-5-1 2-15,1-3-2 0,2 2 0 0,-3-5-2 16,1-2 4-16,2 3-4 0,-1-1 2 0,-3-4-6 0,4-1-31 16,-3-4-166-16,1 1-105 15,2 3-32-15,1 3-441 0</inkml:trace>
  <inkml:trace contextRef="#ctx1" brushRef="#br1" timeOffset="-19449.47">2760 7261 355 0,'18'-8'53'0,"-1"-5"32"0,4-1 55 0,0-3-87 15,2-2 80-15,-1-2-62 0,3-2 8 0,-6-1-28 16,2-1-16-16,-2 1-11 0,-2-4-7 0,-3 0 3 0,0 2-12 16,-2-2-261-16</inkml:trace>
  <inkml:trace contextRef="#ctx1" brushRef="#br1" timeOffset="-10396.09">26768 555 744 0,'-2'0'99'0,"-3"0"307"0,1-4-367 0,-1 1 16 0,2-1-20 0,-1 6 14 0,1 3-49 0,-1 6-5 0,-6-1 4 0,-3 6-4 0,0 3 10 0,-3 4 11 0,4 4-3 0,-2 7 4 0,-2 0 1 0,6 8-9 16,-3 5 9-16,5 0-8 0,2 7 10 0,3 0-18 15,1 0 0-15,6-3-4 0,3-4 1 0,5-7 2 16,5-7 7-16,4-7-2 0,5-5 15 0,6-7 2 15,6-7 6-15,7-5-2 0,2-6 8 0,4-10-13 16,5-5 3-16,1-10-4 0,4-6 3 0,-5-5-2 16,5-9 3-16,-4-9-1 0,1-1 1 0,-1-2-2 15,-5 5-2-15,-5 2 4 0,-7 2 2 0,-8 3-3 0,-4-1 5 16,-8 3-3-16,-6 0 9 0,-5 0-6 0,-7 1 1 16,-6-1-2-16,-6 6 3 0,-6 2-18 0,-5 6 6 15,-8 10-10-15,-3 1-4 0,-4 13-14 0,-8 6-5 0,-1 10-2 16,-2 8-6-16,-5 10 4 0,-2 4 3 0,2 3-1 15,-4 4 0-15,2 4 8 0,5 4-6 0,0 1 6 16,7 0-4-16,8-3 0 0,6-5 1 0,9-1-1 16,5-6-7-16,8 0-5 0,6-2 2 0,9-1 0 15,3 1 20-15,8-2-5 0,2 2 6 0,10 4-5 16,2-1 4-16,10 2 4 0,1-1-2 0,4-3 2 0,0 1-1 16,5 1 3-16,-4-1-1 0,6-2 3 0,-2 0-3 0,-5-1-2 15,1-2 3-15,-8-1-2 0,-2 1 4 0,-5-1 2 16,-6-1-3-16,-1-2 3 0,-7-1 3 0,-3-2 1 15,-6 1 8-15,-7 0-4 0,-5 0 10 0,-5 6-13 16,-6-3-15-16,-6 5-1 0,-6 2-73 0,-8-1-106 16,-4 0-104-16,-10 3-6 0,0 4-346 0</inkml:trace>
  <inkml:trace contextRef="#ctx1" brushRef="#br1" timeOffset="-10144.24">28239 677 1031 0,'-1'5'44'0,"1"-5"25"0,0 0-3 0,0 0 13 0,0 0-7 0,0 2 0 0,0-2 10 0,17 12-3 0,-3-12 15 0,7-4-25 0,1-1-11 0,8-2-1 0,1-2-31 15,4 1-3-15,4-3-11 0,-3-1 7 0,1 2-18 16,1-1 9-1,-8 1-1-15,-3-1 4 0,-2 4-6 0,-4-1 1 0,0 2-4 0,-2 1 3 0,-2 2 4 16,-1 1-9-16,0 0-59 0,-6 2 15 0,-3 2-177 0,-5 1-147 16</inkml:trace>
  <inkml:trace contextRef="#ctx1" brushRef="#br1" timeOffset="-9971.85">28431 1018 702 0,'5'5'112'0,"0"1"-87"15,4-1 51-15,3-2-39 0,2-1 111 0,4-2-42 0,4-2-2 16,3-5-12-16,1-1-14 0,2-5 15 0,1-4-16 16,3 3 12-16,-3-5-55 0,2-2-19 0,-4 4 1 15,-1-4-5-15,3 3-1 0,-4-1-48 0,4 3-69 16,-1-5 4-16,-2-3-208 0</inkml:trace>
  <inkml:trace contextRef="#ctx1" brushRef="#br1" timeOffset="-9532.81">29134 445 1190 0,'9'-14'192'0,"5"-3"-177"16,4-4 50-16,4-2-30 0,3-1 116 0,1-1-52 16,2 6-7-16,-1 0-13 0,3 1-28 0,0 4-28 15,3 4 3-15,-2 5-10 0,-3 0 3 0,2 6-11 16,-6-1 4-16,-3 9-3 0,-2 1 10 0,-5 3-11 15,-2 4-2-15,-1 1-2 0,-5 1-1 0,1 3-1 16,-1 3 5-16,-5 3-3 0,-4 5 0 0,-1 3 7 16,-9 6-3-16,-3 5 5 0,-5 2 3 0,-7 2-3 15,-2-1 1-15,-3-1-1 0,2 0 4 0,0-1-13 0,-1 1 3 16,3-5-5-16,1-1 6 0,3-8-6 0,5 0 0 16,4-4-2-16,4-6 5 0,5-4-5 0,5-6 1 15,4-8-1-15,3 0 12 0,7-5 4 0,2-4 1 0,7-1 2 16,3-4 5-16,9-5-1 0,4-6-2 0,5-4 0 15,7-5-7-15,6-6 9 0,6 2-2 16,12-2 6-16,1-7-2 0,4 3-5 0,-1 1-2 0,-6 6-1 16,0 4-6-16,-6 7-7 0,-4 1 5 0,-11 4-6 15,-8 6 5-15,-5-1 0 0,-11 2 4 0,-2 0-1 16,-6 3 1-16,-3 1-1 0,-3-1-3 0,-6 4 2 16,-1 0-5-16,2-1-15 0,-7 1-11 0,0 0 0 0,0 0-27 15,0 0-16-15,0 0-18 0,0 0 0 0,0 0-51 16,-21 10-67-16,9-6-78 0,-4 6-6 15,-1 1-282-15</inkml:trace>
  <inkml:trace contextRef="#ctx1" brushRef="#br1" timeOffset="-6173.15">29998 1853 567 0,'-1'-11'81'0,"1"-1"93"0,-2-2 98 0,0-5-221 0,0 0 60 0,2-2 33 0,-1-2-11 0,-3 1 14 0,2-1-58 0,1 4-31 0,-3 0 3 0,4 3-7 0,-3 7 6 0,3 9-25 0,0 0-4 0,0 0-5 15,0 0-10-15,0 0-8 0,0 0 5 0,0 0-4 16,5 5 9-16,2 4-10 0,0 7 5 0,5 8-3 15,2 8 16-15,2 9-15 0,3 8 5 0,0 7-7 16,0 5 4-16,0 3-1 0,0 3 0 0,-3-3 1 16,1 1 3-16,-3-6 0 0,-1 0 0 0,1 2-1 15,-4-7-3-15,-1 0-1 0,-1 2 0 0,-1-9 0 0,-3-4 2 16,-1-6-6-16,1-7 2 0,1-6-2 0,0-3 4 16,-5-7-65-16,2 0-5 0,-4-7-23 15,2-7-25-15,0 0-37 0,-12-9-13 0,3-7-9 0,2-4-31 16,-5-14-19-16,2 0-41 0,-2-12 4 15,-6-8-93-15</inkml:trace>
  <inkml:trace contextRef="#ctx1" brushRef="#br1" timeOffset="-5796.8">29991 2078 144 0,'-33'-60'22'0,"4"6"151"0,-4 2 10 0,1 3 19 0,3 6-19 0,1 1-53 15,2 9-5-15,6 5-8 0,1 0-9 0,9 5-15 16,3 2-10-16,3 2 1 0,4-3-29 0,7 2-7 0,4-7-1 16,10 0-1-16,8 0-8 0,4-7-3 15,9 7 7-15,9-5-1 0,3-1 20 0,8 2-8 16,5-1-3-16,-1 6-1 0,-7 0-20 0,-3 12-12 0,-9 2-10 15,-6 8 2-15,1 4-11 0,-7 7 2 0,-5 4 5 16,-9 1-1-16,-9 2 5 0,-3 2-5 0,-3 8 5 0,-6 1-3 16,-1 2 12-16,-11 6-3 0,-11 4-2 15,-8 5 2-15,-6 5-2 0,-7 0-8 0,-1 2 1 0,-2 0-3 16,-5 1 6-16,1 1-5 0,-1-1 3 0,3-6-3 16,2-2 0-16,7-6-3 0,2-5-1 0,8-3-1 15,6-5-3-15,8-6-1 0,6-6-3 0,3-8 1 16,7-3-7-16,0 0-13 0,7-1 8 0,5-6-7 15,4-4 20-15,10-3 0 0,5-3 1 0,11-2-1 0,3-2 6 16,8 2 11-16,2 3-1 0,4 7 3 0,4 6-11 16,-2 3-2-16,-2 5 0 0,-5 9 0 0,-1 3 0 0,-8 9 3 15,-2 2-3-15,-4 4 4 0,-6 3 5 16,-2 1-8-16,-3-3 8 0,-2 4-7 0,-5-2 3 0,-2 0 2 16,-5 1 0-16,-2-1 1 0,-3-4 8 0,0 8-13 15,-4-4 6-15,-3-2-7 0,-2-2 8 0,1-7-10 16,-2-4-24-16,-1-3 4 0,0-3-78 0,0-7-67 15,2-7-48-15,0 0-12 0,0 0-161 0</inkml:trace>
  <inkml:trace contextRef="#ctx1" brushRef="#br1" timeOffset="-5562.05">30918 1799 1703 0,'0'0'22'0,"0"0"-17"0,0 0 1 0,9-18-4 0,1 10 20 0,6-3 6 0,6-1 19 0,1-5-10 0,10-4 27 0,9-2-21 0,1 0 1 0,10-1-6 15,-6 1-10-15,-2 2-16 0,-3 0-6 0,-7 4 0 16,-6 3-2-16,-4 0 7 0,-3 2-4 0,-3 0 4 16,-3 3-7-16,-4 0-15 0,0 4-22 0,-6 5-2 0,-1 4-85 15,-3 4-82-15,-8 8-109 0,-6 14 13 16,-9 4-254-16</inkml:trace>
  <inkml:trace contextRef="#ctx1" brushRef="#br1" timeOffset="-5387.63">31047 2130 984 0,'7'5'157'0,"1"-3"-120"0,8-6 45 0,8-1-24 0,8-5 87 0,8-3-64 16,0 1 25-16,2-3-26 0,1-3 69 0,-4-1-16 16,2-2 1-16,1-3-4 0,-2 1-25 0,0 0-44 15,-3 1-11-15,-4 4-7 0,-4 1-28 0,-6-1-2 16,-2 3-4-16,-9 1 4 0,-1-2 3 0,1 2-14 15,0 0 0-15,0-1-9 0,2-1-45 0,-2-3-48 0,-1 1-43 16,3 4 4-16,0-3-88 0,5 3-126 0,-2 4-108 16</inkml:trace>
  <inkml:trace contextRef="#ctx1" brushRef="#br1" timeOffset="-4122.17">32097 1016 131 0,'0'0'18'0,"0"0"90"0,0 0 27 0,0 0-34 0,0 0 9 0,0 0-50 0,0 0-12 0,0 0-7 0,-2 0-19 0,0 0 0 0,1 0 3 0,-1 0-4 0,0 0-12 0,0 2 6 16,1 0-6-16,-1 0 8 0,0-1-7 0,0 1 6 15,1 0-2-15,-1 0 2 0,0-1-4 0,0 1 11 16,1 0 1-16,1-2 4 0,0 0 2 0,0 0-5 15,0 0 9-15,0 0-7 0,-2 0 5 0,0 0 6 16,2 0-7-16,0 0 9 0,0 0-4 0,0 0-10 16,0 0 5-16,0 2-7 0,0-2 1 0,-2 0-10 15,1 0 0-15,-1 0 0 0,0 0 13 0,1 0-19 16,-1 0 8-16,0 0-10 0,0 0 10 0,1 0 6 0,-1 0-2 16,0 0 4-16,2 0-8 0,-2 0 0 0,2 0 2 15,0 0-1-15,0-2-3 0,0 0-1 0,0 0-5 16,0 1 3-16,0-3 0 0,6-45-12 0,2 39 9 15,3-2-9-15,1-2 15 0,0-4-4 0,4 1 3 0,3 3 0 16,2-5 11-16,1-2-9 0,5-2 1 16,0 1-2-16,5 1 8 0,-1 3 0 0,-1 1-5 15,-1 1 1-15,-1 0-11 0,-3 8-8 0,-3-3 4 0,-1 10-5 16,0-1-1-16,-7 2 1 0,-2 3-2 0,2 1 2 16,-3 6 1-16,-1-1-3 0,-1 3 3 0,-4 0-4 15,0 2 6-15,0 7 6 0,-5 4 6 0,-1 8-1 16,-10 2 13-16,-3 5-10 0,-5 3-2 0,2 1-1 15,-4 1 5-15,-4-3-11 0,3 1 4 0,-6-4-5 16,0-1 10-16,2-3-7 0,-4-2 5 0,2 0-5 0,4-3 4 16,1-4-13-16,4-5 4 0,5-4-4 0,4-3 8 0,5-2-5 15,1-5 0-15,4-1-2 0,0-6 6 0,0 0 0 16,0 0 2-16,21-4-1 0,-5 1 4 16,6-6-11-16,5-2 7 0,6-3-7 0,3-1 5 0,4-3-5 15,0 1 1-15,4 1 2 0,1 2 15 0,-3 6-19 16,1 1 7-16,-1 7-8 0,-2 3 2 0,2 6-4 15,-2 5 3-15,-7 3-3 0,-3 4 9 0,-6 0-2 16,-5 7 1-16,-3 3 1 0,-7-5 12 0,-2 9-5 16,-7-3 8-16,-4-1-6 0,-3-1 7 0,-3 4 4 0,-4 0-7 15,-5-3 6-15,-2 7-7 0,-2-8 2 0,-5-4 2 16,-3 0 0-16,0-1-2 0,-6-1 2 0,0-1-6 16,-1-2 5-16,-5-1-10 0,-1-2-2 0,2 1 0 15,4-3 0-15,0-4 1 0,5 2-2 0,-2-7 2 16,0-2-3-16,2-3 3 0,3-2-6 0,2-2-4 0,6-1 1 15,-1-3-2-15,4-1-13 0,0-3-14 0,3 3 1 16,0-5-33-16,2 0-31 0,1-4-19 0,-3-3-10 16,2-2-68-16,0-2-117 0,-3-7-120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5T09:26:20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226 495 3185 0 0,'-9'-11'1531'0'0,"0"0"1"0"0,-11-19-1 0 0,11 13-1181 0 0,0 0 0 0 0,1 0 0 0 0,-7-24 0 0 0,9 20-444 0 0,1 0 0 0 0,0-1-1 0 0,2 1 1 0 0,0-1 0 0 0,2-34 0 0 0,1 49 71 0 0,0 0-1 0 0,1 0 1 0 0,0 1 0 0 0,1-1 0 0 0,-1 0 0 0 0,1 1-1 0 0,1-1 1 0 0,-1 1 0 0 0,1-1 0 0 0,0 1-1 0 0,1 0 1 0 0,-1 0 0 0 0,6-6 0 0 0,-3 6-11 0 0,0-1 1 0 0,0 1-1 0 0,1 0 1 0 0,0 0-1 0 0,0 1 1 0 0,1 0-1 0 0,0 0 1 0 0,0 1-1 0 0,8-4 1 0 0,4 1 7 0 0,-1 1-1 0 0,1 0 1 0 0,0 2 0 0 0,0 0 0 0 0,1 1-1 0 0,-1 1 1 0 0,0 1 0 0 0,24 2 0 0 0,-35 0 28 0 0,0 0-1 0 0,0 1 1 0 0,0 0 0 0 0,0 1 0 0 0,0-1 0 0 0,-1 2 0 0 0,1-1 0 0 0,-1 1 0 0 0,0 1 0 0 0,0-1-1 0 0,8 7 1 0 0,-12-8 1 0 0,0 0 0 0 0,0 0 0 0 0,0 0-1 0 0,-1 1 1 0 0,0 0 0 0 0,1-1 0 0 0,-1 1 0 0 0,0 0-1 0 0,-1 0 1 0 0,1 1 0 0 0,-1-1 0 0 0,0 0 0 0 0,0 1-1 0 0,0 0 1 0 0,-1-1 0 0 0,1 1 0 0 0,-1 0 0 0 0,0 0-1 0 0,-1 0 1 0 0,1 0 0 0 0,-1 9 0 0 0,-3 7 26 0 0,-1 0 0 0 0,-2 0 1 0 0,0 0-1 0 0,0-1 1 0 0,-2 0-1 0 0,-14 26 0 0 0,0-7 14 0 0,-2-1 0 0 0,-29 36-1 0 0,12-24 26 0 0,-2-2 0 0 0,-67 57 0 0 0,-108 70 1062 0 0,215-173-1126 0 0,0 0 1 0 0,0 0-1 0 0,1 0 1 0 0,-1 0-1 0 0,1 0 1 0 0,0 1-1 0 0,0-1 1 0 0,0 1-1 0 0,0-1 1 0 0,0 1-1 0 0,0 0 1 0 0,0 0-1 0 0,1-1 1 0 0,0 1-1 0 0,-1 0 1 0 0,1 1 0 0 0,-1 3-1 0 0,2-7-7 0 0,0 1-1 0 0,1-1 0 0 0,-1 1 1 0 0,0-1-1 0 0,0 1 1 0 0,0-1-1 0 0,0 1 1 0 0,0-1-1 0 0,0 1 1 0 0,1-1-1 0 0,-1 0 1 0 0,0 1-1 0 0,0-1 1 0 0,1 1-1 0 0,-1-1 1 0 0,0 0-1 0 0,1 1 1 0 0,-1-1-1 0 0,0 0 1 0 0,1 1-1 0 0,-1-1 1 0 0,0 0-1 0 0,1 1 1 0 0,-1-1-1 0 0,1 0 1 0 0,-1 0-1 0 0,0 0 1 0 0,2 1-1 0 0,17 0-32 0 0,16-8 33 0 0,-1-6-2 0 0,-1-1 1 0 0,-1-1-1 0 0,0-2 1 0 0,55-40-1 0 0,-80 53 6 0 0,28-20 36 0 0,0-1 0 0 0,40-39 0 0 0,-63 52 35 0 0,-1 0 1 0 0,0-1-1 0 0,0 0 1 0 0,-1-1-1 0 0,-1 0 1 0 0,-1 0-1 0 0,0-1 1 0 0,11-30-1 0 0,-17 41-39 0 0,-1 0 1 0 0,0 0-1 0 0,0 0 0 0 0,0 0 0 0 0,0 0 1 0 0,-1 0-1 0 0,0 0 0 0 0,0 0 0 0 0,0 0 0 0 0,0 0 1 0 0,-2-5-1 0 0,2 7-7 0 0,-1 0 0 0 0,0 0 0 0 0,0 0 1 0 0,0 0-1 0 0,0 0 0 0 0,0 0 0 0 0,-1 0 1 0 0,1 1-1 0 0,0-1 0 0 0,-1 0 0 0 0,1 1 0 0 0,-1-1 1 0 0,0 1-1 0 0,1 0 0 0 0,-1 0 0 0 0,0-1 0 0 0,0 1 1 0 0,0 0-1 0 0,0 0 0 0 0,0 1 0 0 0,0-1 0 0 0,-3 0 1 0 0,-9-3-15 0 0,1 2 1 0 0,-1 0-1 0 0,1 0 1 0 0,-1 1-1 0 0,0 1 1 0 0,1 1-1 0 0,-1 0 0 0 0,-18 3 1 0 0,-111 32-509 0 0,117-28 317 0 0,-28 8-1683 0 0,34-10 80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5T09:26:20.4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238 267 1320 0 0,'276'-246'4896'0'0,"-266"240"-4656"0"0,-9 5-174 0 0,0 1 0 0 0,1-1 1 0 0,-1 0-1 0 0,0 0 0 0 0,1 0 1 0 0,-1 0-1 0 0,0 0 0 0 0,0 0 1 0 0,0 0-1 0 0,2-3 386 0 0,-2 3-318 0 0,2 8 1 0 0,-2 0-42 0 0,0 0 0 0 0,-1 0 0 0 0,0 1 0 0 0,0-1 0 0 0,-1 0-1 0 0,0 0 1 0 0,0 0 0 0 0,-1 0 0 0 0,-4 12 0 0 0,-31 69 527 0 0,17-45-420 0 0,-112 292 791 0 0,-7 15-818 0 0,85-227-107 0 0,-52 126 84 0 0,96-219-112 0 0,0 0-1 0 0,3 0 1 0 0,0 1 0 0 0,2 0 0 0 0,2 0-1 0 0,0 44 1 0 0,2-72-27 0 0,2 0 0 0 0,-1 0-1 0 0,0 0 1 0 0,1 0 0 0 0,-1-1-1 0 0,1 1 1 0 0,0 0 0 0 0,0 0 0 0 0,0-1-1 0 0,0 1 1 0 0,2 3 0 0 0,-3-5-132 0 0,1 0 0 0 0,0 0 1 0 0,0 0-1 0 0,0 0 0 0 0,0 0 0 0 0,1 0 0 0 0,-1 0 1 0 0,0 0-1 0 0,0-1 0 0 0,0 1 0 0 0,1 0 1 0 0,-1-1-1 0 0,0 1 0 0 0,1-1 0 0 0,-1 1 0 0 0,1-1 1 0 0,-1 0-1 0 0,0 1 0 0 0,1-1 0 0 0,-1 0 1 0 0,1 0-1 0 0,-1 0 0 0 0,1 0 0 0 0,-1 0 1 0 0,2-1-1 0 0,13-1-2156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5T09:26:20.7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3 154 10610 0 0,'-1'0'-56'0'0,"-1"-2"448"0"0,7-7-389 0 0,-1 3-15 0 0,1 1-1 0 0,0-1 1 0 0,0 1 0 0 0,0 0-1 0 0,1 1 1 0 0,0-1 0 0 0,-1 1-1 0 0,2 0 1 0 0,-1 0 0 0 0,0 1-1 0 0,12-5 1 0 0,172-48-453 0 0,-133 42 80 0 0,-42 10 199 0 0,0 1 0 0 0,0 0-1 0 0,1 1 1 0 0,-1 1-1 0 0,22 1 1 0 0,-29 1-579 0 0,-1 0 1 0 0,1 0-1 0 0,-1 1 1 0 0,10 2-1 0 0,-9 0-740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2-05T09:26:21.2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1 211 288 0 0,'39'-68'1300'0'0,"-23"39"77"0"0,31-44 0 0 0,-43 67-1033 0 0,0 1-1 0 0,1 0 1 0 0,-1 0-1 0 0,1 1 1 0 0,6-5-1 0 0,-10 8-290 0 0,-1 0 0 0 0,1 1-1 0 0,0-1 1 0 0,0 1 0 0 0,0-1 0 0 0,0 1 0 0 0,0-1-1 0 0,0 1 1 0 0,0 0 0 0 0,0-1 0 0 0,-1 1 0 0 0,1 0-1 0 0,0 0 1 0 0,0 0 0 0 0,1-1 0 0 0,-1 1 0 0 0,0 0 0 0 0,0 1-1 0 0,0-1 1 0 0,0 0 0 0 0,0 0 0 0 0,0 0 0 0 0,0 0-1 0 0,-1 1 1 0 0,1-1 0 0 0,0 1 0 0 0,0-1 0 0 0,0 1-1 0 0,0-1 1 0 0,0 1 0 0 0,0-1 0 0 0,-1 1 0 0 0,1-1-1 0 0,0 1 1 0 0,0 0 0 0 0,-1 0 0 0 0,1-1 0 0 0,0 1-1 0 0,-1 0 1 0 0,1 0 0 0 0,-1 0 0 0 0,1 0 0 0 0,-1 0-1 0 0,1 1 1 0 0,1 2 2 0 0,-1 0 0 0 0,0 0-1 0 0,0 0 1 0 0,0 0 0 0 0,0 0-1 0 0,-1 0 1 0 0,1 1 0 0 0,-1-1-1 0 0,0 0 1 0 0,0 0 0 0 0,-1 7-1 0 0,-13 47 236 0 0,8-37-242 0 0,-9 35 71 0 0,5-23 48 0 0,1 1 1 0 0,1 0-1 0 0,3 1 1 0 0,-4 63-1 0 0,9-94-143 0 0,1 0 0 0 0,-1 0-1 0 0,1 1 1 0 0,-1-1 0 0 0,1 0 0 0 0,1 0 0 0 0,-1 0 0 0 0,1 0-1 0 0,-1-1 1 0 0,1 1 0 0 0,0 0 0 0 0,0-1 0 0 0,1 1 0 0 0,2 3-1 0 0,-4-6 5 0 0,1 1 0 0 0,0-1 0 0 0,0 1 0 0 0,-1-1 0 0 0,1 0 0 0 0,0 0 0 0 0,0 0 0 0 0,1 0 0 0 0,-1 0 0 0 0,0 0 0 0 0,0 0 0 0 0,0-1 0 0 0,0 1 0 0 0,1-1 0 0 0,-1 1 0 0 0,0-1 0 0 0,1 0 0 0 0,-1 0 0 0 0,0 0 0 0 0,0 0-1 0 0,1-1 1 0 0,-1 1 0 0 0,0-1 0 0 0,0 1 0 0 0,1-1 0 0 0,3-1 0 0 0,6-4 82 0 0,0 0-1 0 0,0-1 0 0 0,0 0 0 0 0,-1 0 1 0 0,0-1-1 0 0,-1-1 0 0 0,1 0 1 0 0,14-17-1 0 0,-9 7 76 0 0,0-1 0 0 0,-2-1-1 0 0,22-39 1 0 0,61-157 151 0 0,-96 216-340 0 0,-1 1 1 0 0,0 0-1 0 0,0 0 0 0 0,0 0 0 0 0,1 0 0 0 0,-1 0 0 0 0,0 0 0 0 0,0-1 0 0 0,1 1 1 0 0,-1 0-1 0 0,0 0 0 0 0,0 0 0 0 0,1 0 0 0 0,-1 0 0 0 0,0 0 0 0 0,0 0 0 0 0,1 0 1 0 0,-1 0-1 0 0,0 0 0 0 0,0 0 0 0 0,1 0 0 0 0,-1 0 0 0 0,0 0 0 0 0,0 1 0 0 0,0-1 1 0 0,1 0-1 0 0,-1 0 0 0 0,0 0 0 0 0,0 0 0 0 0,1 0 0 0 0,-1 0 0 0 0,0 1 0 0 0,0-1 0 0 0,0 0 1 0 0,0 0-1 0 0,1 0 0 0 0,-1 0 0 0 0,0 1 0 0 0,0-1 0 0 0,0 0 0 0 0,0 0 0 0 0,0 1 1 0 0,0-1-1 0 0,1 0 0 0 0,-1 0 0 0 0,0 0 0 0 0,0 1 0 0 0,0-1 0 0 0,0 0 0 0 0,0 0 1 0 0,0 1-1 0 0,0-1 0 0 0,6 18 21 0 0,-6 7-26 0 0,-1 0 0 0 0,-9 45 0 0 0,3-16 46 0 0,1 4 26 0 0,-2 16-19 0 0,-20 85 1 0 0,-34 167 23 0 0,57-294-180 0 0,-6 40-1025 0 0,3 0 0 0 0,2 90 1 0 0,7-145-308 0 0,7 34 1 0 0,-5-38 677 0 0,2 11-1304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01F5-B371-4479-A667-CF6F16F39ADF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7ED6-F173-4D52-BD1A-C3E89AE7D7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30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7561B-1E68-416C-B9F6-3B228DD03352}" type="datetimeFigureOut">
              <a:rPr lang="en-IN" smtClean="0"/>
              <a:pPr/>
              <a:t>05-02-2025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4.xml"/><Relationship Id="rId11" Type="http://schemas.openxmlformats.org/officeDocument/2006/relationships/image" Target="../media/image15.png"/><Relationship Id="rId5" Type="http://schemas.openxmlformats.org/officeDocument/2006/relationships/image" Target="../media/image12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4193" y="1496440"/>
            <a:ext cx="9598855" cy="14245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ECE-2002 Computer Organization and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VIT-AP LOGO PNG 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99" y="176968"/>
            <a:ext cx="1809301" cy="79081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781299" y="5500663"/>
            <a:ext cx="6743701" cy="8620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IN" b="1">
                <a:latin typeface="Times New Roman" pitchFamily="18" charset="0"/>
                <a:cs typeface="Times New Roman" pitchFamily="18" charset="0"/>
              </a:rPr>
              <a:t>Kritika Bansal</a:t>
            </a:r>
            <a:endParaRPr lang="en-IN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School of Electronics Engineering, VIT-AP</a:t>
            </a:r>
          </a:p>
        </p:txBody>
      </p:sp>
    </p:spTree>
    <p:extLst>
      <p:ext uri="{BB962C8B-B14F-4D97-AF65-F5344CB8AC3E}">
        <p14:creationId xmlns:p14="http://schemas.microsoft.com/office/powerpoint/2010/main" val="40401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619462"/>
            <a:ext cx="9612415" cy="6057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9" y="717406"/>
            <a:ext cx="2360663" cy="14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943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80" y="433487"/>
            <a:ext cx="3827972" cy="1299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40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627" y="95989"/>
            <a:ext cx="8770374" cy="66882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41" y="146408"/>
            <a:ext cx="308610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62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634" y="376087"/>
            <a:ext cx="3584661" cy="141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119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8" y="120906"/>
            <a:ext cx="2824778" cy="11112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831" y="38254"/>
            <a:ext cx="7748505" cy="681974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D088CC5-EECD-EB73-D832-5940C8DC3E4F}"/>
              </a:ext>
            </a:extLst>
          </p:cNvPr>
          <p:cNvGrpSpPr/>
          <p:nvPr/>
        </p:nvGrpSpPr>
        <p:grpSpPr>
          <a:xfrm>
            <a:off x="1039104" y="2463624"/>
            <a:ext cx="1003320" cy="637560"/>
            <a:chOff x="1039104" y="2463624"/>
            <a:chExt cx="1003320" cy="63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FB42A9C-950C-B6F4-6AE4-D9033079DD5C}"/>
                    </a:ext>
                  </a:extLst>
                </p14:cNvPr>
                <p14:cNvContentPartPr/>
                <p14:nvPr/>
              </p14:nvContentPartPr>
              <p14:xfrm>
                <a:off x="1039104" y="2623104"/>
                <a:ext cx="217440" cy="326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FB42A9C-950C-B6F4-6AE4-D9033079DD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21104" y="2605104"/>
                  <a:ext cx="2530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973F05D-1BE0-83EA-A754-BF4525184868}"/>
                    </a:ext>
                  </a:extLst>
                </p14:cNvPr>
                <p14:cNvContentPartPr/>
                <p14:nvPr/>
              </p14:nvContentPartPr>
              <p14:xfrm>
                <a:off x="1300824" y="2463624"/>
                <a:ext cx="196560" cy="57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973F05D-1BE0-83EA-A754-BF452518486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2824" y="2445984"/>
                  <a:ext cx="232200" cy="60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467BD9C-9126-B1C2-CE6B-C8E4B3C9701D}"/>
                    </a:ext>
                  </a:extLst>
                </p14:cNvPr>
                <p14:cNvContentPartPr/>
                <p14:nvPr/>
              </p14:nvContentPartPr>
              <p14:xfrm>
                <a:off x="1634544" y="2735784"/>
                <a:ext cx="179640" cy="5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467BD9C-9126-B1C2-CE6B-C8E4B3C9701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616544" y="2718144"/>
                  <a:ext cx="21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B9B7065-EE9C-E2D2-1DF9-40E2A75812DE}"/>
                    </a:ext>
                  </a:extLst>
                </p14:cNvPr>
                <p14:cNvContentPartPr/>
                <p14:nvPr/>
              </p14:nvContentPartPr>
              <p14:xfrm>
                <a:off x="1862424" y="2615184"/>
                <a:ext cx="180000" cy="48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B9B7065-EE9C-E2D2-1DF9-40E2A75812D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4784" y="2597184"/>
                  <a:ext cx="215640" cy="521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48408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69" y="292787"/>
            <a:ext cx="11421139" cy="4798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Multiply 14 times -5 using 5-bit numbers using Booth’s Algorithm.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6122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8469" y="292787"/>
            <a:ext cx="11421139" cy="47981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Multiply 14 times -5 using 5-bit numbers using Booth’s Algorithm.</a:t>
            </a:r>
          </a:p>
          <a:p>
            <a:pPr marL="0" indent="0" algn="just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en-US" b="1" dirty="0">
                <a:latin typeface="Arial" pitchFamily="34" charset="0"/>
                <a:cs typeface="Arial" pitchFamily="34" charset="0"/>
              </a:rPr>
              <a:t>11101 11010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45513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58748" y="1814146"/>
            <a:ext cx="8242552" cy="233875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Restoring  Division Algorithm for </a:t>
            </a:r>
          </a:p>
          <a:p>
            <a:pPr algn="ctr"/>
            <a:r>
              <a:rPr lang="en-US" sz="3600" b="1" dirty="0"/>
              <a:t>Unsigned Integer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2500053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NOVO\OneDrive\Desktop\restoring-division-algorithm-for-unsigned-intege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79" y="85219"/>
            <a:ext cx="5029200" cy="672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670267" y="376045"/>
            <a:ext cx="1981633" cy="461665"/>
          </a:xfrm>
          <a:prstGeom prst="rect">
            <a:avLst/>
          </a:prstGeom>
          <a:solidFill>
            <a:srgbClr val="92D050"/>
          </a:solidFill>
        </p:spPr>
        <p:txBody>
          <a:bodyPr wrap="none">
            <a:spAutoFit/>
          </a:bodyPr>
          <a:lstStyle/>
          <a:p>
            <a:r>
              <a:rPr lang="en-IN" sz="2400" dirty="0">
                <a:latin typeface="Arial" pitchFamily="34" charset="0"/>
                <a:cs typeface="Arial" pitchFamily="34" charset="0"/>
              </a:rPr>
              <a:t>Example: 7/3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081300"/>
              </p:ext>
            </p:extLst>
          </p:nvPr>
        </p:nvGraphicFramePr>
        <p:xfrm>
          <a:off x="6494616" y="921665"/>
          <a:ext cx="5191390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1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Operations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Initial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</a:t>
                      </a:r>
                    </a:p>
                    <a:p>
                      <a:pPr algn="ctr"/>
                      <a:r>
                        <a:rPr lang="en-US" sz="2200" dirty="0"/>
                        <a:t>1101</a:t>
                      </a:r>
                    </a:p>
                    <a:p>
                      <a:pPr algn="ctr"/>
                      <a:r>
                        <a:rPr lang="en-US" sz="2200" dirty="0"/>
                        <a:t>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111_</a:t>
                      </a:r>
                    </a:p>
                    <a:p>
                      <a:pPr algn="ctr"/>
                      <a:r>
                        <a:rPr lang="en-US" sz="2200" dirty="0"/>
                        <a:t>111_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</a:p>
                    <a:p>
                      <a:pPr algn="ctr"/>
                      <a:r>
                        <a:rPr lang="en-US" sz="2200" dirty="0"/>
                        <a:t>0001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110_</a:t>
                      </a:r>
                    </a:p>
                    <a:p>
                      <a:pPr algn="ctr"/>
                      <a:r>
                        <a:rPr lang="en-US" sz="2200" dirty="0"/>
                        <a:t>110_</a:t>
                      </a:r>
                    </a:p>
                    <a:p>
                      <a:pPr algn="ctr"/>
                      <a:r>
                        <a:rPr lang="en-US" sz="2200" dirty="0"/>
                        <a:t>1100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</a:t>
                      </a:r>
                    </a:p>
                    <a:p>
                      <a:pPr algn="ctr"/>
                      <a:r>
                        <a:rPr lang="en-US" sz="2200" dirty="0"/>
                        <a:t>0000</a:t>
                      </a:r>
                    </a:p>
                    <a:p>
                      <a:pPr algn="ctr"/>
                      <a:r>
                        <a:rPr lang="en-US" sz="2200" dirty="0"/>
                        <a:t>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100_</a:t>
                      </a:r>
                    </a:p>
                    <a:p>
                      <a:pPr algn="ctr"/>
                      <a:r>
                        <a:rPr lang="en-US" sz="2200" dirty="0"/>
                        <a:t>100_</a:t>
                      </a:r>
                    </a:p>
                    <a:p>
                      <a:pPr algn="ctr"/>
                      <a:r>
                        <a:rPr lang="en-US" sz="2200" dirty="0"/>
                        <a:t>1001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algn="ctr"/>
                      <a:r>
                        <a:rPr lang="en-US" sz="2200" dirty="0"/>
                        <a:t>Q(0)=1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</a:t>
                      </a:r>
                    </a:p>
                    <a:p>
                      <a:pPr algn="ctr"/>
                      <a:r>
                        <a:rPr lang="en-US" sz="2200" dirty="0"/>
                        <a:t>1110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0001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001_</a:t>
                      </a:r>
                    </a:p>
                    <a:p>
                      <a:pPr algn="ctr"/>
                      <a:r>
                        <a:rPr lang="en-US" sz="2200" dirty="0"/>
                        <a:t>001_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0010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E45408-A103-1074-2BB5-E7A577593284}"/>
                  </a:ext>
                </a:extLst>
              </p14:cNvPr>
              <p14:cNvContentPartPr/>
              <p14:nvPr/>
            </p14:nvContentPartPr>
            <p14:xfrm>
              <a:off x="4530600" y="113760"/>
              <a:ext cx="6739920" cy="64958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E45408-A103-1074-2BB5-E7A57759328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21240" y="104400"/>
                <a:ext cx="6758640" cy="651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2807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68" y="353629"/>
            <a:ext cx="186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Solve: 17/7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6FCACF7-7A69-5BA3-D50D-967F3B868A2C}"/>
                  </a:ext>
                </a:extLst>
              </p14:cNvPr>
              <p14:cNvContentPartPr/>
              <p14:nvPr/>
            </p14:nvContentPartPr>
            <p14:xfrm>
              <a:off x="245880" y="83160"/>
              <a:ext cx="12038400" cy="6782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6FCACF7-7A69-5BA3-D50D-967F3B868A2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6520" y="73800"/>
                <a:ext cx="12057120" cy="680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113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3242" y="345823"/>
            <a:ext cx="1866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Solve: 17/7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851702"/>
              </p:ext>
            </p:extLst>
          </p:nvPr>
        </p:nvGraphicFramePr>
        <p:xfrm>
          <a:off x="4091658" y="239493"/>
          <a:ext cx="5682567" cy="63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8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8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28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22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N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 M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A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Q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Operations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Initial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4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00001</a:t>
                      </a:r>
                    </a:p>
                    <a:p>
                      <a:pPr algn="ctr"/>
                      <a:r>
                        <a:rPr lang="en-US" sz="2200" dirty="0"/>
                        <a:t>11010</a:t>
                      </a:r>
                    </a:p>
                    <a:p>
                      <a:pPr algn="ctr"/>
                      <a:r>
                        <a:rPr lang="en-US" sz="2200" dirty="0"/>
                        <a:t>00001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0001_</a:t>
                      </a:r>
                    </a:p>
                    <a:p>
                      <a:pPr algn="ctr"/>
                      <a:r>
                        <a:rPr lang="en-US" sz="2200" dirty="0"/>
                        <a:t>0001_</a:t>
                      </a:r>
                    </a:p>
                    <a:p>
                      <a:pPr algn="ctr"/>
                      <a:r>
                        <a:rPr lang="en-US" sz="2200" dirty="0"/>
                        <a:t>00010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3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00010</a:t>
                      </a:r>
                    </a:p>
                    <a:p>
                      <a:pPr algn="ctr"/>
                      <a:r>
                        <a:rPr lang="en-US" sz="2200" dirty="0"/>
                        <a:t>11011</a:t>
                      </a:r>
                    </a:p>
                    <a:p>
                      <a:pPr algn="ctr"/>
                      <a:r>
                        <a:rPr lang="en-US" sz="2200" dirty="0"/>
                        <a:t>00010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0010_</a:t>
                      </a:r>
                    </a:p>
                    <a:p>
                      <a:pPr algn="ctr"/>
                      <a:r>
                        <a:rPr lang="en-US" sz="2200" dirty="0"/>
                        <a:t>0010_</a:t>
                      </a:r>
                    </a:p>
                    <a:p>
                      <a:pPr algn="ctr"/>
                      <a:r>
                        <a:rPr lang="en-US" sz="2200" dirty="0"/>
                        <a:t>00100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2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00100</a:t>
                      </a:r>
                    </a:p>
                    <a:p>
                      <a:pPr algn="ctr"/>
                      <a:r>
                        <a:rPr lang="en-US" sz="2200" dirty="0"/>
                        <a:t>11101</a:t>
                      </a:r>
                    </a:p>
                    <a:p>
                      <a:pPr algn="ctr"/>
                      <a:r>
                        <a:rPr lang="en-US" sz="2200" dirty="0"/>
                        <a:t>00100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0100_</a:t>
                      </a:r>
                    </a:p>
                    <a:p>
                      <a:pPr algn="ctr"/>
                      <a:r>
                        <a:rPr lang="en-US" sz="2200" dirty="0"/>
                        <a:t>0100_</a:t>
                      </a:r>
                    </a:p>
                    <a:p>
                      <a:pPr algn="ctr"/>
                      <a:r>
                        <a:rPr lang="en-US" sz="2200" dirty="0"/>
                        <a:t>01000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01000</a:t>
                      </a:r>
                    </a:p>
                    <a:p>
                      <a:pPr algn="ctr"/>
                      <a:r>
                        <a:rPr lang="en-US" sz="2200" dirty="0"/>
                        <a:t>00001</a:t>
                      </a:r>
                    </a:p>
                    <a:p>
                      <a:pPr algn="ctr"/>
                      <a:r>
                        <a:rPr lang="en-US" sz="2200" dirty="0"/>
                        <a:t>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1000_</a:t>
                      </a:r>
                    </a:p>
                    <a:p>
                      <a:pPr algn="ctr"/>
                      <a:r>
                        <a:rPr lang="en-US" sz="2200" dirty="0"/>
                        <a:t>1000_</a:t>
                      </a:r>
                    </a:p>
                    <a:p>
                      <a:pPr algn="ctr"/>
                      <a:r>
                        <a:rPr lang="en-US" sz="2200" dirty="0"/>
                        <a:t>10001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algn="ctr"/>
                      <a:r>
                        <a:rPr lang="en-US" sz="2200" dirty="0"/>
                        <a:t>Q(0)=1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</a:t>
                      </a:r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00111</a:t>
                      </a:r>
                      <a:endParaRPr lang="en-IN" sz="2200" dirty="0"/>
                    </a:p>
                    <a:p>
                      <a:pPr algn="ctr"/>
                      <a:endParaRPr lang="en-IN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00011</a:t>
                      </a:r>
                    </a:p>
                    <a:p>
                      <a:pPr algn="ctr"/>
                      <a:r>
                        <a:rPr lang="en-US" sz="2200" dirty="0"/>
                        <a:t>11100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00011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0001_</a:t>
                      </a:r>
                    </a:p>
                    <a:p>
                      <a:pPr algn="ctr"/>
                      <a:r>
                        <a:rPr lang="en-US" sz="2200" dirty="0"/>
                        <a:t>00010</a:t>
                      </a:r>
                    </a:p>
                    <a:p>
                      <a:pPr algn="ctr"/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00010</a:t>
                      </a:r>
                      <a:endParaRPr lang="en-IN" sz="2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Shift</a:t>
                      </a:r>
                    </a:p>
                    <a:p>
                      <a:pPr algn="ctr"/>
                      <a:r>
                        <a:rPr lang="en-US" sz="2200" dirty="0"/>
                        <a:t>Subtract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/>
                        <a:t>Q(0)=0,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Restore</a:t>
                      </a:r>
                      <a:endParaRPr lang="en-IN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690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158748" y="1814146"/>
            <a:ext cx="8242552" cy="2338754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dirty="0"/>
              <a:t>Restoring  Division Algorithm for </a:t>
            </a:r>
          </a:p>
          <a:p>
            <a:pPr algn="ctr"/>
            <a:r>
              <a:rPr lang="en-US" sz="3600" b="1" dirty="0"/>
              <a:t>Signed Integer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415756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1245" y="101415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Algorithm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92" y="979966"/>
            <a:ext cx="11089758" cy="435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51245" y="5520696"/>
            <a:ext cx="1136609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2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The remainder and the dividend must have the same signs</a:t>
            </a:r>
            <a:endParaRPr lang="en-IN" sz="22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964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6412</TotalTime>
  <Words>262</Words>
  <Application>Microsoft Office PowerPoint</Application>
  <PresentationFormat>Widescreen</PresentationFormat>
  <Paragraphs>136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ECE-2002 Computer Organization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Evolution</dc:title>
  <dc:creator>Windows User</dc:creator>
  <cp:lastModifiedBy>Kritika Bansal</cp:lastModifiedBy>
  <cp:revision>169</cp:revision>
  <dcterms:created xsi:type="dcterms:W3CDTF">2018-07-21T07:11:27Z</dcterms:created>
  <dcterms:modified xsi:type="dcterms:W3CDTF">2025-02-05T10:17:40Z</dcterms:modified>
</cp:coreProperties>
</file>