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282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anose="00000500000000000000" pitchFamily="2" charset="0"/>
      <p:regular r:id="rId28"/>
      <p:bold r:id="rId29"/>
      <p:italic r:id="rId30"/>
      <p:boldItalic r:id="rId31"/>
    </p:embeddedFont>
    <p:embeddedFont>
      <p:font typeface="Nunito Sans SemiBold" panose="00000700000000000000" pitchFamily="2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899" autoAdjust="0"/>
  </p:normalViewPr>
  <p:slideViewPr>
    <p:cSldViewPr>
      <p:cViewPr varScale="1">
        <p:scale>
          <a:sx n="42" d="100"/>
          <a:sy n="42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Jai gets the first rank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Jai is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Holidays are around the corner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become happy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The current Indian Kabaddi Team wins the Championship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The current Indian team is considered the best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I see my dog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play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Opportunities are available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Students can perform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Sanjay wins the race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Sanjay is happy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I play in the rain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catch cold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Y’ =&gt; X’ : I haven’t caught cold, it means I didn’t play in the rain [DB]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8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The current Indian Football Team wins the World Cup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The current Indian team is considered the best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 : The current Indian team is considered to be one of the best, it means the current Indian Football Team won the World Cup [DA].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 : The current Indian Football Team did not win the World Cup, it means that the current Indian team is not considered to be one of the best [BC].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7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I cross my school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get nostalgic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Y’ =&gt; X’ : I didn’t get nostalgic, it means that I didn’t cross my school [DC]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Good facilities are available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Sportspersons can win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 : Good facilities are not available, it means sportspersons cannot win [BC].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Rakesh gets the first rank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Rakesh is happy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 : Rakesh has got the first rank, it means Rakesh is happy [BC].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Y’ =&gt; X’ : Rakesh is not happy, it means Rakesh has not got the first rank [DA].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I feel bored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watch TV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The team wins the 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The team is considered the best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X, Y =&gt; Category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=&gt;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The price rises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gain profit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X, Y =&gt; Category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X’ =&gt; Y’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It rains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I will play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Jai is happy, whenever he gets the first rank.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Jai has not got the first rank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Jai has got the first rank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Jai is happy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Jai is not happy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 and 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become happy whenever holidays are around the corner.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Holidays are around the corner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Holidays are not around the corner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become happy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don’t become happy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 current Indian Kabaddi Team will be considered the best only if it wins the Championship.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The current Indian Kabaddi Team won the Championship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The current Indian Kabaddi Team did not win the Championship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The current Indian team is not considered to be one of the best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The current Indian team is considered to be one of the best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A and 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play every time I see my dog.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play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I see my dog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didn’t see my dog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didn’t play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Students can perform, only if opportunities are available.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Students can perform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Opportunities are not available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Students cannot perform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Opportunities are available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Sanjay is happy, whenever he wins the race.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Sanjay has not won the race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Sanjay has won the race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Sanjay is happy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Sanjay is not happy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 and 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catch cold whenever I play in the rain.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played in the rain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I didn’t play in the rain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have caught cold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haven’t caught cold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 current Indian Football Team will be considered the best only if it wins a World Cup.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The current Indian Football Team won the World Cup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The current Indian Football Team did not win the World Cup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The current Indian team is not considered to be one of the best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The current Indian team is considered to be one of the best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DA and 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get nostalgic every time I cross my school.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get nostalgic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I cross my school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didn’t cross my school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didn’t get nostalgic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Sportspersons can win, only if good facilities are available.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Sportspersons can win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Good facilities are not available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Sportspersons cannot win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Good facilities are available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Rakesh is happy, whenever he gets the first rank.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Rakesh has not got the first rank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Rakesh has got the first rank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Rakesh is happy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Rakesh is not happy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 and 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Logical Connectives 1.1</a:t>
            </a:r>
            <a:endParaRPr lang="en-US" sz="5400" b="1" dirty="0" smtClean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Logical connectives </a:t>
            </a:r>
            <a:r>
              <a:rPr lang="en-US" sz="2500" dirty="0">
                <a:latin typeface="Nunito Sans" panose="00000500000000000000" pitchFamily="2" charset="0"/>
              </a:rPr>
              <a:t>are basically words or symbols which are used to form a complex sentence from two simple sentences by connecting them. Some Logical Connectives are – </a:t>
            </a:r>
            <a:r>
              <a:rPr lang="en-US" sz="2500" b="1" dirty="0">
                <a:latin typeface="Nunito Sans" panose="00000500000000000000" pitchFamily="2" charset="0"/>
              </a:rPr>
              <a:t>If, Only if, When, Whenever, Unless</a:t>
            </a:r>
            <a:r>
              <a:rPr lang="en-US" sz="2500" dirty="0">
                <a:latin typeface="Nunito Sans" panose="00000500000000000000" pitchFamily="2" charset="0"/>
              </a:rPr>
              <a:t> etc. Questions based on statements formed using logical connectives are simpler than other questions of exam so it will be beneficial to take command on this topic.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These type of sentences consist of two parts, one is </a:t>
            </a:r>
            <a:r>
              <a:rPr lang="en-US" sz="2500" b="1" dirty="0">
                <a:latin typeface="Nunito Sans" panose="00000500000000000000" pitchFamily="2" charset="0"/>
              </a:rPr>
              <a:t>Cause</a:t>
            </a:r>
            <a:r>
              <a:rPr lang="en-US" sz="2500" dirty="0">
                <a:latin typeface="Nunito Sans" panose="00000500000000000000" pitchFamily="2" charset="0"/>
              </a:rPr>
              <a:t> and one is </a:t>
            </a:r>
            <a:r>
              <a:rPr lang="en-US" sz="2500" b="1" dirty="0">
                <a:latin typeface="Nunito Sans" panose="00000500000000000000" pitchFamily="2" charset="0"/>
              </a:rPr>
              <a:t>Effect</a:t>
            </a:r>
            <a:r>
              <a:rPr lang="en-US" sz="2500" dirty="0">
                <a:latin typeface="Nunito Sans" panose="00000500000000000000" pitchFamily="2" charset="0"/>
              </a:rPr>
              <a:t>. Usually Cause is present after the connectives.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Concept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Some examples are like-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If you are in navy, you have to wear uniform.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Cause – you are in navy, Effect –you have to wear uniform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If I am bored, I go for a movie.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Cause- bored, Effect- go for a movie.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Concept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watch TV whenever I feel bored.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feel bored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I don’t feel bored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watch TV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don’t watch TV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 team will be considered the best only if it wins the title.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The team won the title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The team did not win the title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The team is not considered the best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The team is considered the best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DA and 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gain profit every time the price rises.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gain profit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The price rises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The price didn’t rise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 didn’t gain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 will play only if it rains.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I will play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It didn’t rain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I won’t play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It rains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27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02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7740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4161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27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02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7740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4161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Microsoft Office PowerPoint</Application>
  <PresentationFormat>Widescreen</PresentationFormat>
  <Paragraphs>304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2019-11-18T12:00:34Z</dcterms:modified>
</cp:coreProperties>
</file>