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1" r:id="rId3"/>
    <p:sldId id="258" r:id="rId4"/>
    <p:sldId id="282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1" r:id="rId20"/>
    <p:sldId id="320" r:id="rId21"/>
    <p:sldId id="322" r:id="rId22"/>
    <p:sldId id="289" r:id="rId23"/>
  </p:sldIdLst>
  <p:sldSz cx="12192000" cy="6858000"/>
  <p:notesSz cx="6858000" cy="9144000"/>
  <p:embeddedFontLst>
    <p:embeddedFont>
      <p:font typeface="Nunito Sans" panose="00000500000000000000" pitchFamily="2" charset="0"/>
      <p:regular r:id="rId26"/>
      <p:bold r:id="rId27"/>
      <p:italic r:id="rId28"/>
      <p:boldItalic r:id="rId29"/>
    </p:embeddedFont>
    <p:embeddedFont>
      <p:font typeface="Nunito Sans SemiBold" panose="00000700000000000000" pitchFamily="2" charset="0"/>
      <p:bold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6111" autoAdjust="0"/>
  </p:normalViewPr>
  <p:slideViewPr>
    <p:cSldViewPr>
      <p:cViewPr varScale="1">
        <p:scale>
          <a:sx n="43" d="100"/>
          <a:sy n="43" d="100"/>
        </p:scale>
        <p:origin x="84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37" d="100"/>
          <a:sy n="37" d="100"/>
        </p:scale>
        <p:origin x="23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7455-1E0B-47B2-B871-0DB004A205F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F773-6AAD-42C7-8015-234357DC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men can be engineers and some can be teachers. Remaining men can be none of the mentioned category. Option 4 represents this clearly.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5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pigeons are birds but, dogs are different. Hence, Option A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three are different from each other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'S’ indicates the students who play all the three games.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represents lady doctors and surgeon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0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sweet but, Apple is different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sweet but, Apple is different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 descr="http://i1.facenow.in/modules/emanager/ques/img/tmp_7ee85538d3247a09cfd38c1e389b07f21282195034.png?%5d%5b: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953000"/>
            <a:ext cx="371766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57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 descr="http://i1.facenow.in/modules/emanager/ques/img/tmp_7ee85538d3247a09cfd38c1e389b07f21282195034.png?%5d%5b: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953000"/>
            <a:ext cx="371766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9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http://i1.facenow.in/modules/emanager/ques/img/tmp_7ee85538d3247a09cfd38c1e389b07f21282195034.png?%5d%5b: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953000"/>
            <a:ext cx="371766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8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  <p:pic>
        <p:nvPicPr>
          <p:cNvPr id="11266" name="Picture 2" descr="http://i1.facenow.in/modules/emanager/ques/img/tmp_7ee85538d3247a09cfd38c1e389b07f21282195034.png?%5d%5b: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953000"/>
            <a:ext cx="371766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7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  <p:pic>
        <p:nvPicPr>
          <p:cNvPr id="11266" name="Picture 2" descr="http://i1.facenow.in/modules/emanager/ques/img/tmp_7ee85538d3247a09cfd38c1e389b07f21282195034.png?%5d%5b: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953000"/>
            <a:ext cx="371766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19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 and Train are different from each other. But, passengers who travel by bus can travel by train also and vice versa. Hence, Option C.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Mothers are Women but not the vice versa. Also, Some Mothers and some Women may be Engineers. Hence, option A.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'S’ indicates the students who play all the three games.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4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'S’ indicates the students who play all the three games.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diagrams indicates the best relation between Teachers, Men and Engineers?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530" y="29773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4246778" y="30608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736392" y="4976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4332502" y="50938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8" name="Picture 4" descr="http://i1.facenow.in/modules/emanager/ques/img/tmp_8ca8da41fe1ebc8d22243ca31dc14f5fc56c1263678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47" y="2564148"/>
            <a:ext cx="106680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facenow.in/modules/emanager/ques/img/tmp_8ca8da41fe1ebc8d22243ca31dc14f5fc56c2081557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02" y="2438445"/>
            <a:ext cx="1313759" cy="13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1.facenow.in/modules/emanager/ques/img/tmp_8ca8da41fe1ebc8d22243ca31dc14f5fc56c174085317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63" y="4635518"/>
            <a:ext cx="1335132" cy="13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1.facenow.in/modules/emanager/ques/img/tmp_8ca8da41fe1ebc8d22243ca31dc14f5fc56c180136881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52" y="4918427"/>
            <a:ext cx="2041589" cy="9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Select from four alternative diagrams, the one that best illustrates the relationship among the three classes : Pigeons, Birds, Dogs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530" y="29773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4246778" y="30608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736392" y="4976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4332502" y="50938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8" name="Picture 4" descr="http://i1.facenow.in/modules/emanager/ques/img/tmp_8ca8da41fe1ebc8d22243ca31dc14f5fc56c1263678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47" y="2564148"/>
            <a:ext cx="106680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facenow.in/modules/emanager/ques/img/tmp_8ca8da41fe1ebc8d22243ca31dc14f5fc56c2081557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65" y="4668119"/>
            <a:ext cx="1313759" cy="13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1.facenow.in/modules/emanager/ques/img/tmp_8ca8da41fe1ebc8d22243ca31dc14f5fc56c4986873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63" y="2523752"/>
            <a:ext cx="1637900" cy="10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1.facenow.in/modules/emanager/ques/img/tmp_8ca8da41fe1ebc8d22243ca31dc14f5fc56c9292911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64" y="4550952"/>
            <a:ext cx="1637900" cy="14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diagrams indicates the best relation between Moon, Sun and Earth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530" y="29773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4246778" y="30608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736392" y="4976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4332502" y="50938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8" name="Picture 4" descr="http://i1.facenow.in/modules/emanager/ques/img/tmp_8ca8da41fe1ebc8d22243ca31dc14f5fc56c1263678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02" y="4887269"/>
            <a:ext cx="106680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facenow.in/modules/emanager/ques/img/tmp_8ca8da41fe1ebc8d22243ca31dc14f5fc56c2081557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65" y="4668119"/>
            <a:ext cx="1313759" cy="13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1.facenow.in/modules/emanager/ques/img/tmp_8ca8da41fe1ebc8d22243ca31dc14f5fc56c9292911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49" y="2556134"/>
            <a:ext cx="1637900" cy="14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1.facenow.in/modules/emanager/ques/img/tmp_8ca8da41fe1ebc8d22243ca31dc14f5fc56c21469642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02" y="2607272"/>
            <a:ext cx="1099869" cy="10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an organization of pollution control board, engineers are represented by a circle, legal experts by a square and environmentalist by a triangle. Who is most represented in the board as shown in the following figure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Environmentalists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Legal Experts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Engineers with legal background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Environmentalists with engineering background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8194" name="Picture 2" descr="http://i1.facenow.in/modules/emanager/ques/img/tmp_8ca8da41fe1ebc8d22243ca31dc14f5fc56c5482105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82079"/>
            <a:ext cx="2971800" cy="26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the figure given below, square represents doctors, triangle represents ladies and circle represents surgeon. By which letter the lady who is a doctor and a surgeon both can be represented?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9218" name="Picture 2" descr="http://i1.facenow.in/modules/emanager/ques/img/tmp_8ca8da41fe1ebc8d22243ca31dc14f5fc56c7328457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6" y="2860834"/>
            <a:ext cx="3109914" cy="25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diagrams indicates the best relation between Sweets, </a:t>
            </a:r>
            <a:r>
              <a:rPr lang="en-US" sz="2500" dirty="0" err="1">
                <a:latin typeface="Nunito Sans" panose="00000500000000000000" pitchFamily="2" charset="0"/>
              </a:rPr>
              <a:t>Gulab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US" sz="2500" dirty="0" err="1">
                <a:latin typeface="Nunito Sans" panose="00000500000000000000" pitchFamily="2" charset="0"/>
              </a:rPr>
              <a:t>Jamun</a:t>
            </a:r>
            <a:r>
              <a:rPr lang="en-US" sz="2500" dirty="0">
                <a:latin typeface="Nunito Sans" panose="00000500000000000000" pitchFamily="2" charset="0"/>
              </a:rPr>
              <a:t> and Apple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530" y="29773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4246778" y="30608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736392" y="4976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4332502" y="50938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8" name="Picture 4" descr="http://i1.facenow.in/modules/emanager/ques/img/tmp_8ca8da41fe1ebc8d22243ca31dc14f5fc56c1263678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91" y="2682314"/>
            <a:ext cx="106680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facenow.in/modules/emanager/ques/img/tmp_8ca8da41fe1ebc8d22243ca31dc14f5fc56c2081557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37" y="4747626"/>
            <a:ext cx="1313759" cy="13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1.facenow.in/modules/emanager/ques/img/tmp_8ca8da41fe1ebc8d22243ca31dc14f5fc56c214696421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43" y="4814474"/>
            <a:ext cx="1099869" cy="10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i1.facenow.in/modules/emanager/ques/img/tmp_8ca8da41fe1ebc8d22243ca31dc14f5fc56c71400749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2" y="2604748"/>
            <a:ext cx="1389932" cy="91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Out of 200 students selected randomly from a college, 140 like tea, 120 like coffee and 80 like both tea and coffee. Answer the following questions based on this information.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11-15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students like only tea?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60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students like only coffee?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students like neither tea nor coffee?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students like only one of tea or coffee?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How many students like at least one of the beverages?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Venn </a:t>
            </a:r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Diagrams</a:t>
            </a:r>
            <a:endParaRPr lang="en-US" sz="5400" b="1" dirty="0" smtClean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Venn </a:t>
            </a:r>
            <a:r>
              <a:rPr lang="en-US" sz="2500" b="1" dirty="0" smtClean="0">
                <a:latin typeface="Nunito Sans" panose="00000500000000000000" pitchFamily="2" charset="0"/>
              </a:rPr>
              <a:t>diagram:</a:t>
            </a:r>
          </a:p>
          <a:p>
            <a:pPr algn="just"/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Venn </a:t>
            </a:r>
            <a:r>
              <a:rPr lang="en-US" sz="2500" b="1" dirty="0">
                <a:latin typeface="Nunito Sans" panose="00000500000000000000" pitchFamily="2" charset="0"/>
              </a:rPr>
              <a:t>diagram</a:t>
            </a:r>
            <a:r>
              <a:rPr lang="en-US" sz="2500" dirty="0">
                <a:latin typeface="Nunito Sans" panose="00000500000000000000" pitchFamily="2" charset="0"/>
              </a:rPr>
              <a:t>, also known as Euler-Venn diagram is a simple </a:t>
            </a:r>
            <a:r>
              <a:rPr lang="en-US" sz="2500" b="1" dirty="0">
                <a:latin typeface="Nunito Sans" panose="00000500000000000000" pitchFamily="2" charset="0"/>
              </a:rPr>
              <a:t>representation of sets by diagrams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Venn diagram representing mathematical or logical sets pictorially as circles or closed curves within a rectangle.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The usual picture makes use of a rectangle as the universal set and circles for the sets under consideration.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Venn </a:t>
            </a:r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Diagrams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Basic Formula for the Venn </a:t>
            </a:r>
            <a:r>
              <a:rPr lang="en-US" sz="2500" b="1" dirty="0" smtClean="0">
                <a:latin typeface="Nunito Sans" panose="00000500000000000000" pitchFamily="2" charset="0"/>
              </a:rPr>
              <a:t>Diagram:</a:t>
            </a:r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Some basic formulas for Venn diagrams of two and three elements.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n ( A ∪ B) = n(A ) + n ( B ) – n ( A∩ B)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n (A ∪ B ∪ C) = n(A ) + n ( B ) + n (C) – n ( A ∩ B) – n ( B ∩ C) – n ( C ∩ A) + n (A ∩ B ∩ C)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And so on, where n( A) = number of elements in set A.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Venn diagrams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diagrams indicates the best relation between Passengers, Bus and Train?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530" y="29773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4246778" y="30608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736392" y="4976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4332502" y="50938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http://i1.facenow.in/modules/emanager/ques/img/tmp_8ca8da41fe1ebc8d22243ca31dc14f5fc56c31957477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89" y="2603274"/>
            <a:ext cx="1571366" cy="10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.facenow.in/modules/emanager/ques/img/tmp_8ca8da41fe1ebc8d22243ca31dc14f5fc56c1263678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749062"/>
            <a:ext cx="106680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.facenow.in/modules/emanager/ques/img/tmp_8ca8da41fe1ebc8d22243ca31dc14f5fc56c839929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89" y="4773453"/>
            <a:ext cx="230406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facenow.in/modules/emanager/ques/img/tmp_8ca8da41fe1ebc8d22243ca31dc14f5fc56c20815579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494167"/>
            <a:ext cx="1313759" cy="13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diagrams indicates the best relation between Women, Mothers and Engineers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530" y="29773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4246778" y="30608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736392" y="4976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4332502" y="50938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8" name="Picture 4" descr="http://i1.facenow.in/modules/emanager/ques/img/tmp_8ca8da41fe1ebc8d22243ca31dc14f5fc56c1263678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82" y="4887269"/>
            <a:ext cx="1066800" cy="10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.facenow.in/modules/emanager/ques/img/tmp_8ca8da41fe1ebc8d22243ca31dc14f5fc56c2081557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263" y="2388495"/>
            <a:ext cx="1313759" cy="13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1.facenow.in/modules/emanager/ques/img/tmp_8ca8da41fe1ebc8d22243ca31dc14f5fc56c165138949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9511"/>
            <a:ext cx="1373597" cy="10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1.facenow.in/modules/emanager/ques/img/tmp_8ca8da41fe1ebc8d22243ca31dc14f5fc56c73848866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63" y="4759843"/>
            <a:ext cx="1319311" cy="128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diagram given below represents those students who play Cricket, Football and Kabaddi.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Study the diagram and identify the letter representing students who play all the three games.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 + Q +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V + 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 + T + V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3074" name="Picture 2" descr="http://i1.facenow.in/modules/emanager/ques/img/tmp_8ca8da41fe1ebc8d22243ca31dc14f5fc56c18639025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975850"/>
            <a:ext cx="2976095" cy="28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Study the diagram and identify the people who can speak only one language.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32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107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81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46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32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 + M + 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107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K + J + 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81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46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4098" name="Picture 2" descr="http://i1.facenow.in/modules/emanager/ques/img/tmp_8ca8da41fe1ebc8d22243ca31dc14f5fc56c13560892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86" y="2288933"/>
            <a:ext cx="4666866" cy="243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Widescreen</PresentationFormat>
  <Paragraphs>203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Nunito Sans</vt:lpstr>
      <vt:lpstr>Wingdings</vt:lpstr>
      <vt:lpstr>Nunito Sans SemiBold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2019-11-22T08:55:49Z</dcterms:modified>
</cp:coreProperties>
</file>