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668A-7829-49CA-870B-3BBA9CA21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02127-8850-48B6-A922-A2B81BB61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4705-69FD-47CC-BEE3-491AB665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C099-132C-46D3-BEF0-AEB1F6686C3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6E2F5-DFD1-441E-B692-FB217CA5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E1E2B-F49A-4078-9234-8F2AEB8D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011C-678A-4B95-BE79-AB0411B5D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41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93B7-CE2E-4F2B-86FC-DBB9081E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79D31-E540-4A5A-855A-2E8AEEDDB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2AC23-A381-42B2-B1D0-FAED665A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C099-132C-46D3-BEF0-AEB1F6686C3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73EA-6482-4224-AC04-7FAC328B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C8DF8-D208-44E9-9CEF-AE08BED8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011C-678A-4B95-BE79-AB0411B5D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63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30334-BFFD-4ECD-ACB2-9A1581797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10568-F6A8-4A20-9916-33D0B8AB6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4DB63-3FC5-4FB3-85B3-98CA3B08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C099-132C-46D3-BEF0-AEB1F6686C3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359E2-4250-4B20-A1C7-4934A85F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5403A-3855-406C-A657-0C1FEF59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011C-678A-4B95-BE79-AB0411B5D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63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82C1-32F7-47A9-849F-1B8EDE92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BF2B-EF35-4500-8C1D-C5AF943F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26C83-D7B4-4231-89BC-55B70532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C099-132C-46D3-BEF0-AEB1F6686C3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2B05A-BE3F-4C6D-842A-BA0CBD4C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84E7E-4362-4A25-95B4-CCBAA084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011C-678A-4B95-BE79-AB0411B5D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4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959D-BD1A-4633-AFE1-A2676C5C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FA61B-E3F8-4480-9044-4320CA0F8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5DF2D-927D-4A7B-8A79-93DE3E09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C099-132C-46D3-BEF0-AEB1F6686C3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14E1-DDB3-4C6E-84B3-19CDD2B0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2B35-3A5C-4614-8F6C-9A7599E5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011C-678A-4B95-BE79-AB0411B5D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07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9C37-ACCB-418A-A26D-B14F06D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AEA4-4B0C-4408-8323-BE911E288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22159-0575-4724-A8DA-44DDF1738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2F465-47C1-4B72-A44A-7B01DEAF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C099-132C-46D3-BEF0-AEB1F6686C3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AA397-8A6C-47A3-974F-2A9C1E72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CA2BF-2046-45C0-837C-B954A343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011C-678A-4B95-BE79-AB0411B5D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F3CA-4840-4EA7-B817-5A0FEEAA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6A04F-24A8-47C2-A8D6-31FBB7965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8C32A-50DD-48E1-B21D-27B7B8499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AC467-6E96-4CE2-A0FD-DFC1A52EF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67335-C12D-45F1-BDB0-6556ADE58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16F46-2B7E-4E6C-9630-7AF5EAFA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C099-132C-46D3-BEF0-AEB1F6686C3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3B630-6974-44C0-9054-D9B9858A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04ED3-6241-4C52-BDD9-38F0B485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011C-678A-4B95-BE79-AB0411B5D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16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377A-82BF-405E-B542-E6D1DDE5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D56B0-0574-411B-BEF8-C14175BF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C099-132C-46D3-BEF0-AEB1F6686C3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8875E-A4EA-430F-9942-CAED5EFC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3CA51-1631-4681-907E-C3D42D58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011C-678A-4B95-BE79-AB0411B5D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47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D7996-EFC3-4DC5-9D74-8078504A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C099-132C-46D3-BEF0-AEB1F6686C3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6E8BC-9A01-4B55-BA0C-A1C269DC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15173-4A04-426E-BFA3-461A086E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011C-678A-4B95-BE79-AB0411B5D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97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BC43-9AEC-4BDF-8BFF-323EEAE9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6C15-72DA-4A1B-A223-B1D13E8A3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1CD6A-99BA-4DF2-A0BA-29F310B3F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2994D-8707-4AE3-9F2D-440ECD2A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C099-132C-46D3-BEF0-AEB1F6686C3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1BB22-182E-4532-9BFE-6ADCE58A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BFC78-0574-4E88-8D8E-F9DA371A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011C-678A-4B95-BE79-AB0411B5D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15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8F48-A163-4F83-8BD6-06C4AEEB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94E40-86A6-4781-BA7F-60C4CC30D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31976-563F-4E9C-BE4B-27B32F7D7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300BF-EE3D-425D-BF42-DBF7D23D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C099-132C-46D3-BEF0-AEB1F6686C3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F56A-ACFC-43CA-96C0-1F96D0A9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6C92C-430F-4939-81D6-F04A6BCB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011C-678A-4B95-BE79-AB0411B5D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1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B60A7-E956-41A7-8DD6-925AF491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34B61-75CE-41C4-97E7-C535CA81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D9968-3278-46E9-9D84-CB3AD6840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C099-132C-46D3-BEF0-AEB1F6686C3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4785-8A6B-49CC-8C1C-F14120AB6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D55BB-E138-4015-94E9-4E8D00D0D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011C-678A-4B95-BE79-AB0411B5D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0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2344-0B5E-47E7-9009-19BF5BC92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852" y="145775"/>
            <a:ext cx="10045148" cy="993912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Concepts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3DB27-FD8D-4A4E-AA9D-36E02C92B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21" y="1258957"/>
            <a:ext cx="11198088" cy="5274365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 concept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give the idea or principle behind the design.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how we plan to solve the problem of designing software, and the logic, or thinking behind how we will design software.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the software engineer to create the model of the system software or product that is to be developed or built.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supporting and essential structure or model for developing the right software. </a:t>
            </a:r>
          </a:p>
        </p:txBody>
      </p:sp>
    </p:spTree>
    <p:extLst>
      <p:ext uri="{BB962C8B-B14F-4D97-AF65-F5344CB8AC3E}">
        <p14:creationId xmlns:p14="http://schemas.microsoft.com/office/powerpoint/2010/main" val="42522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948BB-86F9-4247-AA42-02C5BD4BA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339"/>
            <a:ext cx="10515600" cy="6017882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concepts of software design and some of them are: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848A9-AE43-4770-8C8A-78560DF51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38" y="1507958"/>
            <a:ext cx="6749540" cy="50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3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1719-44CC-4B6A-9694-6055DA848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1" y="240632"/>
            <a:ext cx="11502189" cy="5936331"/>
          </a:xfrm>
        </p:spPr>
        <p:txBody>
          <a:bodyPr/>
          <a:lstStyle/>
          <a:p>
            <a:pPr algn="just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 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Irrelevant data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hide the details to reduce complexity and increase efficiency or quality.</a:t>
            </a:r>
          </a:p>
          <a:p>
            <a:pPr marL="0" indent="0" algn="just">
              <a:buNone/>
            </a:pP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 (subdivide the system):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 means dividing the system or project into smaller parts to reduce the complexity of the system or project. In the same way, modularity in design means subdividing a system into smaller parts so that these parts can be created independently and then use these parts in different systems to perform different functions.</a:t>
            </a:r>
          </a:p>
          <a:p>
            <a:pPr marL="0" indent="0" algn="just">
              <a:buNone/>
            </a:pP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(design a structure of something):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simply means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technique to design a structure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something. Architecture in designing software is a concept that focuses on various elements and the data of the structure. </a:t>
            </a:r>
            <a:endParaRPr lang="en-GB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39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B142C-63DF-4EEB-A742-BD1565E05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2" y="401053"/>
            <a:ext cx="11534274" cy="6096000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Refinement (removes impurities):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Refinement simply means to refine something to remove any impurities if present and increase the quality. </a:t>
            </a:r>
          </a:p>
          <a:p>
            <a:pPr algn="just"/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(a Repeated form):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pattern simply means a repeated form or design in which the same shape is repeated several times to form a pattern.</a:t>
            </a:r>
          </a:p>
          <a:p>
            <a:pPr algn="just"/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Hiding (Hide the Information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hiding simply means to hide the information so that it cannot be accessed by an unwanted party.</a:t>
            </a:r>
          </a:p>
          <a:p>
            <a:pPr algn="just"/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Refactoring (Reconstruct something):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Refactoring simply means reconstructing something in such a way that it does not affect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any other features. Refactoring in software design means reconstructing the design to reduce complexity and simplify it without impacting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its functions.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16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420C-F439-4CA9-853E-7EFE6671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9"/>
            <a:ext cx="10515600" cy="866273"/>
          </a:xfrm>
        </p:spPr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Model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0FA74-465B-4B63-BA80-E9174A2B3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55033"/>
            <a:ext cx="9284369" cy="541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4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Design Concepts</vt:lpstr>
      <vt:lpstr>PowerPoint Presentation</vt:lpstr>
      <vt:lpstr>PowerPoint Presentation</vt:lpstr>
      <vt:lpstr>PowerPoint Presentation</vt:lpstr>
      <vt:lpstr>Design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Concepts</dc:title>
  <dc:creator>new</dc:creator>
  <cp:lastModifiedBy>new</cp:lastModifiedBy>
  <cp:revision>6</cp:revision>
  <dcterms:created xsi:type="dcterms:W3CDTF">2025-02-14T04:48:39Z</dcterms:created>
  <dcterms:modified xsi:type="dcterms:W3CDTF">2025-02-14T05:20:55Z</dcterms:modified>
</cp:coreProperties>
</file>