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B793-BC40-9861-E154-EB6421BF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277816"/>
            <a:ext cx="8915399" cy="990826"/>
          </a:xfrm>
        </p:spPr>
        <p:txBody>
          <a:bodyPr/>
          <a:lstStyle/>
          <a:p>
            <a:r>
              <a:rPr lang="en-US" dirty="0"/>
              <a:t>Market Place for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6010-7278-0FAD-1642-F9219CF5D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901688"/>
            <a:ext cx="8915399" cy="2385420"/>
          </a:xfrm>
        </p:spPr>
        <p:txBody>
          <a:bodyPr>
            <a:normAutofit/>
          </a:bodyPr>
          <a:lstStyle/>
          <a:p>
            <a:br>
              <a:rPr lang="en-US" sz="2500" dirty="0"/>
            </a:br>
            <a:r>
              <a:rPr lang="en-US" sz="2500" b="1" i="1" dirty="0"/>
              <a:t>Team Name: </a:t>
            </a:r>
            <a:r>
              <a:rPr lang="en-US" sz="2500" dirty="0"/>
              <a:t>DMQL_6 </a:t>
            </a:r>
          </a:p>
          <a:p>
            <a:r>
              <a:rPr lang="en-US" sz="2500" b="1" i="1" dirty="0"/>
              <a:t>Team Members: </a:t>
            </a:r>
            <a:endParaRPr lang="en-US" sz="2500" dirty="0"/>
          </a:p>
          <a:p>
            <a:r>
              <a:rPr lang="en-US" sz="2500" dirty="0"/>
              <a:t>I. Karthik </a:t>
            </a:r>
            <a:r>
              <a:rPr lang="en-US" sz="2500" dirty="0" err="1"/>
              <a:t>Vasireddy</a:t>
            </a:r>
            <a:r>
              <a:rPr lang="en-US" sz="2500" dirty="0"/>
              <a:t>, UBID: </a:t>
            </a:r>
            <a:r>
              <a:rPr lang="en-US" sz="2500" dirty="0" err="1"/>
              <a:t>kvasired</a:t>
            </a:r>
            <a:r>
              <a:rPr lang="en-US" sz="2500" dirty="0"/>
              <a:t> </a:t>
            </a:r>
          </a:p>
          <a:p>
            <a:r>
              <a:rPr lang="en-US" sz="2500" dirty="0"/>
              <a:t>II. Sai Srinivas </a:t>
            </a:r>
            <a:r>
              <a:rPr lang="en-US" sz="2500" dirty="0" err="1"/>
              <a:t>Chetti</a:t>
            </a:r>
            <a:r>
              <a:rPr lang="en-US" sz="2500" dirty="0"/>
              <a:t>, UBID: </a:t>
            </a:r>
            <a:r>
              <a:rPr lang="en-US" sz="2500" dirty="0" err="1"/>
              <a:t>chettisa</a:t>
            </a:r>
            <a:r>
              <a:rPr lang="en-US" sz="25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CDDA-BC66-622B-25ED-4C0919AD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738" y="624110"/>
            <a:ext cx="9757875" cy="888167"/>
          </a:xfrm>
        </p:spPr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1281-2AB6-01DA-7D1B-48D1F995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738" y="1910862"/>
            <a:ext cx="9757874" cy="4000360"/>
          </a:xfrm>
        </p:spPr>
        <p:txBody>
          <a:bodyPr>
            <a:normAutofit/>
          </a:bodyPr>
          <a:lstStyle/>
          <a:p>
            <a:r>
              <a:rPr lang="en-US" dirty="0"/>
              <a:t>Designed a marketplace for users to Buy or Rent a Movie.</a:t>
            </a:r>
          </a:p>
          <a:p>
            <a:r>
              <a:rPr lang="en-US" b="1" i="1" dirty="0"/>
              <a:t>Motivation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wanted to design a marketplace for movies, where any person can visit the marketplace to </a:t>
            </a:r>
            <a:r>
              <a:rPr lang="en-US" b="1" i="1" dirty="0"/>
              <a:t>sell or rent </a:t>
            </a:r>
            <a:r>
              <a:rPr lang="en-US" dirty="0"/>
              <a:t>a movie. To watch a movie, people spends a lot of time browsing online to decide on a movie which is a waste of time. Our proposed database design tries to solve this problem by recommending movies to a user based on the user’s inputs.</a:t>
            </a:r>
          </a:p>
          <a:p>
            <a:r>
              <a:rPr lang="en-US" b="1" i="1" dirty="0"/>
              <a:t>Target Users: </a:t>
            </a:r>
            <a:r>
              <a:rPr lang="en-US" dirty="0"/>
              <a:t>All the movie buffs are potential target users for this application. </a:t>
            </a:r>
          </a:p>
          <a:p>
            <a:r>
              <a:rPr lang="en-US" b="1" i="1" dirty="0"/>
              <a:t>Real Life Scenario: </a:t>
            </a:r>
            <a:r>
              <a:rPr lang="en-US" dirty="0"/>
              <a:t> When a user wants a list of horror movies directed by James Wan, they can query the database by selecting  genre=Horror and director = James Wan using a user interface.  </a:t>
            </a:r>
            <a:endParaRPr lang="en-US" b="1" i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-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used 8 relations to design out database. Below are those relations(E/R diagram in the next slide).</a:t>
            </a:r>
          </a:p>
          <a:p>
            <a:pPr lvl="1"/>
            <a:r>
              <a:rPr lang="en-US" b="1" dirty="0"/>
              <a:t>Movies</a:t>
            </a:r>
            <a:r>
              <a:rPr lang="en-US" dirty="0"/>
              <a:t> – details of a movie.</a:t>
            </a:r>
          </a:p>
          <a:p>
            <a:pPr lvl="1"/>
            <a:r>
              <a:rPr lang="en-US" b="1" dirty="0"/>
              <a:t>Actors</a:t>
            </a:r>
            <a:r>
              <a:rPr lang="en-US" dirty="0"/>
              <a:t> -  details of an actor.</a:t>
            </a:r>
          </a:p>
          <a:p>
            <a:pPr lvl="1"/>
            <a:r>
              <a:rPr lang="en-US" b="1" dirty="0"/>
              <a:t>Directors</a:t>
            </a:r>
            <a:r>
              <a:rPr lang="en-US" dirty="0"/>
              <a:t> - details of a director.</a:t>
            </a:r>
          </a:p>
          <a:p>
            <a:pPr lvl="1"/>
            <a:r>
              <a:rPr lang="en-US" b="1" dirty="0"/>
              <a:t>Roles</a:t>
            </a:r>
            <a:r>
              <a:rPr lang="en-US" dirty="0"/>
              <a:t> – details of role of an actor for a particular movie.</a:t>
            </a:r>
          </a:p>
          <a:p>
            <a:pPr lvl="1"/>
            <a:r>
              <a:rPr lang="en-US" b="1" dirty="0" err="1"/>
              <a:t>Movies_genres</a:t>
            </a:r>
            <a:r>
              <a:rPr lang="en-US" b="1" dirty="0"/>
              <a:t> </a:t>
            </a:r>
            <a:r>
              <a:rPr lang="en-US" dirty="0"/>
              <a:t>– genre of a movie.</a:t>
            </a:r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(why not include genre in movie table).</a:t>
            </a:r>
          </a:p>
          <a:p>
            <a:pPr lvl="1"/>
            <a:r>
              <a:rPr lang="en-US" b="1" dirty="0" err="1"/>
              <a:t>Director_genres</a:t>
            </a:r>
            <a:r>
              <a:rPr lang="en-US" b="1" dirty="0"/>
              <a:t> </a:t>
            </a:r>
            <a:r>
              <a:rPr lang="en-US" dirty="0"/>
              <a:t>– genres of movies for a director.</a:t>
            </a:r>
          </a:p>
          <a:p>
            <a:pPr lvl="1"/>
            <a:r>
              <a:rPr lang="en-US" b="1" dirty="0" err="1"/>
              <a:t>Movies_directors</a:t>
            </a:r>
            <a:r>
              <a:rPr lang="en-US" b="1" dirty="0"/>
              <a:t> </a:t>
            </a:r>
            <a:r>
              <a:rPr lang="en-US" dirty="0"/>
              <a:t>– table linking movies and director’s relation.</a:t>
            </a:r>
          </a:p>
          <a:p>
            <a:pPr lvl="1"/>
            <a:r>
              <a:rPr lang="en-US" b="1" dirty="0" err="1"/>
              <a:t>Purchase_History</a:t>
            </a:r>
            <a:r>
              <a:rPr lang="en-US" b="1" dirty="0"/>
              <a:t> </a:t>
            </a:r>
            <a:r>
              <a:rPr lang="en-US" dirty="0"/>
              <a:t>– shows how many times a movie has been rented.</a:t>
            </a:r>
          </a:p>
          <a:p>
            <a:r>
              <a:rPr lang="en-US" dirty="0"/>
              <a:t>We used “.</a:t>
            </a:r>
            <a:r>
              <a:rPr lang="en-US" dirty="0" err="1"/>
              <a:t>sql</a:t>
            </a:r>
            <a:r>
              <a:rPr lang="en-US" dirty="0"/>
              <a:t>” files to create tables, triggers and Insert the data.</a:t>
            </a:r>
          </a:p>
          <a:p>
            <a:pPr lvl="1"/>
            <a:r>
              <a:rPr lang="en-US" b="1" i="1" dirty="0" err="1"/>
              <a:t>create.sql</a:t>
            </a:r>
            <a:r>
              <a:rPr lang="en-US" b="1" i="1" dirty="0"/>
              <a:t> </a:t>
            </a:r>
            <a:r>
              <a:rPr lang="en-US" dirty="0"/>
              <a:t>– creates all the tables with </a:t>
            </a:r>
            <a:r>
              <a:rPr lang="en-US" i="1" dirty="0" err="1"/>
              <a:t>constaints</a:t>
            </a:r>
            <a:r>
              <a:rPr lang="en-US" dirty="0"/>
              <a:t> and </a:t>
            </a:r>
            <a:r>
              <a:rPr lang="en-US" i="1" dirty="0"/>
              <a:t>triggers</a:t>
            </a:r>
            <a:r>
              <a:rPr lang="en-US" dirty="0"/>
              <a:t>.</a:t>
            </a:r>
          </a:p>
          <a:p>
            <a:pPr lvl="1"/>
            <a:r>
              <a:rPr lang="en-US" b="1" i="1" dirty="0" err="1"/>
              <a:t>load.sql</a:t>
            </a:r>
            <a:r>
              <a:rPr lang="en-US" b="1" i="1" dirty="0"/>
              <a:t> </a:t>
            </a:r>
            <a:r>
              <a:rPr lang="en-US" dirty="0"/>
              <a:t>– Inserts records into the tables, each table contains </a:t>
            </a:r>
            <a:r>
              <a:rPr lang="en-US" dirty="0" err="1"/>
              <a:t>atleast</a:t>
            </a:r>
            <a:r>
              <a:rPr lang="en-US" dirty="0"/>
              <a:t> 50000 rows</a:t>
            </a:r>
          </a:p>
          <a:p>
            <a:pPr lvl="1"/>
            <a:r>
              <a:rPr lang="en-US" b="1" i="1" dirty="0" err="1"/>
              <a:t>readme.txt</a:t>
            </a:r>
            <a:r>
              <a:rPr lang="en-US" b="1" i="1" dirty="0"/>
              <a:t> </a:t>
            </a:r>
            <a:r>
              <a:rPr lang="en-US" dirty="0"/>
              <a:t>-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C9C8-DF25-8C93-7A40-0047488D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755" y="624110"/>
            <a:ext cx="9546858" cy="1280890"/>
          </a:xfrm>
        </p:spPr>
        <p:txBody>
          <a:bodyPr/>
          <a:lstStyle/>
          <a:p>
            <a:r>
              <a:rPr lang="en-US" u="sng" dirty="0"/>
              <a:t>Database Design – E/R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1B348-3808-4E05-5903-6186E885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3" y="1581150"/>
            <a:ext cx="10160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2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-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605474" cy="442239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Primary and foreign keys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Check conditions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Sequencing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Indexing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triggers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6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– BCNF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605474" cy="4422391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Testing – 11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/>
          </a:bodyPr>
          <a:lstStyle/>
          <a:p>
            <a:r>
              <a:rPr lang="en-US" dirty="0"/>
              <a:t>We have designed several SQL queries to test our database. We will show the execution of each of these queries during our Demo.</a:t>
            </a:r>
          </a:p>
          <a:p>
            <a:r>
              <a:rPr lang="en-US" b="1" dirty="0"/>
              <a:t>7 Select Queries: </a:t>
            </a:r>
          </a:p>
          <a:p>
            <a:pPr lvl="1"/>
            <a:r>
              <a:rPr lang="en-US" i="1" dirty="0"/>
              <a:t>Get 5 Top Rated Movies of a Director that are available for rent: </a:t>
            </a:r>
            <a:r>
              <a:rPr lang="en-US" dirty="0"/>
              <a:t>Joined 3 tables and used order by, group by and having.</a:t>
            </a:r>
          </a:p>
          <a:p>
            <a:pPr lvl="1"/>
            <a:r>
              <a:rPr lang="en-US" i="1" dirty="0"/>
              <a:t>Get 5 Top Rated Movies based on Genre that are available for rent: </a:t>
            </a:r>
            <a:r>
              <a:rPr lang="en-US" dirty="0"/>
              <a:t>Joined 2 tables and used order by and Limit.</a:t>
            </a:r>
          </a:p>
          <a:p>
            <a:pPr lvl="1"/>
            <a:r>
              <a:rPr lang="en-US" i="1" dirty="0"/>
              <a:t>Recommend movies based on actor, director, year and genre: </a:t>
            </a:r>
            <a:r>
              <a:rPr lang="en-US" dirty="0"/>
              <a:t>Joined 6 tables and used order by and Limit. This contains other sub-queries based on all possible combinations.</a:t>
            </a:r>
          </a:p>
          <a:p>
            <a:r>
              <a:rPr lang="en-US" b="1" dirty="0"/>
              <a:t>1 Insert Query: </a:t>
            </a:r>
            <a:r>
              <a:rPr lang="en-US" dirty="0"/>
              <a:t>this query will insert a new movie tuple to the movies table.</a:t>
            </a:r>
          </a:p>
          <a:p>
            <a:r>
              <a:rPr lang="en-US" b="1" i="1" dirty="0"/>
              <a:t>2 Update Queries: </a:t>
            </a:r>
          </a:p>
          <a:p>
            <a:pPr lvl="1"/>
            <a:r>
              <a:rPr lang="en-US" dirty="0"/>
              <a:t>Updating Director name from director's table.</a:t>
            </a:r>
          </a:p>
          <a:p>
            <a:pPr lvl="1"/>
            <a:r>
              <a:rPr lang="en-US" dirty="0"/>
              <a:t>Updating movie name and availability from movies table.</a:t>
            </a:r>
          </a:p>
          <a:p>
            <a:r>
              <a:rPr lang="en-US" b="1" i="1" dirty="0"/>
              <a:t>3 Delete Queries: </a:t>
            </a:r>
            <a:r>
              <a:rPr lang="en-US" dirty="0"/>
              <a:t>Deletes a row from a table based on user selection.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i="1" u="sng" dirty="0"/>
              <a:t>Query execution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52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0FC2-604A-B061-BCCF-D01EC217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89738"/>
            <a:ext cx="8915400" cy="1078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On to the Web Application !!</a:t>
            </a:r>
          </a:p>
        </p:txBody>
      </p:sp>
    </p:spTree>
    <p:extLst>
      <p:ext uri="{BB962C8B-B14F-4D97-AF65-F5344CB8AC3E}">
        <p14:creationId xmlns:p14="http://schemas.microsoft.com/office/powerpoint/2010/main" val="316210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</TotalTime>
  <Words>535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Market Place for Movies</vt:lpstr>
      <vt:lpstr>Problem Statement</vt:lpstr>
      <vt:lpstr>Database Design - Relations</vt:lpstr>
      <vt:lpstr>Database Design – E/R Diagram</vt:lpstr>
      <vt:lpstr>Database Design - Constraints</vt:lpstr>
      <vt:lpstr>Database Design – BCNF </vt:lpstr>
      <vt:lpstr>Database Testing – 11 Queries</vt:lpstr>
      <vt:lpstr>Query execution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Srinivas Chetti</dc:creator>
  <cp:lastModifiedBy>Sai Srinivas Chetti</cp:lastModifiedBy>
  <cp:revision>8</cp:revision>
  <dcterms:created xsi:type="dcterms:W3CDTF">2022-05-02T17:42:52Z</dcterms:created>
  <dcterms:modified xsi:type="dcterms:W3CDTF">2022-05-02T21:40:08Z</dcterms:modified>
</cp:coreProperties>
</file>