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A4EE-AFE4-403C-B5C7-684EF51255A8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F395-2092-4E95-87A4-BAA5AB709D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4008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transformer is a static piece of equipment used either for raising or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lowering 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voltage of an a.c. supply with a corresponding decrease or increase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incurrent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It essentially consists of two windings, the primary 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secondary, wound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common laminated magnetic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58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95600"/>
            <a:ext cx="5486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57200"/>
            <a:ext cx="4800600" cy="166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8305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7338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winding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connected to the a.c. source is called primary winding (or primary)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connected to load is called secondary winding (or secondary).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alternating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whose magnitude is to be changed is applied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primary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Depending upon the number of turns of the primary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N1)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secondary(N2),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alternating e.m.f.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induced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secondary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induced emf causes a current to I2 to flow hence a voltage v2 is set up called secondary voltage.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248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38600"/>
            <a:ext cx="7772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Office PowerPoint</Application>
  <PresentationFormat>On-screen Show (4:3)</PresentationFormat>
  <Paragraphs>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16</cp:revision>
  <dcterms:created xsi:type="dcterms:W3CDTF">2020-03-24T02:53:08Z</dcterms:created>
  <dcterms:modified xsi:type="dcterms:W3CDTF">2020-03-24T03:17:07Z</dcterms:modified>
</cp:coreProperties>
</file>