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76600" y="2085373"/>
            <a:ext cx="87678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Srinivas </a:t>
            </a:r>
            <a:r>
              <a:rPr lang="en-US" spc="15" dirty="0" err="1"/>
              <a:t>Kommirisetty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Trebuchet MS</vt:lpstr>
      <vt:lpstr>Office Theme</vt:lpstr>
      <vt:lpstr>Srinivas Kommirisetty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KOMMIRISETTY SRINIVAS</cp:lastModifiedBy>
  <cp:revision>2</cp:revision>
  <dcterms:created xsi:type="dcterms:W3CDTF">2024-06-03T05:48:59Z</dcterms:created>
  <dcterms:modified xsi:type="dcterms:W3CDTF">2024-06-12T09:30:02Z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