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6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0B0C-37DA-41AD-B140-2C497876AF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03B9-08A1-4E01-A767-203DFA09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What is DevOps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cap="none" spc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19">
            <a:extLst>
              <a:ext uri="{FF2B5EF4-FFF2-40B4-BE49-F238E27FC236}">
                <a16:creationId xmlns=""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=""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4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picture containing text, map&#10;&#10;Description generated with very high confidence">
            <a:extLst>
              <a:ext uri="{FF2B5EF4-FFF2-40B4-BE49-F238E27FC236}">
                <a16:creationId xmlns="" xmlns:a16="http://schemas.microsoft.com/office/drawing/2014/main" id="{D28D2520-5017-4B2D-AADC-53255C06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79"/>
            <a:ext cx="9494114" cy="3843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 you know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274567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 of Software Development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4C5AC7C-FDB9-4616-9824-C78C2C3AD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3" y="164288"/>
            <a:ext cx="10909073" cy="4554556"/>
          </a:xfrm>
        </p:spPr>
      </p:pic>
    </p:spTree>
    <p:extLst>
      <p:ext uri="{BB962C8B-B14F-4D97-AF65-F5344CB8AC3E}">
        <p14:creationId xmlns:p14="http://schemas.microsoft.com/office/powerpoint/2010/main" val="131193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4260889"/>
            <a:ext cx="10909073" cy="12913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2011 : </a:t>
            </a:r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FaceBook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D215DE0-1B88-45AE-9A7C-CED4D06C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6" y="15836"/>
            <a:ext cx="11410734" cy="4690341"/>
          </a:xfrm>
        </p:spPr>
      </p:pic>
    </p:spTree>
    <p:extLst>
      <p:ext uri="{BB962C8B-B14F-4D97-AF65-F5344CB8AC3E}">
        <p14:creationId xmlns:p14="http://schemas.microsoft.com/office/powerpoint/2010/main" val="344974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 Book Comes Up with Dark Launching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C5DB67E5-36AF-4AC8-836F-3FA181CE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333471"/>
            <a:ext cx="10602687" cy="4357629"/>
          </a:xfrm>
        </p:spPr>
      </p:pic>
    </p:spTree>
    <p:extLst>
      <p:ext uri="{BB962C8B-B14F-4D97-AF65-F5344CB8AC3E}">
        <p14:creationId xmlns:p14="http://schemas.microsoft.com/office/powerpoint/2010/main" val="25623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Dark Launching </a:t>
            </a:r>
            <a:r>
              <a:rPr lang="en-US" sz="5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Techinique</a:t>
            </a:r>
            <a:endParaRPr lang="en-US" sz="5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56D6AFE-E3E6-4960-83AA-85E3C9A5A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0" y="254191"/>
            <a:ext cx="10818955" cy="4374959"/>
          </a:xfrm>
        </p:spPr>
      </p:pic>
    </p:spTree>
    <p:extLst>
      <p:ext uri="{BB962C8B-B14F-4D97-AF65-F5344CB8AC3E}">
        <p14:creationId xmlns:p14="http://schemas.microsoft.com/office/powerpoint/2010/main" val="157884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Dark Launching </a:t>
            </a:r>
            <a:r>
              <a:rPr lang="en-US" sz="5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Techinique</a:t>
            </a:r>
            <a:endParaRPr lang="en-US" sz="5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2C6303C-9D74-450C-ABD5-E8528ACE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" y="160338"/>
            <a:ext cx="11791943" cy="4554537"/>
          </a:xfrm>
        </p:spPr>
      </p:pic>
    </p:spTree>
    <p:extLst>
      <p:ext uri="{BB962C8B-B14F-4D97-AF65-F5344CB8AC3E}">
        <p14:creationId xmlns:p14="http://schemas.microsoft.com/office/powerpoint/2010/main" val="142914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DevOps 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0A3B0E6-4EC3-450F-9008-DD892861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5" y="217261"/>
            <a:ext cx="11500070" cy="4332968"/>
          </a:xfrm>
        </p:spPr>
      </p:pic>
    </p:spTree>
    <p:extLst>
      <p:ext uri="{BB962C8B-B14F-4D97-AF65-F5344CB8AC3E}">
        <p14:creationId xmlns:p14="http://schemas.microsoft.com/office/powerpoint/2010/main" val="335138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Tools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EFCEAEFC-FADF-40BF-B1DE-339A5D53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3" y="164288"/>
            <a:ext cx="11737677" cy="4385941"/>
          </a:xfrm>
        </p:spPr>
      </p:pic>
    </p:spTree>
    <p:extLst>
      <p:ext uri="{BB962C8B-B14F-4D97-AF65-F5344CB8AC3E}">
        <p14:creationId xmlns:p14="http://schemas.microsoft.com/office/powerpoint/2010/main" val="108733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is DevOps</vt:lpstr>
      <vt:lpstr>Do you know the following :</vt:lpstr>
      <vt:lpstr>Evolution of Software Development</vt:lpstr>
      <vt:lpstr>Use Case 2011 : FaceBook</vt:lpstr>
      <vt:lpstr>Face Book Comes Up with Dark Launching</vt:lpstr>
      <vt:lpstr>The Dark Launching Techinique</vt:lpstr>
      <vt:lpstr>The Dark Launching Techinique</vt:lpstr>
      <vt:lpstr>What is DevOps ?</vt:lpstr>
      <vt:lpstr>DevOps Tools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DevOps</dc:title>
  <dc:creator>srinivasa babu</dc:creator>
  <cp:lastModifiedBy>srinivasa babu</cp:lastModifiedBy>
  <cp:revision>2</cp:revision>
  <dcterms:created xsi:type="dcterms:W3CDTF">2020-01-11T08:57:25Z</dcterms:created>
  <dcterms:modified xsi:type="dcterms:W3CDTF">2020-01-11T08:58:59Z</dcterms:modified>
</cp:coreProperties>
</file>