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End-to-End DevOps CI/CD Solution on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Methods, Results, and AWS Resources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Always use dedicated artifact &amp; packaging buckets</a:t>
            </a:r>
          </a:p>
          <a:p>
            <a:r>
              <a:t>• Follow least-privilege IAM principle</a:t>
            </a:r>
          </a:p>
          <a:p>
            <a:r>
              <a:t>• Implement monitoring with CloudWatch</a:t>
            </a:r>
          </a:p>
          <a:p>
            <a:r>
              <a:t>• Use Parameters &amp; Environment variables for flexibility</a:t>
            </a:r>
          </a:p>
          <a:p>
            <a:r>
              <a:t>• Ensure proper error handling in buildspec.yaml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CI/CD Architecture on AWS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6459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GitHub (Source)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286000" y="2103120"/>
            <a:ext cx="457200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2926080" y="1828800"/>
            <a:ext cx="16459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AWS CodePipeline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754880" y="2103120"/>
            <a:ext cx="457200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394960" y="1828800"/>
            <a:ext cx="16459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AWS CodeBuild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223760" y="2103120"/>
            <a:ext cx="457200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863840" y="1828800"/>
            <a:ext cx="16459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S3 Artifact Store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9692640" y="2103120"/>
            <a:ext cx="457200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10332720" y="1828800"/>
            <a:ext cx="16459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AWS CloudFormation</a:t>
            </a:r>
          </a:p>
          <a:p>
            <a:r>
              <a:t>(Infrastructure as Code)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2161520" y="2103120"/>
            <a:ext cx="457200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2801600" y="1828800"/>
            <a:ext cx="16459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AWS Lambda</a:t>
            </a:r>
          </a:p>
          <a:p>
            <a:r>
              <a:t>(Deployed App)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4630400" y="2103120"/>
            <a:ext cx="457200" cy="3657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15270480" y="1828800"/>
            <a:ext cx="16459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API Gateway</a:t>
            </a:r>
          </a:p>
          <a:p>
            <a:r>
              <a:t>(Endpoint Access)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Problem Statement</a:t>
            </a:r>
          </a:p>
          <a:p>
            <a:r>
              <a:t>3. Solution Overview</a:t>
            </a:r>
          </a:p>
          <a:p>
            <a:r>
              <a:t>4. CI/CD Flow</a:t>
            </a:r>
          </a:p>
          <a:p>
            <a:r>
              <a:t>5. AWS Services Used</a:t>
            </a:r>
          </a:p>
          <a:p>
            <a:r>
              <a:t>6. Build &amp; Deployment Stages</a:t>
            </a:r>
          </a:p>
          <a:p>
            <a:r>
              <a:t>7. Pipeline Error &amp; Fix</a:t>
            </a:r>
          </a:p>
          <a:p>
            <a:r>
              <a:t>8. Results</a:t>
            </a:r>
          </a:p>
          <a:p>
            <a:r>
              <a:t>9. Best Practices</a:t>
            </a:r>
          </a:p>
          <a:p>
            <a:r>
              <a:t>10.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On-premises deployments are slow and error-prone</a:t>
            </a:r>
          </a:p>
          <a:p>
            <a:r>
              <a:t>• Lack of automation in build, test, and deployment</a:t>
            </a:r>
          </a:p>
          <a:p>
            <a:r>
              <a:t>• Manual resource provisioning creates inconsistencies</a:t>
            </a:r>
          </a:p>
          <a:p>
            <a:r>
              <a:t>• Need for reliable, repeatable CI/CD pipelines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 AWS-based CI/CD pipeline</a:t>
            </a:r>
          </a:p>
          <a:p>
            <a:r>
              <a:t>• Automate build, package, and deploy using CodePipeline &amp; CodeBuild</a:t>
            </a:r>
          </a:p>
          <a:p>
            <a:r>
              <a:t>• Use CloudFormation/SAM for IaC</a:t>
            </a:r>
          </a:p>
          <a:p>
            <a:r>
              <a:t>• Store and manage artifacts in S3</a:t>
            </a:r>
          </a:p>
          <a:p>
            <a:r>
              <a:t>• Ensure security and scalability with IAM roles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Developer pushes code to GitHub</a:t>
            </a:r>
          </a:p>
          <a:p>
            <a:r>
              <a:t>2. CodePipeline triggers build</a:t>
            </a:r>
          </a:p>
          <a:p>
            <a:r>
              <a:t>3. CodeBuild compiles &amp; packages Lambda code</a:t>
            </a:r>
          </a:p>
          <a:p>
            <a:r>
              <a:t>4. Artifacts stored in S3 packaging bucket</a:t>
            </a:r>
          </a:p>
          <a:p>
            <a:r>
              <a:t>5. CloudFormation deploys resources</a:t>
            </a:r>
          </a:p>
          <a:p>
            <a:r>
              <a:t>6. Application deployed to Lambda &amp; exposed via API Gateway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CodePipeline - Orchestrates CI/CD flow</a:t>
            </a:r>
          </a:p>
          <a:p>
            <a:r>
              <a:t>• CodeBuild - Compiles and packages application</a:t>
            </a:r>
          </a:p>
          <a:p>
            <a:r>
              <a:t>• S3 - Stores artifacts and packaged templates</a:t>
            </a:r>
          </a:p>
          <a:p>
            <a:r>
              <a:t>• CloudFormation/SAM - Infrastructure as Code</a:t>
            </a:r>
          </a:p>
          <a:p>
            <a:r>
              <a:t>• Lambda - Application runtime</a:t>
            </a:r>
          </a:p>
          <a:p>
            <a:r>
              <a:t>• API Gateway - Exposes Lambda as REST API</a:t>
            </a:r>
          </a:p>
          <a:p>
            <a:r>
              <a:t>• IAM - Access and permissions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 &amp; Deployment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Pre-Build: Install dependencies via pip</a:t>
            </a:r>
          </a:p>
          <a:p>
            <a:r>
              <a:t>• Build: Run aws cloudformation package</a:t>
            </a:r>
          </a:p>
          <a:p>
            <a:r>
              <a:t>• Artifact: Output packaged SAM template</a:t>
            </a:r>
          </a:p>
          <a:p>
            <a:r>
              <a:t>• Deploy: CloudFormation deploys resources</a:t>
            </a:r>
          </a:p>
          <a:p>
            <a:r>
              <a:t>• Post-Build: Verify outputSamTemplate.yaml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Errors &amp;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Error: S3 bucket not found</a:t>
            </a:r>
          </a:p>
          <a:p>
            <a:r>
              <a:t>• Fix: Create dedicated S3 bucket for packaging</a:t>
            </a:r>
          </a:p>
          <a:p>
            <a:r>
              <a:t>• Pass bucket via CodeBuild environment variable</a:t>
            </a:r>
          </a:p>
          <a:p>
            <a:r>
              <a:t>• Ensure IAM role has correct S3 &amp; KMS permissions</a:t>
            </a:r>
          </a:p>
          <a:p>
            <a:r>
              <a:t>• Update buildspec.yaml to use $PACKAGE_BUCKET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automated CI/CD pipeline</a:t>
            </a:r>
          </a:p>
          <a:p>
            <a:r>
              <a:t>• Reduced manual effort and errors</a:t>
            </a:r>
          </a:p>
          <a:p>
            <a:r>
              <a:t>• Faster deployments with rollback capability</a:t>
            </a:r>
          </a:p>
          <a:p>
            <a:r>
              <a:t>• Consistency via Infrastructure as Code</a:t>
            </a:r>
          </a:p>
          <a:p>
            <a:r>
              <a:t>• Scalable, secure, and auditable deployment process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