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Serverless CI/CD Check-Ride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Customer Demo – End-to-End Solution Walkthrough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Why Lambda vs ECS/EKS? → Cheaper &amp; scales instantly for lightweight APIs</a:t>
            </a:r>
          </a:p>
          <a:p>
            <a:pPr/>
            <a:r>
              <a:t>Multi-env setup? → Extend pipeline with Dev, QA, Prod stages</a:t>
            </a:r>
          </a:p>
          <a:p>
            <a:pPr/>
            <a:r>
              <a:t>Security? → IAM least privilege + scans + approvals</a:t>
            </a:r>
          </a:p>
          <a:p>
            <a:pPr/>
            <a:r>
              <a:t>Deployment failures? → CloudFormation auto rollback</a:t>
            </a:r>
          </a:p>
          <a:p>
            <a:pPr/>
            <a:r>
              <a:t>Monitoring? → CloudWatch, X-Ray, GuardDuty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AWS Serverless CI/CD pipeline addresses challenges of manual deployments, scaling, and governance.</a:t>
            </a:r>
          </a:p>
          <a:p>
            <a:r>
              <a:t>Provides automation, scalability, cost savings, and faster delivery cycles.</a:t>
            </a:r>
          </a:p>
          <a:p>
            <a:r>
              <a:t>This demo is a foundation for enterprise-ready multi-environment CI/CD.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WS_CICD_Pipeline_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880634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Manual deployments – slow &amp; error-prone</a:t>
            </a:r>
          </a:p>
          <a:p>
            <a:pPr/>
            <a:r>
              <a:t>No elasticity for sudden traffic spikes</a:t>
            </a:r>
          </a:p>
          <a:p>
            <a:pPr/>
            <a:r>
              <a:t>Lack of automated testing &amp; security checks</a:t>
            </a:r>
          </a:p>
          <a:p>
            <a:pPr/>
            <a:r>
              <a:t>Inconsistent environments (Dev, Test, Prod)</a:t>
            </a:r>
          </a:p>
          <a:p>
            <a:pPr/>
            <a:r>
              <a:t>Business impact: downtime, weeks-long cycles, high infra costs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AWS Lambda for serverless compute</a:t>
            </a:r>
          </a:p>
          <a:p>
            <a:pPr/>
            <a:r>
              <a:t>Amazon API Gateway for REST exposure</a:t>
            </a:r>
          </a:p>
          <a:p>
            <a:pPr/>
            <a:r>
              <a:t>AWS SAM for Infrastructure as Code</a:t>
            </a:r>
          </a:p>
          <a:p>
            <a:pPr/>
            <a:r>
              <a:t>AWS CodePipeline &amp; CodeBuild for CI/CD automation</a:t>
            </a:r>
          </a:p>
          <a:p>
            <a:pPr/>
            <a:r>
              <a:t>GitHub as source control</a:t>
            </a:r>
          </a:p>
          <a:p>
            <a:pPr/>
            <a:r>
              <a:t>Manual Approval stage for governance</a:t>
            </a:r>
          </a:p>
          <a:p>
            <a:pPr/>
            <a:r>
              <a:t>CloudFormation ensures consistency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Repository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lambda_handler.py – Lambda function code</a:t>
            </a:r>
          </a:p>
          <a:p>
            <a:pPr/>
            <a:r>
              <a:t>requirements.txt – Python dependencies</a:t>
            </a:r>
          </a:p>
          <a:p>
            <a:pPr/>
            <a:r>
              <a:t>buildspec.yml – Build stage (lint, test, security scan, sam build)</a:t>
            </a:r>
          </a:p>
          <a:p>
            <a:pPr/>
            <a:r>
              <a:t>buildspec-deploy.yml – Deploy stage (sam deploy)</a:t>
            </a:r>
          </a:p>
          <a:p>
            <a:pPr/>
            <a:r>
              <a:t>samTemplate.yaml – Infra definition (Lambda, API GW, IAM)</a:t>
            </a:r>
          </a:p>
          <a:p>
            <a:pPr/>
            <a:r>
              <a:t>samconfig.toml – Config (stack, region)</a:t>
            </a:r>
          </a:p>
          <a:p>
            <a:pPr/>
            <a:r>
              <a:t>tests/test_basic.py – Unit test</a:t>
            </a:r>
          </a:p>
          <a:p>
            <a:pPr/>
            <a:r>
              <a:t>README.md – Documentation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Resources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AWS CodePipeline – CI/CD orchestration</a:t>
            </a:r>
          </a:p>
          <a:p>
            <a:pPr/>
            <a:r>
              <a:t>AWS CodeBuild – Build &amp; Deploy jobs</a:t>
            </a:r>
          </a:p>
          <a:p>
            <a:pPr/>
            <a:r>
              <a:t>AWS Lambda – Serverless compute</a:t>
            </a:r>
          </a:p>
          <a:p>
            <a:pPr/>
            <a:r>
              <a:t>Amazon API Gateway – REST endpoint</a:t>
            </a:r>
          </a:p>
          <a:p>
            <a:pPr/>
            <a:r>
              <a:t>Amazon S3 – Store build artifacts</a:t>
            </a:r>
          </a:p>
          <a:p>
            <a:pPr/>
            <a:r>
              <a:t>IAM Roles – Least privilege security</a:t>
            </a:r>
          </a:p>
          <a:p>
            <a:pPr/>
            <a:r>
              <a:t>Amazon CloudWatch – Monitoring &amp; logs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Source → GitHub commit triggers pipeline</a:t>
            </a:r>
          </a:p>
          <a:p>
            <a:pPr/>
            <a:r>
              <a:t>Build → Install deps, lint, tests, security scan, sam build</a:t>
            </a:r>
          </a:p>
          <a:p>
            <a:pPr/>
            <a:r>
              <a:t>Manual Approval → Governance checkpoint</a:t>
            </a:r>
          </a:p>
          <a:p>
            <a:pPr/>
            <a:r>
              <a:t>Deploy → sam deploy via CloudFormation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Networking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IAM Roles: Least privilege for CodePipeline &amp; CodeBuild</a:t>
            </a:r>
          </a:p>
          <a:p>
            <a:pPr/>
            <a:r>
              <a:t>Security Scans: Bandit, cfn-lint</a:t>
            </a:r>
          </a:p>
          <a:p>
            <a:pPr/>
            <a:r>
              <a:t>Networking: Lambda in AWS-managed infra or private VPC</a:t>
            </a:r>
          </a:p>
          <a:p>
            <a:pPr/>
            <a:r>
              <a:t>API Gateway exposed via HTTPS with authentication, throttling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Push code change to GitHub → triggers pipeline</a:t>
            </a:r>
          </a:p>
          <a:p>
            <a:pPr/>
            <a:r>
              <a:t>Source → Build: linting, testing, security scans</a:t>
            </a:r>
          </a:p>
          <a:p>
            <a:pPr/>
            <a:r>
              <a:t>Pause at Manual Approval</a:t>
            </a:r>
          </a:p>
          <a:p>
            <a:pPr/>
            <a:r>
              <a:t>Deploy stage provisions stack</a:t>
            </a:r>
          </a:p>
          <a:p>
            <a:pPr/>
            <a:r>
              <a:t>Test API Gateway endpoint → Hello from Lambda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Fully automated CI/CD pipeline</a:t>
            </a:r>
          </a:p>
          <a:p>
            <a:pPr/>
            <a:r>
              <a:t>No server management (serverless)</a:t>
            </a:r>
          </a:p>
          <a:p>
            <a:pPr/>
            <a:r>
              <a:t>Auto-scaling Lambda handles unpredictable workloads</a:t>
            </a:r>
          </a:p>
          <a:p>
            <a:pPr/>
            <a:r>
              <a:t>Cost efficiency – Pay only for usage</a:t>
            </a:r>
          </a:p>
          <a:p>
            <a:pPr/>
            <a:r>
              <a:t>Governance via manual approvals</a:t>
            </a:r>
          </a:p>
          <a:p>
            <a:pPr/>
            <a:r>
              <a:t>Faster delivery – From days to minutes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