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 bookmarkIdSeed="3">
  <p:sldMasterIdLst>
    <p:sldMasterId id="2147483660" r:id="rId4"/>
  </p:sldMasterIdLst>
  <p:notesMasterIdLst>
    <p:notesMasterId r:id="rId7"/>
  </p:notesMasterIdLst>
  <p:sldIdLst>
    <p:sldId id="861" r:id="rId5"/>
    <p:sldId id="862" r:id="rId6"/>
  </p:sldIdLst>
  <p:sldSz cx="9906000" cy="6858000" type="A4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thor" initials="A" lastIdx="2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9E35"/>
    <a:srgbClr val="D5F0CD"/>
    <a:srgbClr val="996633"/>
    <a:srgbClr val="000000"/>
    <a:srgbClr val="DBE8F3"/>
    <a:srgbClr val="C3E2C1"/>
    <a:srgbClr val="EBF4E9"/>
    <a:srgbClr val="E8F4EB"/>
    <a:srgbClr val="E8F4CD"/>
    <a:srgbClr val="D4E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5" autoAdjust="0"/>
    <p:restoredTop sz="93190" autoAdjust="0"/>
  </p:normalViewPr>
  <p:slideViewPr>
    <p:cSldViewPr snapToObjects="1" showGuides="1">
      <p:cViewPr varScale="1">
        <p:scale>
          <a:sx n="67" d="100"/>
          <a:sy n="67" d="100"/>
        </p:scale>
        <p:origin x="1656" y="6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414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46800" cy="46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11563-5561-40AB-BEC3-C024460AF97E}" type="datetimeFigureOut">
              <a:rPr lang="en-GB" smtClean="0"/>
              <a:pPr/>
              <a:t>17/05/2018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22936-C66F-4B8D-85C6-2779B69CEEB6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WB_PPTcover-BLU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5"/>
          <a:stretch/>
        </p:blipFill>
        <p:spPr>
          <a:xfrm>
            <a:off x="2" y="12599"/>
            <a:ext cx="9905998" cy="68328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34137" y="245287"/>
            <a:ext cx="1449701" cy="5540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134132" y="6283800"/>
            <a:ext cx="1449706" cy="226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1000" y="2008097"/>
            <a:ext cx="5316116" cy="1495525"/>
          </a:xfrm>
        </p:spPr>
        <p:txBody>
          <a:bodyPr anchor="b">
            <a:normAutofit/>
          </a:bodyPr>
          <a:lstStyle>
            <a:lvl1pPr algn="r">
              <a:defRPr sz="3500" baseline="0">
                <a:solidFill>
                  <a:schemeClr val="bg1"/>
                </a:solidFill>
                <a:latin typeface="Cover Titl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1893" y="3703460"/>
            <a:ext cx="5035223" cy="726458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26" descr="Visual Identitiy Band"/>
          <p:cNvPicPr preferRelativeResize="0"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681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-Heading &amp;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2" hasCustomPrompt="1"/>
          </p:nvPr>
        </p:nvSpPr>
        <p:spPr>
          <a:xfrm>
            <a:off x="324091" y="1323001"/>
            <a:ext cx="9259747" cy="5615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buFontTx/>
              <a:buNone/>
              <a:defRPr b="1" baseline="0">
                <a:solidFill>
                  <a:schemeClr val="accent3"/>
                </a:solidFill>
                <a:latin typeface="Sub-Heading Green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324091" y="2025000"/>
            <a:ext cx="4488509" cy="4145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idx="13"/>
          </p:nvPr>
        </p:nvSpPr>
        <p:spPr>
          <a:xfrm>
            <a:off x="5093400" y="2025000"/>
            <a:ext cx="4490438" cy="4145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5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-Heading &amp; 2 Column Text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4091" y="1323001"/>
            <a:ext cx="9259747" cy="5615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buFontTx/>
              <a:buNone/>
              <a:defRPr b="1" baseline="0">
                <a:solidFill>
                  <a:schemeClr val="accent3"/>
                </a:solidFill>
                <a:latin typeface="Sub-Heading Green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324091" y="2025000"/>
            <a:ext cx="4488509" cy="354706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4"/>
          </p:nvPr>
        </p:nvSpPr>
        <p:spPr>
          <a:xfrm>
            <a:off x="5093400" y="2025000"/>
            <a:ext cx="4490438" cy="354706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3" hasCustomPrompt="1"/>
          </p:nvPr>
        </p:nvSpPr>
        <p:spPr>
          <a:xfrm>
            <a:off x="324091" y="5769000"/>
            <a:ext cx="9259747" cy="4010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 sz="900" baseline="0">
                <a:solidFill>
                  <a:schemeClr val="accent5"/>
                </a:solidFill>
                <a:latin typeface="Footnote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2407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4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91" y="199800"/>
            <a:ext cx="9259747" cy="70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2"/>
          <p:cNvSpPr>
            <a:spLocks noGrp="1"/>
          </p:cNvSpPr>
          <p:nvPr>
            <p:ph idx="16"/>
          </p:nvPr>
        </p:nvSpPr>
        <p:spPr>
          <a:xfrm>
            <a:off x="324091" y="1323001"/>
            <a:ext cx="4490438" cy="230117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idx="20"/>
          </p:nvPr>
        </p:nvSpPr>
        <p:spPr>
          <a:xfrm>
            <a:off x="324091" y="3868840"/>
            <a:ext cx="4490438" cy="230117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idx="21"/>
          </p:nvPr>
        </p:nvSpPr>
        <p:spPr>
          <a:xfrm>
            <a:off x="5093400" y="1323001"/>
            <a:ext cx="4490438" cy="230117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idx="22"/>
          </p:nvPr>
        </p:nvSpPr>
        <p:spPr>
          <a:xfrm>
            <a:off x="5093400" y="3868840"/>
            <a:ext cx="4490438" cy="230117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34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4 Quadrant Bas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91" y="199800"/>
            <a:ext cx="9259747" cy="70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2"/>
          <p:cNvSpPr>
            <a:spLocks noGrp="1"/>
          </p:cNvSpPr>
          <p:nvPr>
            <p:ph idx="16"/>
          </p:nvPr>
        </p:nvSpPr>
        <p:spPr>
          <a:xfrm>
            <a:off x="324091" y="1323001"/>
            <a:ext cx="4490438" cy="230117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idx="20"/>
          </p:nvPr>
        </p:nvSpPr>
        <p:spPr>
          <a:xfrm>
            <a:off x="324090" y="3868840"/>
            <a:ext cx="9259747" cy="230117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idx="21"/>
          </p:nvPr>
        </p:nvSpPr>
        <p:spPr>
          <a:xfrm>
            <a:off x="5093400" y="1323001"/>
            <a:ext cx="4490438" cy="230117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07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4 Quadrant 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91" y="199800"/>
            <a:ext cx="9259747" cy="70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2"/>
          <p:cNvSpPr>
            <a:spLocks noGrp="1"/>
          </p:cNvSpPr>
          <p:nvPr>
            <p:ph idx="16"/>
          </p:nvPr>
        </p:nvSpPr>
        <p:spPr>
          <a:xfrm>
            <a:off x="324091" y="1323001"/>
            <a:ext cx="4490438" cy="230117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idx="20"/>
          </p:nvPr>
        </p:nvSpPr>
        <p:spPr>
          <a:xfrm>
            <a:off x="324091" y="3868840"/>
            <a:ext cx="4490438" cy="230117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idx="21"/>
          </p:nvPr>
        </p:nvSpPr>
        <p:spPr>
          <a:xfrm>
            <a:off x="5093400" y="1323001"/>
            <a:ext cx="4490438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426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4 Quadrant 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91" y="199800"/>
            <a:ext cx="9259747" cy="70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2"/>
          <p:cNvSpPr>
            <a:spLocks noGrp="1"/>
          </p:cNvSpPr>
          <p:nvPr>
            <p:ph idx="16"/>
          </p:nvPr>
        </p:nvSpPr>
        <p:spPr>
          <a:xfrm>
            <a:off x="324091" y="1323001"/>
            <a:ext cx="4490438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idx="21"/>
          </p:nvPr>
        </p:nvSpPr>
        <p:spPr>
          <a:xfrm>
            <a:off x="5093400" y="1323001"/>
            <a:ext cx="4490438" cy="230117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idx="22"/>
          </p:nvPr>
        </p:nvSpPr>
        <p:spPr>
          <a:xfrm>
            <a:off x="5093400" y="3868840"/>
            <a:ext cx="4490438" cy="230117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90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-heading &amp; 4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2" hasCustomPrompt="1"/>
          </p:nvPr>
        </p:nvSpPr>
        <p:spPr>
          <a:xfrm>
            <a:off x="324091" y="1323001"/>
            <a:ext cx="9259747" cy="5615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buFontTx/>
              <a:buNone/>
              <a:defRPr b="1" baseline="0">
                <a:solidFill>
                  <a:schemeClr val="accent3"/>
                </a:solidFill>
                <a:latin typeface="Sub-Heading Green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4"/>
          </p:nvPr>
        </p:nvSpPr>
        <p:spPr>
          <a:xfrm>
            <a:off x="5093400" y="2025000"/>
            <a:ext cx="4490438" cy="1965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5093400" y="4204410"/>
            <a:ext cx="4490438" cy="1965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9"/>
          </p:nvPr>
        </p:nvSpPr>
        <p:spPr>
          <a:xfrm>
            <a:off x="324091" y="2025000"/>
            <a:ext cx="4490438" cy="1965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idx="20"/>
          </p:nvPr>
        </p:nvSpPr>
        <p:spPr>
          <a:xfrm>
            <a:off x="324091" y="4204410"/>
            <a:ext cx="4490438" cy="1965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17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-heading &amp; 4 Quadrant Bot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2" hasCustomPrompt="1"/>
          </p:nvPr>
        </p:nvSpPr>
        <p:spPr>
          <a:xfrm>
            <a:off x="324091" y="1323001"/>
            <a:ext cx="9259747" cy="5615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buFontTx/>
              <a:buNone/>
              <a:defRPr b="1" baseline="0">
                <a:solidFill>
                  <a:schemeClr val="accent3"/>
                </a:solidFill>
                <a:latin typeface="Sub-Heading Green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4"/>
          </p:nvPr>
        </p:nvSpPr>
        <p:spPr>
          <a:xfrm>
            <a:off x="5093400" y="2025000"/>
            <a:ext cx="4490438" cy="1965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9"/>
          </p:nvPr>
        </p:nvSpPr>
        <p:spPr>
          <a:xfrm>
            <a:off x="324091" y="2025000"/>
            <a:ext cx="4490438" cy="1965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idx="20"/>
          </p:nvPr>
        </p:nvSpPr>
        <p:spPr>
          <a:xfrm>
            <a:off x="324090" y="4204410"/>
            <a:ext cx="9259747" cy="1965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047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-heading &amp; 4 Quadrant 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2" hasCustomPrompt="1"/>
          </p:nvPr>
        </p:nvSpPr>
        <p:spPr>
          <a:xfrm>
            <a:off x="324091" y="1323001"/>
            <a:ext cx="9259747" cy="5615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buFontTx/>
              <a:buNone/>
              <a:defRPr b="1" baseline="0">
                <a:solidFill>
                  <a:schemeClr val="accent3"/>
                </a:solidFill>
                <a:latin typeface="Sub-Heading Green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4"/>
          </p:nvPr>
        </p:nvSpPr>
        <p:spPr>
          <a:xfrm>
            <a:off x="5093400" y="2025000"/>
            <a:ext cx="4490438" cy="4145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9"/>
          </p:nvPr>
        </p:nvSpPr>
        <p:spPr>
          <a:xfrm>
            <a:off x="324091" y="2025000"/>
            <a:ext cx="4490438" cy="1965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idx="20"/>
          </p:nvPr>
        </p:nvSpPr>
        <p:spPr>
          <a:xfrm>
            <a:off x="324091" y="4204410"/>
            <a:ext cx="4490438" cy="1965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663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-heading &amp; 4 Quadrant 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2" hasCustomPrompt="1"/>
          </p:nvPr>
        </p:nvSpPr>
        <p:spPr>
          <a:xfrm>
            <a:off x="324091" y="1323001"/>
            <a:ext cx="9259747" cy="5615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buFontTx/>
              <a:buNone/>
              <a:defRPr b="1" baseline="0">
                <a:solidFill>
                  <a:schemeClr val="accent3"/>
                </a:solidFill>
                <a:latin typeface="Sub-Heading Green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4"/>
          </p:nvPr>
        </p:nvSpPr>
        <p:spPr>
          <a:xfrm>
            <a:off x="5093400" y="2025000"/>
            <a:ext cx="4490438" cy="1965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5093400" y="4204410"/>
            <a:ext cx="4490438" cy="1965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9"/>
          </p:nvPr>
        </p:nvSpPr>
        <p:spPr>
          <a:xfrm>
            <a:off x="324091" y="2025000"/>
            <a:ext cx="4490438" cy="4145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24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WB_PPTcover-Grn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2"/>
          <a:stretch/>
        </p:blipFill>
        <p:spPr>
          <a:xfrm>
            <a:off x="3" y="12600"/>
            <a:ext cx="9908664" cy="6832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34137" y="245287"/>
            <a:ext cx="1449701" cy="5540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134132" y="6283800"/>
            <a:ext cx="1449706" cy="226951"/>
          </a:xfrm>
          <a:prstGeom prst="rect">
            <a:avLst/>
          </a:prstGeom>
        </p:spPr>
      </p:pic>
      <p:pic>
        <p:nvPicPr>
          <p:cNvPr id="10" name="Picture 26" descr="Visual Identitiy Band"/>
          <p:cNvPicPr preferRelativeResize="0"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51000" y="2008097"/>
            <a:ext cx="5316116" cy="1495525"/>
          </a:xfrm>
        </p:spPr>
        <p:txBody>
          <a:bodyPr anchor="b">
            <a:normAutofit/>
          </a:bodyPr>
          <a:lstStyle>
            <a:lvl1pPr algn="r">
              <a:defRPr sz="3500" baseline="0">
                <a:solidFill>
                  <a:schemeClr val="bg1"/>
                </a:solidFill>
                <a:latin typeface="Cover Titl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31893" y="3703460"/>
            <a:ext cx="5035223" cy="726458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92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3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idx="12"/>
          </p:nvPr>
        </p:nvSpPr>
        <p:spPr>
          <a:xfrm>
            <a:off x="6639726" y="1323001"/>
            <a:ext cx="2944111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324091" y="1323001"/>
            <a:ext cx="2944109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idx="13"/>
          </p:nvPr>
        </p:nvSpPr>
        <p:spPr>
          <a:xfrm>
            <a:off x="3481907" y="1323001"/>
            <a:ext cx="2944111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5991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-heading &amp; 3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5" hasCustomPrompt="1"/>
          </p:nvPr>
        </p:nvSpPr>
        <p:spPr>
          <a:xfrm>
            <a:off x="324091" y="1323001"/>
            <a:ext cx="9259747" cy="561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>
              <a:buFontTx/>
              <a:buNone/>
              <a:defRPr b="1" baseline="0">
                <a:solidFill>
                  <a:schemeClr val="accent3"/>
                </a:solidFill>
                <a:latin typeface="Sub-Heading Green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2"/>
          </p:nvPr>
        </p:nvSpPr>
        <p:spPr>
          <a:xfrm>
            <a:off x="6639726" y="2024999"/>
            <a:ext cx="2944111" cy="41450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324091" y="2024999"/>
            <a:ext cx="2944109" cy="41450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idx="13"/>
          </p:nvPr>
        </p:nvSpPr>
        <p:spPr>
          <a:xfrm>
            <a:off x="3481907" y="2024999"/>
            <a:ext cx="2944111" cy="41450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936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-heading &amp; 3 Column Text &amp;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5" hasCustomPrompt="1"/>
          </p:nvPr>
        </p:nvSpPr>
        <p:spPr>
          <a:xfrm>
            <a:off x="324091" y="1323001"/>
            <a:ext cx="9259747" cy="561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>
              <a:buFontTx/>
              <a:buNone/>
              <a:defRPr b="1" baseline="0">
                <a:solidFill>
                  <a:schemeClr val="accent3"/>
                </a:solidFill>
                <a:latin typeface="Sub-Heading Green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2"/>
          </p:nvPr>
        </p:nvSpPr>
        <p:spPr>
          <a:xfrm>
            <a:off x="6639726" y="2024999"/>
            <a:ext cx="2944111" cy="354706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311204" y="2024999"/>
            <a:ext cx="2944109" cy="354706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idx="13"/>
          </p:nvPr>
        </p:nvSpPr>
        <p:spPr>
          <a:xfrm>
            <a:off x="3481907" y="2024999"/>
            <a:ext cx="2944111" cy="354706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2"/>
          <p:cNvSpPr>
            <a:spLocks noGrp="1"/>
          </p:cNvSpPr>
          <p:nvPr>
            <p:ph idx="17" hasCustomPrompt="1"/>
          </p:nvPr>
        </p:nvSpPr>
        <p:spPr>
          <a:xfrm>
            <a:off x="324091" y="5769000"/>
            <a:ext cx="9259747" cy="401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>
              <a:buFontTx/>
              <a:buNone/>
              <a:defRPr sz="900" baseline="0">
                <a:solidFill>
                  <a:schemeClr val="accent5"/>
                </a:solidFill>
                <a:latin typeface="Footnote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60926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4 Column 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7341729" y="1320601"/>
            <a:ext cx="2242109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91" y="199800"/>
            <a:ext cx="9259747" cy="70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4"/>
          </p:nvPr>
        </p:nvSpPr>
        <p:spPr>
          <a:xfrm>
            <a:off x="324091" y="1323001"/>
            <a:ext cx="6783637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878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-heading &amp; 4 Column 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7341729" y="2022599"/>
            <a:ext cx="2242109" cy="41450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91" y="199800"/>
            <a:ext cx="9259747" cy="70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4"/>
          </p:nvPr>
        </p:nvSpPr>
        <p:spPr>
          <a:xfrm>
            <a:off x="324091" y="2024999"/>
            <a:ext cx="6783637" cy="41450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5" hasCustomPrompt="1"/>
          </p:nvPr>
        </p:nvSpPr>
        <p:spPr>
          <a:xfrm>
            <a:off x="324091" y="1323001"/>
            <a:ext cx="9259747" cy="561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>
              <a:buFontTx/>
              <a:buNone/>
              <a:defRPr b="1" baseline="0">
                <a:solidFill>
                  <a:schemeClr val="accent3"/>
                </a:solidFill>
                <a:latin typeface="Sub-Heading Green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34257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4 Column 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324091" y="1323001"/>
            <a:ext cx="2242109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4"/>
          </p:nvPr>
        </p:nvSpPr>
        <p:spPr>
          <a:xfrm>
            <a:off x="2800200" y="1323001"/>
            <a:ext cx="6783637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0493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-heading &amp; 4 Column 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5" hasCustomPrompt="1"/>
          </p:nvPr>
        </p:nvSpPr>
        <p:spPr>
          <a:xfrm>
            <a:off x="324091" y="1323001"/>
            <a:ext cx="9259747" cy="561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>
              <a:buFontTx/>
              <a:buNone/>
              <a:defRPr b="1" baseline="0">
                <a:solidFill>
                  <a:schemeClr val="accent3"/>
                </a:solidFill>
                <a:latin typeface="Sub-Heading Green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324091" y="2024999"/>
            <a:ext cx="2242109" cy="41450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4"/>
          </p:nvPr>
        </p:nvSpPr>
        <p:spPr>
          <a:xfrm>
            <a:off x="2800200" y="2024999"/>
            <a:ext cx="6783637" cy="41450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007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514600"/>
            <a:ext cx="99060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324091" y="1323000"/>
            <a:ext cx="9259747" cy="53351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978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 marL="266700" indent="-266700">
              <a:buFont typeface="Arial" pitchFamily="34" charset="0"/>
              <a:buChar char="•"/>
              <a:tabLst/>
              <a:defRPr/>
            </a:lvl2pPr>
            <a:lvl3pPr marL="266700" indent="-266700">
              <a:buFont typeface="Arial" pitchFamily="34" charset="0"/>
              <a:buChar char="•"/>
              <a:defRPr i="1"/>
            </a:lvl3pPr>
            <a:lvl4pPr marL="539750" indent="-273050">
              <a:buFont typeface="Arial" pitchFamily="34" charset="0"/>
              <a:buChar char="−"/>
              <a:defRPr i="0"/>
            </a:lvl4pPr>
            <a:lvl5pPr marL="806450" indent="-2667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00956" y="295683"/>
            <a:ext cx="9087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0956" y="765175"/>
            <a:ext cx="9087000" cy="969282"/>
          </a:xfrm>
        </p:spPr>
        <p:txBody>
          <a:bodyPr>
            <a:normAutofit/>
          </a:bodyPr>
          <a:lstStyle>
            <a:lvl1pPr marL="0" indent="0">
              <a:buNone/>
              <a:defRPr sz="24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28293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xfrm>
            <a:off x="9024600" y="574200"/>
            <a:ext cx="486200" cy="327600"/>
          </a:xfrm>
          <a:prstGeom prst="rect">
            <a:avLst/>
          </a:prstGeom>
        </p:spPr>
        <p:txBody>
          <a:bodyPr anchor="ctr"/>
          <a:lstStyle>
            <a:lvl1pPr>
              <a:defRPr b="1"/>
            </a:lvl1pPr>
          </a:lstStyle>
          <a:p>
            <a:pPr>
              <a:defRPr/>
            </a:pPr>
            <a:fld id="{DEDA9D2E-FDB0-4C85-8752-6B711DFC76C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WB_PPT_Divider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1" b="2696"/>
          <a:stretch/>
        </p:blipFill>
        <p:spPr>
          <a:xfrm>
            <a:off x="2350" y="1088141"/>
            <a:ext cx="9903650" cy="575725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40234" y="4833001"/>
            <a:ext cx="9259747" cy="1029600"/>
          </a:xfrm>
        </p:spPr>
        <p:txBody>
          <a:bodyPr anchor="t">
            <a:normAutofit/>
          </a:bodyPr>
          <a:lstStyle>
            <a:lvl1pPr algn="l">
              <a:defRPr sz="3500" baseline="0">
                <a:solidFill>
                  <a:schemeClr val="accent5"/>
                </a:solidFill>
                <a:latin typeface="Cover Titl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40234" y="3709800"/>
            <a:ext cx="9243814" cy="96604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24092" y="6370184"/>
            <a:ext cx="946930" cy="36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8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04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/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72000" rIns="0" bIns="0" rtlCol="0">
            <a:normAutofit/>
          </a:bodyPr>
          <a:lstStyle>
            <a:lvl1pPr marL="328142" marR="0" indent="-328142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>
                <a:tab pos="6164618" algn="r"/>
              </a:tabLst>
              <a:defRPr baseline="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</p:txBody>
      </p:sp>
    </p:spTree>
    <p:extLst>
      <p:ext uri="{BB962C8B-B14F-4D97-AF65-F5344CB8AC3E}">
        <p14:creationId xmlns:p14="http://schemas.microsoft.com/office/powerpoint/2010/main" val="33162295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7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-heading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 noChangeAspect="1"/>
          </p:cNvSpPr>
          <p:nvPr>
            <p:ph idx="1"/>
          </p:nvPr>
        </p:nvSpPr>
        <p:spPr>
          <a:xfrm>
            <a:off x="324091" y="2025000"/>
            <a:ext cx="9259747" cy="4145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2" hasCustomPrompt="1"/>
          </p:nvPr>
        </p:nvSpPr>
        <p:spPr>
          <a:xfrm>
            <a:off x="324091" y="1323001"/>
            <a:ext cx="9259747" cy="561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>
              <a:buFontTx/>
              <a:buNone/>
              <a:defRPr b="1" baseline="0">
                <a:solidFill>
                  <a:schemeClr val="accent3"/>
                </a:solidFill>
                <a:latin typeface="Sub-Heading Green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029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-heading &amp; 1 Column Text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2"/>
          <p:cNvSpPr>
            <a:spLocks noGrp="1"/>
          </p:cNvSpPr>
          <p:nvPr>
            <p:ph idx="12" hasCustomPrompt="1"/>
          </p:nvPr>
        </p:nvSpPr>
        <p:spPr>
          <a:xfrm>
            <a:off x="324091" y="1323001"/>
            <a:ext cx="9259747" cy="5615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buFontTx/>
              <a:buNone/>
              <a:defRPr b="1" baseline="0">
                <a:solidFill>
                  <a:schemeClr val="accent3"/>
                </a:solidFill>
                <a:latin typeface="Sub-Heading Green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324091" y="2025000"/>
            <a:ext cx="9259747" cy="354706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3" hasCustomPrompt="1"/>
          </p:nvPr>
        </p:nvSpPr>
        <p:spPr>
          <a:xfrm>
            <a:off x="324091" y="5769000"/>
            <a:ext cx="9259747" cy="401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>
              <a:buFontTx/>
              <a:buNone/>
              <a:defRPr sz="900" baseline="0">
                <a:solidFill>
                  <a:schemeClr val="accent5"/>
                </a:solidFill>
                <a:latin typeface="Footnote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233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324091" y="1323001"/>
            <a:ext cx="4488509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2"/>
          </p:nvPr>
        </p:nvSpPr>
        <p:spPr>
          <a:xfrm>
            <a:off x="5093400" y="1323001"/>
            <a:ext cx="4490438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8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91" y="199800"/>
            <a:ext cx="9259747" cy="7020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ChangeAspect="1"/>
          </p:cNvSpPr>
          <p:nvPr>
            <p:ph type="body" idx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26" descr="Visual Identitiy Band"/>
          <p:cNvPicPr preferRelativeResize="0"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324092" y="6370184"/>
            <a:ext cx="946930" cy="361884"/>
          </a:xfrm>
          <a:prstGeom prst="rect">
            <a:avLst/>
          </a:prstGeom>
        </p:spPr>
      </p:pic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9223410" y="6447452"/>
            <a:ext cx="357028" cy="2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fld id="{6E0DC809-1827-F44D-A8AA-8C566384234E}" type="slidenum">
              <a:rPr lang="en-US" sz="900" baseline="0">
                <a:solidFill>
                  <a:srgbClr val="6D6E71"/>
                </a:solidFill>
                <a:latin typeface="+mn-lt"/>
              </a:rPr>
              <a:pPr algn="r" eaLnBrk="1" hangingPunct="1"/>
              <a:t>‹#›</a:t>
            </a:fld>
            <a:endParaRPr lang="en-US" sz="900" baseline="0" dirty="0">
              <a:solidFill>
                <a:srgbClr val="6D6E71"/>
              </a:solidFill>
              <a:latin typeface="+mn-lt"/>
            </a:endParaRP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5661057" y="6471270"/>
            <a:ext cx="3473490" cy="252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132630" bIns="0" anchor="ctr"/>
          <a:lstStyle/>
          <a:p>
            <a:pPr marL="562284" indent="-562284" algn="r" defTabSz="1122860">
              <a:spcBef>
                <a:spcPct val="40000"/>
              </a:spcBef>
              <a:spcAft>
                <a:spcPct val="40000"/>
              </a:spcAft>
              <a:defRPr/>
            </a:pPr>
            <a:endParaRPr lang="en-GB" sz="900" baseline="0" dirty="0">
              <a:solidFill>
                <a:srgbClr val="6D6E7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315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0" r:id="rId3"/>
    <p:sldLayoutId id="2147483662" r:id="rId4"/>
    <p:sldLayoutId id="2147483701" r:id="rId5"/>
    <p:sldLayoutId id="2147483666" r:id="rId6"/>
    <p:sldLayoutId id="2147483664" r:id="rId7"/>
    <p:sldLayoutId id="2147483667" r:id="rId8"/>
    <p:sldLayoutId id="2147483668" r:id="rId9"/>
    <p:sldLayoutId id="2147483669" r:id="rId10"/>
    <p:sldLayoutId id="2147483670" r:id="rId11"/>
    <p:sldLayoutId id="2147483688" r:id="rId12"/>
    <p:sldLayoutId id="2147483698" r:id="rId13"/>
    <p:sldLayoutId id="2147483694" r:id="rId14"/>
    <p:sldLayoutId id="2147483695" r:id="rId15"/>
    <p:sldLayoutId id="2147483689" r:id="rId16"/>
    <p:sldLayoutId id="2147483699" r:id="rId17"/>
    <p:sldLayoutId id="2147483696" r:id="rId18"/>
    <p:sldLayoutId id="2147483697" r:id="rId19"/>
    <p:sldLayoutId id="2147483685" r:id="rId20"/>
    <p:sldLayoutId id="2147483686" r:id="rId21"/>
    <p:sldLayoutId id="2147483687" r:id="rId22"/>
    <p:sldLayoutId id="2147483691" r:id="rId23"/>
    <p:sldLayoutId id="2147483692" r:id="rId24"/>
    <p:sldLayoutId id="2147483690" r:id="rId25"/>
    <p:sldLayoutId id="2147483693" r:id="rId26"/>
    <p:sldLayoutId id="2147483700" r:id="rId27"/>
    <p:sldLayoutId id="2147483702" r:id="rId28"/>
    <p:sldLayoutId id="2147483705" r:id="rId2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accent5"/>
          </a:solidFill>
          <a:latin typeface="Slide Heading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3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Body Level 1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10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Body Level 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80000"/>
        <a:buFont typeface="Courier New" panose="02070309020205020404" pitchFamily="49" charset="0"/>
        <a:buChar char="o"/>
        <a:defRPr sz="1500" kern="1200" baseline="0">
          <a:solidFill>
            <a:schemeClr val="tx1"/>
          </a:solidFill>
          <a:latin typeface="Body Level 3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60000"/>
        <a:buFont typeface="Wingdings" panose="05000000000000000000" pitchFamily="2" charset="2"/>
        <a:buChar char="q"/>
        <a:defRPr sz="1400" kern="1200" baseline="0">
          <a:solidFill>
            <a:schemeClr val="tx1"/>
          </a:solidFill>
          <a:latin typeface="Body Level 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-"/>
        <a:defRPr sz="1200" kern="1200" baseline="0">
          <a:solidFill>
            <a:schemeClr val="tx1"/>
          </a:solidFill>
          <a:latin typeface="Body Level 5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CD607-2A1E-409C-9C56-CB0868F8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10E759-97F6-490C-A56E-C97AE5574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156" y="1322388"/>
            <a:ext cx="86232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7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5D3D-7AD3-40EB-BE34-61833782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01F4A0-21D3-48F4-A324-CF349943B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156" y="1322388"/>
            <a:ext cx="86232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907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Temp"/>
</p:tagLst>
</file>

<file path=ppt/theme/theme1.xml><?xml version="1.0" encoding="utf-8"?>
<a:theme xmlns:a="http://schemas.openxmlformats.org/drawingml/2006/main" name="Office Theme">
  <a:themeElements>
    <a:clrScheme name="Standard Chartered Template">
      <a:dk1>
        <a:srgbClr val="005C84"/>
      </a:dk1>
      <a:lt1>
        <a:sysClr val="window" lastClr="FFFFFF"/>
      </a:lt1>
      <a:dk2>
        <a:srgbClr val="000F46"/>
      </a:dk2>
      <a:lt2>
        <a:srgbClr val="E6E7E8"/>
      </a:lt2>
      <a:accent1>
        <a:srgbClr val="0075B0"/>
      </a:accent1>
      <a:accent2>
        <a:srgbClr val="009FDA"/>
      </a:accent2>
      <a:accent3>
        <a:srgbClr val="3F9C35"/>
      </a:accent3>
      <a:accent4>
        <a:srgbClr val="69BE28"/>
      </a:accent4>
      <a:accent5>
        <a:srgbClr val="6D6E71"/>
      </a:accent5>
      <a:accent6>
        <a:srgbClr val="939598"/>
      </a:accent6>
      <a:hlink>
        <a:srgbClr val="6D6E71"/>
      </a:hlink>
      <a:folHlink>
        <a:srgbClr val="2890C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Chartered_GlobalTemplateV8" id="{8BD74EEE-51CA-4B18-B649-2C5486FCC818}" vid="{32C309BA-CD33-47E2-8700-CF7BFCB581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8F9F21A4DA2E4583DDE78413CC2004" ma:contentTypeVersion="9" ma:contentTypeDescription="Create a new document." ma:contentTypeScope="" ma:versionID="512b8b2c0351ad11e2957d8acfc19fa0">
  <xsd:schema xmlns:xsd="http://www.w3.org/2001/XMLSchema" xmlns:p="http://schemas.microsoft.com/office/2006/metadata/properties" xmlns:ns2="8f44d625-c547-4ec1-bbd0-4841e479ed02" targetNamespace="http://schemas.microsoft.com/office/2006/metadata/properties" ma:root="true" ma:fieldsID="d0a305527d462968670f6a5f0588bd4c" ns2:_="">
    <xsd:import namespace="8f44d625-c547-4ec1-bbd0-4841e479ed02"/>
    <xsd:element name="properties">
      <xsd:complexType>
        <xsd:sequence>
          <xsd:element name="documentManagement">
            <xsd:complexType>
              <xsd:all>
                <xsd:element ref="ns2:Stream" minOccurs="0"/>
                <xsd:element ref="ns2:Audience" minOccurs="0"/>
                <xsd:element ref="ns2:Document_x0020_Type"/>
                <xsd:element ref="ns2:Country_x002f_region" minOccurs="0"/>
                <xsd:element ref="ns2:Final_x0020_Version"/>
                <xsd:element ref="ns2:Signed_x0020_Off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8f44d625-c547-4ec1-bbd0-4841e479ed02" elementFormDefault="qualified">
    <xsd:import namespace="http://schemas.microsoft.com/office/2006/documentManagement/types"/>
    <xsd:element name="Stream" ma:index="1" nillable="true" ma:displayName="Stream" ma:default="All" ma:format="RadioButtons" ma:internalName="Stream">
      <xsd:simpleType>
        <xsd:restriction base="dms:Choice">
          <xsd:enumeration value="All"/>
          <xsd:enumeration value="CRA"/>
          <xsd:enumeration value="Entity"/>
          <xsd:enumeration value="Entity Migration - Commercial Banking"/>
          <xsd:enumeration value="Individual"/>
          <xsd:enumeration value="Migration"/>
          <xsd:enumeration value="PvB"/>
          <xsd:enumeration value="RPDM"/>
          <xsd:enumeration value="TOM"/>
        </xsd:restriction>
      </xsd:simpleType>
    </xsd:element>
    <xsd:element name="Audience" ma:index="2" nillable="true" ma:displayName="Audience" ma:default="All employees" ma:format="RadioButtons" ma:internalName="Audience">
      <xsd:simpleType>
        <xsd:restriction base="dms:Choice">
          <xsd:enumeration value="All employees"/>
          <xsd:enumeration value="FCRMP"/>
          <xsd:enumeration value="LNC"/>
          <xsd:enumeration value="PSC"/>
          <xsd:enumeration value="PSG"/>
          <xsd:enumeration value="N/A"/>
          <xsd:enumeration value="Other"/>
          <xsd:enumeration value="Etc."/>
        </xsd:restriction>
      </xsd:simpleType>
    </xsd:element>
    <xsd:element name="Document_x0020_Type" ma:index="3" ma:displayName="Deliverable Type" ma:default="Other" ma:format="RadioButtons" ma:internalName="Document_x0020_Type">
      <xsd:simpleType>
        <xsd:restriction base="dms:Choice">
          <xsd:enumeration value="Brief"/>
          <xsd:enumeration value="Creative/artwork"/>
          <xsd:enumeration value="Plan"/>
          <xsd:enumeration value="Poster"/>
          <xsd:enumeration value="Presentation"/>
          <xsd:enumeration value="Story"/>
          <xsd:enumeration value="Video"/>
          <xsd:enumeration value="Web"/>
          <xsd:enumeration value="Other"/>
        </xsd:restriction>
      </xsd:simpleType>
    </xsd:element>
    <xsd:element name="Country_x002f_region" ma:index="4" nillable="true" ma:displayName="Country/Region" ma:default="All" ma:format="RadioButtons" ma:internalName="Country_x002f_region">
      <xsd:simpleType>
        <xsd:restriction base="dms:Choice">
          <xsd:enumeration value="All"/>
          <xsd:enumeration value="China"/>
          <xsd:enumeration value="Europe"/>
          <xsd:enumeration value="Hong Kong"/>
          <xsd:enumeration value="India"/>
          <xsd:enumeration value="Malaysia"/>
          <xsd:enumeration value="Singapore"/>
          <xsd:enumeration value="Tanzania"/>
          <xsd:enumeration value="Thailand"/>
          <xsd:enumeration value="Middle East"/>
          <xsd:enumeration value="UK"/>
          <xsd:enumeration value="Etc."/>
        </xsd:restriction>
      </xsd:simpleType>
    </xsd:element>
    <xsd:element name="Final_x0020_Version" ma:index="5" ma:displayName="Final Version" ma:default="Yes" ma:format="RadioButtons" ma:internalName="Final_x0020_Version">
      <xsd:simpleType>
        <xsd:restriction base="dms:Choice">
          <xsd:enumeration value="Yes"/>
          <xsd:enumeration value="No"/>
        </xsd:restriction>
      </xsd:simpleType>
    </xsd:element>
    <xsd:element name="Signed_x0020_Off" ma:index="13" nillable="true" ma:displayName="Signed Off" ma:default="0" ma:internalName="Signed_x0020_Off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6" ma:displayName="Comment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Document_x0020_Type xmlns="8f44d625-c547-4ec1-bbd0-4841e479ed02">Presentation</Document_x0020_Type>
    <Audience xmlns="8f44d625-c547-4ec1-bbd0-4841e479ed02">Other</Audience>
    <Country_x002f_region xmlns="8f44d625-c547-4ec1-bbd0-4841e479ed02">India</Country_x002f_region>
    <Final_x0020_Version xmlns="8f44d625-c547-4ec1-bbd0-4841e479ed02">No</Final_x0020_Version>
    <Stream xmlns="8f44d625-c547-4ec1-bbd0-4841e479ed02">Individual</Stream>
    <Signed_x0020_Off xmlns="8f44d625-c547-4ec1-bbd0-4841e479ed02">false</Signed_x0020_Off>
  </documentManagement>
</p:properties>
</file>

<file path=customXml/itemProps1.xml><?xml version="1.0" encoding="utf-8"?>
<ds:datastoreItem xmlns:ds="http://schemas.openxmlformats.org/officeDocument/2006/customXml" ds:itemID="{62C27893-F18B-4C0B-9435-769F8D29AA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95F6B0-ACD9-497F-BDFF-0A16A934A7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44d625-c547-4ec1-bbd0-4841e479ed0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A272099-AB13-43BF-AC9E-2491E9F61C84}">
  <ds:schemaRefs>
    <ds:schemaRef ds:uri="8f44d625-c547-4ec1-bbd0-4841e479ed02"/>
    <ds:schemaRef ds:uri="http://purl.org/dc/terms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StandardChartered_GlobalTemplateV8</Template>
  <TotalTime>0</TotalTime>
  <Words>0</Words>
  <Application>Microsoft Office PowerPoint</Application>
  <PresentationFormat>A4 Paper (210x297 mm)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8" baseType="lpstr">
      <vt:lpstr>ＭＳ Ｐゴシック</vt:lpstr>
      <vt:lpstr>Arial</vt:lpstr>
      <vt:lpstr>Body Level 1</vt:lpstr>
      <vt:lpstr>Body Level 2</vt:lpstr>
      <vt:lpstr>Body Level 3</vt:lpstr>
      <vt:lpstr>Body Level 4</vt:lpstr>
      <vt:lpstr>Body Level 5</vt:lpstr>
      <vt:lpstr>Calibri</vt:lpstr>
      <vt:lpstr>Courier New</vt:lpstr>
      <vt:lpstr>Cover Description</vt:lpstr>
      <vt:lpstr>Cover Title</vt:lpstr>
      <vt:lpstr>Footnotes</vt:lpstr>
      <vt:lpstr>Slide Heading</vt:lpstr>
      <vt:lpstr>Sub-Heading Green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2014-03-30T18:47:50Z</dcterms:created>
  <dcterms:modified xsi:type="dcterms:W3CDTF">2018-05-17T13:14:39Z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0x010100AC8F9F21A4DA2E4583DDE78413CC2004</vt:lpwstr>
  </property>
</Properties>
</file>