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822"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Srinivasan S</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8.0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Clinton Hill(Brooklyn), Fort Greene(Brooklyn)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Bronx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3" name="Picture 2" descr="A screenshot of a cell phone&#10;&#10;Description automatically generated">
            <a:extLst>
              <a:ext uri="{FF2B5EF4-FFF2-40B4-BE49-F238E27FC236}">
                <a16:creationId xmlns:a16="http://schemas.microsoft.com/office/drawing/2014/main" id="{43115254-3FF9-4D52-84C5-BC37F218BB69}"/>
              </a:ext>
            </a:extLst>
          </p:cNvPr>
          <p:cNvPicPr>
            <a:picLocks noChangeAspect="1"/>
          </p:cNvPicPr>
          <p:nvPr/>
        </p:nvPicPr>
        <p:blipFill>
          <a:blip r:embed="rId3"/>
          <a:stretch>
            <a:fillRect/>
          </a:stretch>
        </p:blipFill>
        <p:spPr>
          <a:xfrm>
            <a:off x="5094148" y="2866946"/>
            <a:ext cx="2000529" cy="1124107"/>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68</TotalTime>
  <Words>785</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srinivasan sivakumar</cp:lastModifiedBy>
  <cp:revision>7</cp:revision>
  <dcterms:created xsi:type="dcterms:W3CDTF">2020-01-05T08:05:09Z</dcterms:created>
  <dcterms:modified xsi:type="dcterms:W3CDTF">2020-06-02T05:37:06Z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