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63" r:id="rId3"/>
    <p:sldId id="267" r:id="rId4"/>
    <p:sldId id="271" r:id="rId5"/>
    <p:sldId id="259" r:id="rId6"/>
    <p:sldId id="274" r:id="rId7"/>
    <p:sldId id="273" r:id="rId8"/>
    <p:sldId id="278" r:id="rId9"/>
    <p:sldId id="277" r:id="rId10"/>
    <p:sldId id="276" r:id="rId11"/>
    <p:sldId id="282" r:id="rId12"/>
    <p:sldId id="281" r:id="rId13"/>
    <p:sldId id="280" r:id="rId14"/>
    <p:sldId id="279" r:id="rId15"/>
    <p:sldId id="283" r:id="rId16"/>
    <p:sldId id="289" r:id="rId17"/>
    <p:sldId id="288" r:id="rId18"/>
    <p:sldId id="287" r:id="rId19"/>
    <p:sldId id="286" r:id="rId20"/>
    <p:sldId id="285" r:id="rId21"/>
    <p:sldId id="284" r:id="rId22"/>
    <p:sldId id="290" r:id="rId23"/>
    <p:sldId id="272" r:id="rId24"/>
    <p:sldId id="269" r:id="rId25"/>
    <p:sldId id="27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46C78"/>
    <a:srgbClr val="268379"/>
    <a:srgbClr val="FCF004"/>
    <a:srgbClr val="EAF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50" d="100"/>
          <a:sy n="50" d="100"/>
        </p:scale>
        <p:origin x="1236" y="4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2628" y="770467"/>
            <a:ext cx="8086725" cy="3352800"/>
          </a:xfrm>
        </p:spPr>
        <p:txBody>
          <a:bodyPr anchor="b">
            <a:noAutofit/>
          </a:bodyPr>
          <a:lstStyle>
            <a:lvl1pPr algn="l">
              <a:lnSpc>
                <a:spcPct val="80000"/>
              </a:lnSpc>
              <a:defRPr sz="8000" spc="-12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00634" y="4198409"/>
            <a:ext cx="6921151" cy="1645920"/>
          </a:xfrm>
        </p:spPr>
        <p:txBody>
          <a:bodyPr>
            <a:normAutofit/>
          </a:bodyPr>
          <a:lstStyle>
            <a:lvl1pPr marL="0" indent="0" algn="l">
              <a:buNone/>
              <a:defRPr sz="28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75000"/>
                  </a:srgbClr>
                </a:solidFill>
              </a:defRPr>
            </a:lvl1pPr>
          </a:lstStyle>
          <a:p>
            <a:fld id="{513DB3D1-05F1-479B-9C16-3CD4BF2D99AA}" type="datetimeFigureOut">
              <a:rPr lang="en-US" smtClean="0"/>
              <a:t>6/8/2015</a:t>
            </a:fld>
            <a:endParaRPr lang="en-US"/>
          </a:p>
        </p:txBody>
      </p:sp>
      <p:sp>
        <p:nvSpPr>
          <p:cNvPr id="8" name="Footer Placeholder 7"/>
          <p:cNvSpPr>
            <a:spLocks noGrp="1"/>
          </p:cNvSpPr>
          <p:nvPr>
            <p:ph type="ftr" sz="quarter" idx="11"/>
          </p:nvPr>
        </p:nvSpPr>
        <p:spPr/>
        <p:txBody>
          <a:bodyPr/>
          <a:lstStyle>
            <a:lvl1pPr>
              <a:defRPr>
                <a:solidFill>
                  <a:srgbClr val="FFFFFF">
                    <a:alpha val="75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0000"/>
                  </a:srgbClr>
                </a:solidFill>
              </a:defRPr>
            </a:lvl1pPr>
          </a:lstStyle>
          <a:p>
            <a:fld id="{C0819B20-5F05-4989-AE2A-1B04E777E6F6}" type="slidenum">
              <a:rPr lang="en-US" smtClean="0"/>
              <a:t>‹#›</a:t>
            </a:fld>
            <a:endParaRPr lang="en-US"/>
          </a:p>
        </p:txBody>
      </p:sp>
    </p:spTree>
    <p:extLst>
      <p:ext uri="{BB962C8B-B14F-4D97-AF65-F5344CB8AC3E}">
        <p14:creationId xmlns:p14="http://schemas.microsoft.com/office/powerpoint/2010/main" val="1555709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3DB3D1-05F1-479B-9C16-3CD4BF2D99AA}" type="datetimeFigureOut">
              <a:rPr lang="en-US" smtClean="0"/>
              <a:t>6/8/2015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819B20-5F05-4989-AE2A-1B04E777E6F6}" type="slidenum">
              <a:rPr lang="en-US" smtClean="0"/>
              <a:t>‹#›</a:t>
            </a:fld>
            <a:endParaRPr lang="en-US"/>
          </a:p>
        </p:txBody>
      </p:sp>
    </p:spTree>
    <p:extLst>
      <p:ext uri="{BB962C8B-B14F-4D97-AF65-F5344CB8AC3E}">
        <p14:creationId xmlns:p14="http://schemas.microsoft.com/office/powerpoint/2010/main" val="172851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7963" y="695325"/>
            <a:ext cx="1971675" cy="4800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78644" y="714376"/>
            <a:ext cx="5800725" cy="54006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3DB3D1-05F1-479B-9C16-3CD4BF2D99AA}" type="datetimeFigureOut">
              <a:rPr lang="en-US" smtClean="0"/>
              <a:t>6/8/2015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819B20-5F05-4989-AE2A-1B04E777E6F6}" type="slidenum">
              <a:rPr lang="en-US" smtClean="0"/>
              <a:t>‹#›</a:t>
            </a:fld>
            <a:endParaRPr lang="en-US"/>
          </a:p>
        </p:txBody>
      </p:sp>
    </p:spTree>
    <p:extLst>
      <p:ext uri="{BB962C8B-B14F-4D97-AF65-F5344CB8AC3E}">
        <p14:creationId xmlns:p14="http://schemas.microsoft.com/office/powerpoint/2010/main" val="1108715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3DB3D1-05F1-479B-9C16-3CD4BF2D99AA}" type="datetimeFigureOut">
              <a:rPr lang="en-US" smtClean="0"/>
              <a:t>6/8/2015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819B20-5F05-4989-AE2A-1B04E777E6F6}" type="slidenum">
              <a:rPr lang="en-US" smtClean="0"/>
              <a:t>‹#›</a:t>
            </a:fld>
            <a:endParaRPr lang="en-US"/>
          </a:p>
        </p:txBody>
      </p:sp>
    </p:spTree>
    <p:extLst>
      <p:ext uri="{BB962C8B-B14F-4D97-AF65-F5344CB8AC3E}">
        <p14:creationId xmlns:p14="http://schemas.microsoft.com/office/powerpoint/2010/main" val="3307686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2628" y="767419"/>
            <a:ext cx="8085582" cy="3355848"/>
          </a:xfrm>
        </p:spPr>
        <p:txBody>
          <a:bodyPr anchor="b">
            <a:normAutofit/>
          </a:bodyPr>
          <a:lstStyle>
            <a:lvl1pPr>
              <a:lnSpc>
                <a:spcPct val="80000"/>
              </a:lnSpc>
              <a:defRPr sz="8000" b="0"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00634" y="4187275"/>
            <a:ext cx="6919722" cy="1645920"/>
          </a:xfrm>
        </p:spPr>
        <p:txBody>
          <a:bodyPr anchor="t">
            <a:normAutofit/>
          </a:bodyPr>
          <a:lstStyle>
            <a:lvl1pPr marL="0" indent="0">
              <a:buNone/>
              <a:defRPr sz="28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3DB3D1-05F1-479B-9C16-3CD4BF2D99AA}" type="datetimeFigureOut">
              <a:rPr lang="en-US" smtClean="0"/>
              <a:t>6/8/2015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819B20-5F05-4989-AE2A-1B04E777E6F6}" type="slidenum">
              <a:rPr lang="en-US" smtClean="0"/>
              <a:t>‹#›</a:t>
            </a:fld>
            <a:endParaRPr lang="en-US"/>
          </a:p>
        </p:txBody>
      </p:sp>
    </p:spTree>
    <p:extLst>
      <p:ext uri="{BB962C8B-B14F-4D97-AF65-F5344CB8AC3E}">
        <p14:creationId xmlns:p14="http://schemas.microsoft.com/office/powerpoint/2010/main" val="3048101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07492" y="1993392"/>
            <a:ext cx="3806190" cy="3767328"/>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57738" y="1993392"/>
            <a:ext cx="3806190" cy="3767328"/>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13DB3D1-05F1-479B-9C16-3CD4BF2D99AA}" type="datetimeFigureOut">
              <a:rPr lang="en-US" smtClean="0"/>
              <a:t>6/8/2015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819B20-5F05-4989-AE2A-1B04E777E6F6}" type="slidenum">
              <a:rPr lang="en-US" smtClean="0"/>
              <a:t>‹#›</a:t>
            </a:fld>
            <a:endParaRPr lang="en-US"/>
          </a:p>
        </p:txBody>
      </p:sp>
    </p:spTree>
    <p:extLst>
      <p:ext uri="{BB962C8B-B14F-4D97-AF65-F5344CB8AC3E}">
        <p14:creationId xmlns:p14="http://schemas.microsoft.com/office/powerpoint/2010/main" val="345799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507492" y="2032000"/>
            <a:ext cx="3806190" cy="723400"/>
          </a:xfrm>
        </p:spPr>
        <p:txBody>
          <a:bodyPr anchor="ctr">
            <a:normAutofit/>
          </a:bodyPr>
          <a:lstStyle>
            <a:lvl1pPr marL="0" indent="0">
              <a:spcBef>
                <a:spcPts val="0"/>
              </a:spcBef>
              <a:buNone/>
              <a:defRPr sz="20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492" y="2736150"/>
            <a:ext cx="3806190" cy="3200400"/>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66310" y="2029968"/>
            <a:ext cx="3806190" cy="722376"/>
          </a:xfrm>
        </p:spPr>
        <p:txBody>
          <a:bodyPr anchor="ctr">
            <a:normAutofit/>
          </a:bodyPr>
          <a:lstStyle>
            <a:lvl1pPr marL="0" indent="0">
              <a:spcBef>
                <a:spcPts val="0"/>
              </a:spcBef>
              <a:buNone/>
              <a:defRPr sz="2000" b="0"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66310" y="2734056"/>
            <a:ext cx="3806190" cy="3200400"/>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13DB3D1-05F1-479B-9C16-3CD4BF2D99AA}" type="datetimeFigureOut">
              <a:rPr lang="en-US" smtClean="0"/>
              <a:t>6/8/2015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819B20-5F05-4989-AE2A-1B04E777E6F6}" type="slidenum">
              <a:rPr lang="en-US" smtClean="0"/>
              <a:t>‹#›</a:t>
            </a:fld>
            <a:endParaRPr lang="en-US"/>
          </a:p>
        </p:txBody>
      </p:sp>
    </p:spTree>
    <p:extLst>
      <p:ext uri="{BB962C8B-B14F-4D97-AF65-F5344CB8AC3E}">
        <p14:creationId xmlns:p14="http://schemas.microsoft.com/office/powerpoint/2010/main" val="2415376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13DB3D1-05F1-479B-9C16-3CD4BF2D99AA}" type="datetimeFigureOut">
              <a:rPr lang="en-US" smtClean="0"/>
              <a:t>6/8/2015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819B20-5F05-4989-AE2A-1B04E777E6F6}" type="slidenum">
              <a:rPr lang="en-US" smtClean="0"/>
              <a:t>‹#›</a:t>
            </a:fld>
            <a:endParaRPr lang="en-US"/>
          </a:p>
        </p:txBody>
      </p:sp>
    </p:spTree>
    <p:extLst>
      <p:ext uri="{BB962C8B-B14F-4D97-AF65-F5344CB8AC3E}">
        <p14:creationId xmlns:p14="http://schemas.microsoft.com/office/powerpoint/2010/main" val="2669551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3DB3D1-05F1-479B-9C16-3CD4BF2D99AA}" type="datetimeFigureOut">
              <a:rPr lang="en-US" smtClean="0"/>
              <a:t>6/8/2015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819B20-5F05-4989-AE2A-1B04E777E6F6}" type="slidenum">
              <a:rPr lang="en-US" smtClean="0"/>
              <a:t>‹#›</a:t>
            </a:fld>
            <a:endParaRPr lang="en-US"/>
          </a:p>
        </p:txBody>
      </p:sp>
    </p:spTree>
    <p:extLst>
      <p:ext uri="{BB962C8B-B14F-4D97-AF65-F5344CB8AC3E}">
        <p14:creationId xmlns:p14="http://schemas.microsoft.com/office/powerpoint/2010/main" val="1849565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5715000" y="0"/>
            <a:ext cx="3429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6196053" y="542282"/>
            <a:ext cx="2537460" cy="1920240"/>
          </a:xfrm>
        </p:spPr>
        <p:txBody>
          <a:bodyPr anchor="b">
            <a:noAutofit/>
          </a:bodyPr>
          <a:lstStyle>
            <a:lvl1pPr>
              <a:lnSpc>
                <a:spcPct val="85000"/>
              </a:lnSpc>
              <a:defRPr sz="360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71500" y="762000"/>
            <a:ext cx="4572000" cy="4572000"/>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06987" y="2511813"/>
            <a:ext cx="254889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500">
                <a:solidFill>
                  <a:srgbClr val="40404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smtClean="0"/>
              <a:t>Click to edit Master text styles</a:t>
            </a:r>
          </a:p>
        </p:txBody>
      </p:sp>
      <p:sp>
        <p:nvSpPr>
          <p:cNvPr id="5" name="Date Placeholder 4"/>
          <p:cNvSpPr>
            <a:spLocks noGrp="1"/>
          </p:cNvSpPr>
          <p:nvPr>
            <p:ph type="dt" sz="half" idx="10"/>
          </p:nvPr>
        </p:nvSpPr>
        <p:spPr/>
        <p:txBody>
          <a:bodyPr/>
          <a:lstStyle/>
          <a:p>
            <a:fld id="{513DB3D1-05F1-479B-9C16-3CD4BF2D99AA}" type="datetimeFigureOut">
              <a:rPr lang="en-US" smtClean="0"/>
              <a:t>6/8/2015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C0819B20-5F05-4989-AE2A-1B04E777E6F6}" type="slidenum">
              <a:rPr lang="en-US" smtClean="0"/>
              <a:t>‹#›</a:t>
            </a:fld>
            <a:endParaRPr lang="en-US"/>
          </a:p>
        </p:txBody>
      </p:sp>
    </p:spTree>
    <p:extLst>
      <p:ext uri="{BB962C8B-B14F-4D97-AF65-F5344CB8AC3E}">
        <p14:creationId xmlns:p14="http://schemas.microsoft.com/office/powerpoint/2010/main" val="45164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6918" y="5418668"/>
            <a:ext cx="8085582" cy="613283"/>
          </a:xfrm>
        </p:spPr>
        <p:txBody>
          <a:bodyPr anchor="b">
            <a:normAutofit/>
          </a:bodyPr>
          <a:lstStyle>
            <a:lvl1pPr>
              <a:lnSpc>
                <a:spcPct val="85000"/>
              </a:lnSpc>
              <a:defRPr sz="28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9144000" cy="5330952"/>
          </a:xfrm>
          <a:solidFill>
            <a:schemeClr val="accent1">
              <a:lumMod val="40000"/>
              <a:lumOff val="60000"/>
            </a:schemeClr>
          </a:solidFill>
        </p:spPr>
        <p:txBody>
          <a:bodyPr anchor="t"/>
          <a:lstStyle>
            <a:lvl1pPr marL="0" indent="0" algn="ctr">
              <a:spcBef>
                <a:spcPts val="800"/>
              </a:spcBef>
              <a:buNone/>
              <a:defRPr sz="3200">
                <a:solidFill>
                  <a:srgbClr val="4D4D4D"/>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07492" y="5909735"/>
            <a:ext cx="6922008" cy="533400"/>
          </a:xfrm>
        </p:spPr>
        <p:txBody>
          <a:bodyPr>
            <a:normAutofit/>
          </a:bodyPr>
          <a:lstStyle>
            <a:lvl1pPr marL="0" indent="0">
              <a:lnSpc>
                <a:spcPct val="90000"/>
              </a:lnSpc>
              <a:spcBef>
                <a:spcPts val="1200"/>
              </a:spcBef>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rgbClr val="FFFFFF">
                    <a:alpha val="75000"/>
                  </a:srgbClr>
                </a:solidFill>
              </a:defRPr>
            </a:lvl1pPr>
          </a:lstStyle>
          <a:p>
            <a:fld id="{513DB3D1-05F1-479B-9C16-3CD4BF2D99AA}" type="datetimeFigureOut">
              <a:rPr lang="en-US" smtClean="0"/>
              <a:t>6/8/2015</a:t>
            </a:fld>
            <a:endParaRPr lang="en-US"/>
          </a:p>
        </p:txBody>
      </p:sp>
      <p:sp>
        <p:nvSpPr>
          <p:cNvPr id="6" name="Footer Placeholder 5"/>
          <p:cNvSpPr>
            <a:spLocks noGrp="1"/>
          </p:cNvSpPr>
          <p:nvPr>
            <p:ph type="ftr" sz="quarter" idx="11"/>
          </p:nvPr>
        </p:nvSpPr>
        <p:spPr/>
        <p:txBody>
          <a:bodyPr/>
          <a:lstStyle>
            <a:lvl1pPr>
              <a:defRPr>
                <a:solidFill>
                  <a:srgbClr val="FFFFFF">
                    <a:alpha val="75000"/>
                  </a:srgb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C0819B20-5F05-4989-AE2A-1B04E777E6F6}" type="slidenum">
              <a:rPr lang="en-US" smtClean="0"/>
              <a:t>‹#›</a:t>
            </a:fld>
            <a:endParaRPr lang="en-US"/>
          </a:p>
        </p:txBody>
      </p:sp>
    </p:spTree>
    <p:extLst>
      <p:ext uri="{BB962C8B-B14F-4D97-AF65-F5344CB8AC3E}">
        <p14:creationId xmlns:p14="http://schemas.microsoft.com/office/powerpoint/2010/main" val="3425430862"/>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2919" y="499533"/>
            <a:ext cx="8079581" cy="165819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07206" y="1993393"/>
            <a:ext cx="8065294" cy="376618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14350" y="6412447"/>
            <a:ext cx="3086100" cy="228600"/>
          </a:xfrm>
          <a:prstGeom prst="rect">
            <a:avLst/>
          </a:prstGeom>
        </p:spPr>
        <p:txBody>
          <a:bodyPr vert="horz" lIns="91440" tIns="45720" rIns="91440" bIns="45720" rtlCol="0" anchor="ctr"/>
          <a:lstStyle>
            <a:lvl1pPr algn="l">
              <a:defRPr sz="950">
                <a:solidFill>
                  <a:schemeClr val="tx1">
                    <a:alpha val="75000"/>
                  </a:schemeClr>
                </a:solidFill>
              </a:defRPr>
            </a:lvl1pPr>
          </a:lstStyle>
          <a:p>
            <a:fld id="{513DB3D1-05F1-479B-9C16-3CD4BF2D99AA}" type="datetimeFigureOut">
              <a:rPr lang="en-US" smtClean="0"/>
              <a:t>6/8/2015</a:t>
            </a:fld>
            <a:endParaRPr lang="en-US"/>
          </a:p>
        </p:txBody>
      </p:sp>
      <p:sp>
        <p:nvSpPr>
          <p:cNvPr id="5" name="Footer Placeholder 4"/>
          <p:cNvSpPr>
            <a:spLocks noGrp="1"/>
          </p:cNvSpPr>
          <p:nvPr>
            <p:ph type="ftr" sz="quarter" idx="3"/>
          </p:nvPr>
        </p:nvSpPr>
        <p:spPr>
          <a:xfrm>
            <a:off x="514350" y="6554697"/>
            <a:ext cx="3771900" cy="228600"/>
          </a:xfrm>
          <a:prstGeom prst="rect">
            <a:avLst/>
          </a:prstGeom>
        </p:spPr>
        <p:txBody>
          <a:bodyPr vert="horz" lIns="91440" tIns="45720" rIns="91440" bIns="45720" rtlCol="0" anchor="ctr"/>
          <a:lstStyle>
            <a:lvl1pPr algn="l">
              <a:defRPr sz="950" cap="all" baseline="0">
                <a:solidFill>
                  <a:schemeClr val="tx1">
                    <a:alpha val="75000"/>
                  </a:schemeClr>
                </a:solidFill>
              </a:defRPr>
            </a:lvl1pPr>
          </a:lstStyle>
          <a:p>
            <a:endParaRPr lang="en-US"/>
          </a:p>
        </p:txBody>
      </p:sp>
      <p:sp>
        <p:nvSpPr>
          <p:cNvPr id="6" name="Slide Number Placeholder 5"/>
          <p:cNvSpPr>
            <a:spLocks noGrp="1"/>
          </p:cNvSpPr>
          <p:nvPr>
            <p:ph type="sldNum" sz="quarter" idx="4"/>
          </p:nvPr>
        </p:nvSpPr>
        <p:spPr>
          <a:xfrm>
            <a:off x="6541193" y="5829748"/>
            <a:ext cx="2194560" cy="1397039"/>
          </a:xfrm>
          <a:prstGeom prst="rect">
            <a:avLst/>
          </a:prstGeom>
        </p:spPr>
        <p:txBody>
          <a:bodyPr vert="horz" lIns="91440" tIns="45720" rIns="91440" bIns="45720" rtlCol="0" anchor="b"/>
          <a:lstStyle>
            <a:lvl1pPr algn="r">
              <a:defRPr sz="9000" b="0">
                <a:ln>
                  <a:noFill/>
                </a:ln>
                <a:solidFill>
                  <a:schemeClr val="accent1">
                    <a:alpha val="20000"/>
                  </a:schemeClr>
                </a:solidFill>
                <a:latin typeface="+mj-lt"/>
              </a:defRPr>
            </a:lvl1pPr>
          </a:lstStyle>
          <a:p>
            <a:fld id="{C0819B20-5F05-4989-AE2A-1B04E777E6F6}" type="slidenum">
              <a:rPr lang="en-US" smtClean="0"/>
              <a:t>‹#›</a:t>
            </a:fld>
            <a:endParaRPr lang="en-US"/>
          </a:p>
        </p:txBody>
      </p:sp>
    </p:spTree>
    <p:extLst>
      <p:ext uri="{BB962C8B-B14F-4D97-AF65-F5344CB8AC3E}">
        <p14:creationId xmlns:p14="http://schemas.microsoft.com/office/powerpoint/2010/main" val="683796440"/>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8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274320"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hyperlink" Target="http://en.wikipedia.org/wiki/Web_application#cite_note-1"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hyperlink" Target="http://churchm.ag/creative/audio/" TargetMode="Externa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churchm.ag/creative/video/"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0" y="0"/>
            <a:ext cx="9144000" cy="5885110"/>
          </a:xfrm>
          <a:prstGeom prst="rect">
            <a:avLst/>
          </a:prstGeom>
        </p:spPr>
      </p:pic>
      <p:sp>
        <p:nvSpPr>
          <p:cNvPr id="2" name="Title 1"/>
          <p:cNvSpPr>
            <a:spLocks noGrp="1"/>
          </p:cNvSpPr>
          <p:nvPr>
            <p:ph type="title"/>
          </p:nvPr>
        </p:nvSpPr>
        <p:spPr>
          <a:xfrm>
            <a:off x="500634" y="4209171"/>
            <a:ext cx="8085582" cy="1186884"/>
          </a:xfrm>
        </p:spPr>
        <p:txBody>
          <a:bodyPr>
            <a:normAutofit/>
          </a:bodyPr>
          <a:lstStyle/>
          <a:p>
            <a:r>
              <a:rPr lang="en-US" sz="7200" dirty="0" err="1" smtClean="0">
                <a:solidFill>
                  <a:schemeClr val="bg1"/>
                </a:solidFill>
                <a:latin typeface="Roboto" pitchFamily="2" charset="0"/>
                <a:ea typeface="Roboto" pitchFamily="2" charset="0"/>
              </a:rPr>
              <a:t>StartUp</a:t>
            </a:r>
            <a:r>
              <a:rPr lang="en-US" sz="7200" dirty="0" smtClean="0">
                <a:solidFill>
                  <a:schemeClr val="bg1"/>
                </a:solidFill>
                <a:latin typeface="Roboto" pitchFamily="2" charset="0"/>
                <a:ea typeface="Roboto" pitchFamily="2" charset="0"/>
              </a:rPr>
              <a:t> Engineering !</a:t>
            </a:r>
            <a:endParaRPr lang="en-US" sz="7200" dirty="0">
              <a:solidFill>
                <a:schemeClr val="bg1"/>
              </a:solidFill>
              <a:latin typeface="Roboto" pitchFamily="2" charset="0"/>
              <a:ea typeface="Roboto" pitchFamily="2" charset="0"/>
            </a:endParaRPr>
          </a:p>
        </p:txBody>
      </p:sp>
      <p:sp>
        <p:nvSpPr>
          <p:cNvPr id="3" name="Subtitle 2"/>
          <p:cNvSpPr>
            <a:spLocks noGrp="1"/>
          </p:cNvSpPr>
          <p:nvPr>
            <p:ph type="body" idx="1"/>
          </p:nvPr>
        </p:nvSpPr>
        <p:spPr>
          <a:xfrm>
            <a:off x="500634" y="6144865"/>
            <a:ext cx="7342600" cy="474877"/>
          </a:xfrm>
        </p:spPr>
        <p:txBody>
          <a:bodyPr>
            <a:noAutofit/>
          </a:bodyPr>
          <a:lstStyle/>
          <a:p>
            <a:r>
              <a:rPr lang="en-US" dirty="0" smtClean="0">
                <a:latin typeface="Roboto" pitchFamily="2" charset="0"/>
                <a:ea typeface="Roboto" pitchFamily="2" charset="0"/>
              </a:rPr>
              <a:t>Presented By &lt;</a:t>
            </a:r>
            <a:r>
              <a:rPr lang="en-US" dirty="0" err="1" smtClean="0">
                <a:latin typeface="Roboto" pitchFamily="2" charset="0"/>
                <a:ea typeface="Roboto" pitchFamily="2" charset="0"/>
              </a:rPr>
              <a:t>N.S.srinivasan</a:t>
            </a:r>
            <a:r>
              <a:rPr lang="en-US" dirty="0" smtClean="0">
                <a:latin typeface="Roboto" pitchFamily="2" charset="0"/>
                <a:ea typeface="Roboto" pitchFamily="2" charset="0"/>
              </a:rPr>
              <a:t>&gt;	Date:07-06-2015</a:t>
            </a:r>
          </a:p>
          <a:p>
            <a:endParaRPr lang="en-US" dirty="0">
              <a:latin typeface="Roboto" pitchFamily="2" charset="0"/>
              <a:ea typeface="Roboto" pitchFamily="2" charset="0"/>
            </a:endParaRPr>
          </a:p>
        </p:txBody>
      </p:sp>
    </p:spTree>
    <p:extLst>
      <p:ext uri="{BB962C8B-B14F-4D97-AF65-F5344CB8AC3E}">
        <p14:creationId xmlns:p14="http://schemas.microsoft.com/office/powerpoint/2010/main" val="23353080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grpId="0" nodeType="withEffect">
                                  <p:stCondLst>
                                    <p:cond delay="0"/>
                                  </p:stCondLst>
                                  <p:childTnLst>
                                    <p:animMotion origin="layout" path="M 5E-6 -1.48148E-6 L -0.12188 -0.60023 " pathEditMode="relative" rAng="0" ptsTypes="AA">
                                      <p:cBhvr>
                                        <p:cTn id="6" dur="2000" fill="hold"/>
                                        <p:tgtEl>
                                          <p:spTgt spid="2"/>
                                        </p:tgtEl>
                                        <p:attrNameLst>
                                          <p:attrName>ppt_x</p:attrName>
                                          <p:attrName>ppt_y</p:attrName>
                                        </p:attrNameLst>
                                      </p:cBhvr>
                                      <p:rCtr x="-6094" y="-30023"/>
                                    </p:animMotion>
                                  </p:childTnLst>
                                </p:cTn>
                              </p:par>
                              <p:par>
                                <p:cTn id="7" presetID="6" presetClass="emph" presetSubtype="0" accel="50000" decel="50000" fill="hold" grpId="1" nodeType="withEffect">
                                  <p:stCondLst>
                                    <p:cond delay="0"/>
                                  </p:stCondLst>
                                  <p:childTnLst>
                                    <p:animScale>
                                      <p:cBhvr>
                                        <p:cTn id="8" dur="2000" fill="hold"/>
                                        <p:tgtEl>
                                          <p:spTgt spid="2"/>
                                        </p:tgtEl>
                                      </p:cBhvr>
                                      <p:by x="70000" y="70000"/>
                                    </p:animScale>
                                  </p:childTnLst>
                                </p:cTn>
                              </p:par>
                              <p:par>
                                <p:cTn id="9" presetID="64" presetClass="path" presetSubtype="0" accel="50000" decel="50000" fill="hold" grpId="0" nodeType="withEffect">
                                  <p:stCondLst>
                                    <p:cond delay="0"/>
                                  </p:stCondLst>
                                  <p:childTnLst>
                                    <p:animMotion origin="layout" path="M 1.11111E-6 1.85185E-6 L 0.00278 -0.56551 " pathEditMode="relative" rAng="0" ptsTypes="AA">
                                      <p:cBhvr>
                                        <p:cTn id="10" dur="2000" fill="hold"/>
                                        <p:tgtEl>
                                          <p:spTgt spid="3">
                                            <p:txEl>
                                              <p:pRg st="0" end="0"/>
                                            </p:txEl>
                                          </p:spTgt>
                                        </p:tgtEl>
                                        <p:attrNameLst>
                                          <p:attrName>ppt_x</p:attrName>
                                          <p:attrName>ppt_y</p:attrName>
                                        </p:attrNameLst>
                                      </p:cBhvr>
                                      <p:rCtr x="139" y="-2828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0" y="0"/>
            <a:ext cx="9144000" cy="1579552"/>
          </a:xfrm>
          <a:prstGeom prst="rect">
            <a:avLst/>
          </a:prstGeom>
          <a:solidFill>
            <a:schemeClr val="accent1">
              <a:lumMod val="75000"/>
            </a:schemeClr>
          </a:solidFill>
          <a:ln>
            <a:solidFill>
              <a:schemeClr val="accent3">
                <a:lumMod val="40000"/>
                <a:lumOff val="60000"/>
              </a:schemeClr>
            </a:solidFill>
          </a:ln>
        </p:spPr>
      </p:pic>
      <p:sp>
        <p:nvSpPr>
          <p:cNvPr id="4" name="Title 3"/>
          <p:cNvSpPr>
            <a:spLocks noGrp="1"/>
          </p:cNvSpPr>
          <p:nvPr>
            <p:ph type="title"/>
          </p:nvPr>
        </p:nvSpPr>
        <p:spPr>
          <a:xfrm>
            <a:off x="478632" y="164206"/>
            <a:ext cx="8079581" cy="1251141"/>
          </a:xfrm>
        </p:spPr>
        <p:txBody>
          <a:bodyPr>
            <a:normAutofit/>
          </a:bodyPr>
          <a:lstStyle/>
          <a:p>
            <a:r>
              <a:rPr lang="en-US" sz="4400" dirty="0" smtClean="0">
                <a:solidFill>
                  <a:schemeClr val="bg1"/>
                </a:solidFill>
                <a:latin typeface="Roboto" pitchFamily="2" charset="0"/>
                <a:ea typeface="Roboto" pitchFamily="2" charset="0"/>
              </a:rPr>
              <a:t>Version control system</a:t>
            </a:r>
            <a:endParaRPr lang="en-US" dirty="0">
              <a:solidFill>
                <a:schemeClr val="bg1"/>
              </a:solidFill>
              <a:latin typeface="Roboto" pitchFamily="2" charset="0"/>
              <a:ea typeface="Roboto" pitchFamily="2" charset="0"/>
            </a:endParaRPr>
          </a:p>
        </p:txBody>
      </p:sp>
      <p:sp>
        <p:nvSpPr>
          <p:cNvPr id="5" name="Content Placeholder 4"/>
          <p:cNvSpPr>
            <a:spLocks noGrp="1"/>
          </p:cNvSpPr>
          <p:nvPr>
            <p:ph idx="1"/>
          </p:nvPr>
        </p:nvSpPr>
        <p:spPr>
          <a:xfrm>
            <a:off x="478632" y="2088268"/>
            <a:ext cx="8065294" cy="3766185"/>
          </a:xfrm>
        </p:spPr>
        <p:txBody>
          <a:bodyPr>
            <a:normAutofit/>
          </a:bodyPr>
          <a:lstStyle/>
          <a:p>
            <a:pPr marL="0" indent="0">
              <a:lnSpc>
                <a:spcPct val="150000"/>
              </a:lnSpc>
              <a:buNone/>
            </a:pPr>
            <a:r>
              <a:rPr lang="en-US" sz="2800" dirty="0" err="1" smtClean="0">
                <a:latin typeface="Roboto" pitchFamily="2" charset="0"/>
                <a:ea typeface="Roboto" pitchFamily="2" charset="0"/>
              </a:rPr>
              <a:t>Github</a:t>
            </a:r>
            <a:r>
              <a:rPr lang="en-US" sz="2800" dirty="0" smtClean="0">
                <a:latin typeface="Roboto" pitchFamily="2" charset="0"/>
                <a:ea typeface="Roboto" pitchFamily="2" charset="0"/>
              </a:rPr>
              <a:t>: </a:t>
            </a:r>
            <a:endParaRPr lang="en-US" sz="2800" dirty="0" smtClean="0">
              <a:latin typeface="Roboto" pitchFamily="2" charset="0"/>
              <a:ea typeface="Roboto" pitchFamily="2" charset="0"/>
            </a:endParaRPr>
          </a:p>
          <a:p>
            <a:pPr marL="0" indent="0">
              <a:lnSpc>
                <a:spcPct val="150000"/>
              </a:lnSpc>
              <a:buNone/>
            </a:pPr>
            <a:endParaRPr lang="en-US" sz="1600" dirty="0">
              <a:latin typeface="Roboto" pitchFamily="2" charset="0"/>
              <a:ea typeface="Roboto" pitchFamily="2" charset="0"/>
            </a:endParaRPr>
          </a:p>
        </p:txBody>
      </p:sp>
      <p:grpSp>
        <p:nvGrpSpPr>
          <p:cNvPr id="12" name="Group 11"/>
          <p:cNvGrpSpPr/>
          <p:nvPr/>
        </p:nvGrpSpPr>
        <p:grpSpPr>
          <a:xfrm>
            <a:off x="8184723" y="5924278"/>
            <a:ext cx="669705" cy="669705"/>
            <a:chOff x="996287" y="4278573"/>
            <a:chExt cx="968991" cy="968991"/>
          </a:xfrm>
          <a:solidFill>
            <a:schemeClr val="tx1">
              <a:lumMod val="65000"/>
              <a:lumOff val="35000"/>
            </a:schemeClr>
          </a:solidFill>
        </p:grpSpPr>
        <p:sp>
          <p:nvSpPr>
            <p:cNvPr id="13" name="Oval 12"/>
            <p:cNvSpPr/>
            <p:nvPr/>
          </p:nvSpPr>
          <p:spPr>
            <a:xfrm>
              <a:off x="996287" y="4278573"/>
              <a:ext cx="968991" cy="968991"/>
            </a:xfrm>
            <a:prstGeom prst="ellipse">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268535" y="4552236"/>
              <a:ext cx="417725" cy="421666"/>
            </a:xfrm>
            <a:prstGeom prst="rect">
              <a:avLst/>
            </a:prstGeom>
            <a:grpFill/>
          </p:spPr>
        </p:pic>
      </p:grpSp>
      <p:pic>
        <p:nvPicPr>
          <p:cNvPr id="6" name="Picture 5"/>
          <p:cNvPicPr>
            <a:picLocks noChangeAspect="1"/>
          </p:cNvPicPr>
          <p:nvPr/>
        </p:nvPicPr>
        <p:blipFill rotWithShape="1">
          <a:blip r:embed="rId4"/>
          <a:srcRect l="11968" t="32689" r="12337" b="25992"/>
          <a:stretch/>
        </p:blipFill>
        <p:spPr>
          <a:xfrm>
            <a:off x="-219076" y="2712540"/>
            <a:ext cx="9848851" cy="3022600"/>
          </a:xfrm>
          <a:prstGeom prst="rect">
            <a:avLst/>
          </a:prstGeom>
        </p:spPr>
      </p:pic>
    </p:spTree>
    <p:extLst>
      <p:ext uri="{BB962C8B-B14F-4D97-AF65-F5344CB8AC3E}">
        <p14:creationId xmlns:p14="http://schemas.microsoft.com/office/powerpoint/2010/main" val="4228810194"/>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300" fill="hold"/>
                                        <p:tgtEl>
                                          <p:spTgt spid="12"/>
                                        </p:tgtEl>
                                        <p:attrNameLst>
                                          <p:attrName>ppt_x</p:attrName>
                                        </p:attrNameLst>
                                      </p:cBhvr>
                                      <p:tavLst>
                                        <p:tav tm="0">
                                          <p:val>
                                            <p:strVal val="#ppt_x"/>
                                          </p:val>
                                        </p:tav>
                                        <p:tav tm="100000">
                                          <p:val>
                                            <p:strVal val="#ppt_x"/>
                                          </p:val>
                                        </p:tav>
                                      </p:tavLst>
                                    </p:anim>
                                    <p:anim calcmode="lin" valueType="num">
                                      <p:cBhvr additive="base">
                                        <p:cTn id="8" dur="3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0" y="0"/>
            <a:ext cx="9144000" cy="1579552"/>
          </a:xfrm>
          <a:prstGeom prst="rect">
            <a:avLst/>
          </a:prstGeom>
          <a:solidFill>
            <a:schemeClr val="accent1">
              <a:lumMod val="75000"/>
            </a:schemeClr>
          </a:solidFill>
          <a:ln>
            <a:solidFill>
              <a:schemeClr val="accent3">
                <a:lumMod val="40000"/>
                <a:lumOff val="60000"/>
              </a:schemeClr>
            </a:solidFill>
          </a:ln>
        </p:spPr>
      </p:pic>
      <p:sp>
        <p:nvSpPr>
          <p:cNvPr id="4" name="Title 3"/>
          <p:cNvSpPr>
            <a:spLocks noGrp="1"/>
          </p:cNvSpPr>
          <p:nvPr>
            <p:ph type="title"/>
          </p:nvPr>
        </p:nvSpPr>
        <p:spPr>
          <a:xfrm>
            <a:off x="478632" y="164206"/>
            <a:ext cx="8079581" cy="1251141"/>
          </a:xfrm>
        </p:spPr>
        <p:txBody>
          <a:bodyPr>
            <a:normAutofit/>
          </a:bodyPr>
          <a:lstStyle/>
          <a:p>
            <a:r>
              <a:rPr lang="en-US" sz="4400" dirty="0" smtClean="0">
                <a:solidFill>
                  <a:schemeClr val="bg1"/>
                </a:solidFill>
                <a:latin typeface="Roboto" pitchFamily="2" charset="0"/>
                <a:ea typeface="Roboto" pitchFamily="2" charset="0"/>
              </a:rPr>
              <a:t>Version control system</a:t>
            </a:r>
            <a:endParaRPr lang="en-US" dirty="0">
              <a:solidFill>
                <a:schemeClr val="bg1"/>
              </a:solidFill>
              <a:latin typeface="Roboto" pitchFamily="2" charset="0"/>
              <a:ea typeface="Roboto" pitchFamily="2" charset="0"/>
            </a:endParaRPr>
          </a:p>
        </p:txBody>
      </p:sp>
      <p:sp>
        <p:nvSpPr>
          <p:cNvPr id="5" name="Content Placeholder 4"/>
          <p:cNvSpPr>
            <a:spLocks noGrp="1"/>
          </p:cNvSpPr>
          <p:nvPr>
            <p:ph idx="1"/>
          </p:nvPr>
        </p:nvSpPr>
        <p:spPr>
          <a:xfrm>
            <a:off x="478632" y="2088268"/>
            <a:ext cx="8065294" cy="3766185"/>
          </a:xfrm>
        </p:spPr>
        <p:txBody>
          <a:bodyPr>
            <a:normAutofit/>
          </a:bodyPr>
          <a:lstStyle/>
          <a:p>
            <a:pPr marL="0" indent="0">
              <a:lnSpc>
                <a:spcPct val="150000"/>
              </a:lnSpc>
              <a:buNone/>
            </a:pPr>
            <a:r>
              <a:rPr lang="en-US" sz="2800" dirty="0" err="1" smtClean="0">
                <a:latin typeface="Roboto" pitchFamily="2" charset="0"/>
                <a:ea typeface="Roboto" pitchFamily="2" charset="0"/>
              </a:rPr>
              <a:t>Github</a:t>
            </a:r>
            <a:r>
              <a:rPr lang="en-US" sz="2800" dirty="0" smtClean="0">
                <a:latin typeface="Roboto" pitchFamily="2" charset="0"/>
                <a:ea typeface="Roboto" pitchFamily="2" charset="0"/>
              </a:rPr>
              <a:t>: </a:t>
            </a:r>
            <a:endParaRPr lang="en-US" sz="2800" dirty="0" smtClean="0">
              <a:latin typeface="Roboto" pitchFamily="2" charset="0"/>
              <a:ea typeface="Roboto" pitchFamily="2" charset="0"/>
            </a:endParaRPr>
          </a:p>
          <a:p>
            <a:pPr marL="0" indent="0">
              <a:lnSpc>
                <a:spcPct val="150000"/>
              </a:lnSpc>
              <a:buNone/>
            </a:pPr>
            <a:endParaRPr lang="en-US" sz="1600" dirty="0">
              <a:latin typeface="Roboto" pitchFamily="2" charset="0"/>
              <a:ea typeface="Roboto" pitchFamily="2" charset="0"/>
            </a:endParaRPr>
          </a:p>
        </p:txBody>
      </p:sp>
      <p:grpSp>
        <p:nvGrpSpPr>
          <p:cNvPr id="12" name="Group 11"/>
          <p:cNvGrpSpPr/>
          <p:nvPr/>
        </p:nvGrpSpPr>
        <p:grpSpPr>
          <a:xfrm>
            <a:off x="8474295" y="6188295"/>
            <a:ext cx="669705" cy="669705"/>
            <a:chOff x="996287" y="4278573"/>
            <a:chExt cx="968991" cy="968991"/>
          </a:xfrm>
          <a:solidFill>
            <a:schemeClr val="tx1">
              <a:lumMod val="65000"/>
              <a:lumOff val="35000"/>
            </a:schemeClr>
          </a:solidFill>
        </p:grpSpPr>
        <p:sp>
          <p:nvSpPr>
            <p:cNvPr id="13" name="Oval 12"/>
            <p:cNvSpPr/>
            <p:nvPr/>
          </p:nvSpPr>
          <p:spPr>
            <a:xfrm>
              <a:off x="996287" y="4278573"/>
              <a:ext cx="968991" cy="968991"/>
            </a:xfrm>
            <a:prstGeom prst="ellipse">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268535" y="4552236"/>
              <a:ext cx="417725" cy="421666"/>
            </a:xfrm>
            <a:prstGeom prst="rect">
              <a:avLst/>
            </a:prstGeom>
            <a:grpFill/>
          </p:spPr>
        </p:pic>
      </p:grpSp>
      <p:pic>
        <p:nvPicPr>
          <p:cNvPr id="2" name="Picture 1"/>
          <p:cNvPicPr>
            <a:picLocks noChangeAspect="1"/>
          </p:cNvPicPr>
          <p:nvPr/>
        </p:nvPicPr>
        <p:blipFill rotWithShape="1">
          <a:blip r:embed="rId4"/>
          <a:srcRect l="13836" t="26302" r="33895" b="29168"/>
          <a:stretch/>
        </p:blipFill>
        <p:spPr>
          <a:xfrm>
            <a:off x="478632" y="2639316"/>
            <a:ext cx="7804140" cy="3738117"/>
          </a:xfrm>
          <a:prstGeom prst="rect">
            <a:avLst/>
          </a:prstGeom>
        </p:spPr>
      </p:pic>
    </p:spTree>
    <p:extLst>
      <p:ext uri="{BB962C8B-B14F-4D97-AF65-F5344CB8AC3E}">
        <p14:creationId xmlns:p14="http://schemas.microsoft.com/office/powerpoint/2010/main" val="1305383926"/>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300" fill="hold"/>
                                        <p:tgtEl>
                                          <p:spTgt spid="12"/>
                                        </p:tgtEl>
                                        <p:attrNameLst>
                                          <p:attrName>ppt_x</p:attrName>
                                        </p:attrNameLst>
                                      </p:cBhvr>
                                      <p:tavLst>
                                        <p:tav tm="0">
                                          <p:val>
                                            <p:strVal val="#ppt_x"/>
                                          </p:val>
                                        </p:tav>
                                        <p:tav tm="100000">
                                          <p:val>
                                            <p:strVal val="#ppt_x"/>
                                          </p:val>
                                        </p:tav>
                                      </p:tavLst>
                                    </p:anim>
                                    <p:anim calcmode="lin" valueType="num">
                                      <p:cBhvr additive="base">
                                        <p:cTn id="8" dur="3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0" y="0"/>
            <a:ext cx="9144000" cy="1579552"/>
          </a:xfrm>
          <a:prstGeom prst="rect">
            <a:avLst/>
          </a:prstGeom>
          <a:solidFill>
            <a:schemeClr val="accent1">
              <a:lumMod val="75000"/>
            </a:schemeClr>
          </a:solidFill>
          <a:ln>
            <a:solidFill>
              <a:schemeClr val="accent3">
                <a:lumMod val="40000"/>
                <a:lumOff val="60000"/>
              </a:schemeClr>
            </a:solidFill>
          </a:ln>
        </p:spPr>
      </p:pic>
      <p:sp>
        <p:nvSpPr>
          <p:cNvPr id="4" name="Title 3"/>
          <p:cNvSpPr>
            <a:spLocks noGrp="1"/>
          </p:cNvSpPr>
          <p:nvPr>
            <p:ph type="title"/>
          </p:nvPr>
        </p:nvSpPr>
        <p:spPr>
          <a:xfrm>
            <a:off x="478632" y="164206"/>
            <a:ext cx="8079581" cy="1251141"/>
          </a:xfrm>
        </p:spPr>
        <p:txBody>
          <a:bodyPr>
            <a:normAutofit/>
          </a:bodyPr>
          <a:lstStyle/>
          <a:p>
            <a:r>
              <a:rPr lang="en-US" sz="4400" dirty="0" smtClean="0">
                <a:solidFill>
                  <a:schemeClr val="bg1"/>
                </a:solidFill>
                <a:latin typeface="Roboto" pitchFamily="2" charset="0"/>
                <a:ea typeface="Roboto" pitchFamily="2" charset="0"/>
              </a:rPr>
              <a:t>Version control system</a:t>
            </a:r>
            <a:endParaRPr lang="en-US" dirty="0">
              <a:solidFill>
                <a:schemeClr val="bg1"/>
              </a:solidFill>
              <a:latin typeface="Roboto" pitchFamily="2" charset="0"/>
              <a:ea typeface="Roboto" pitchFamily="2" charset="0"/>
            </a:endParaRPr>
          </a:p>
        </p:txBody>
      </p:sp>
      <p:sp>
        <p:nvSpPr>
          <p:cNvPr id="5" name="Content Placeholder 4"/>
          <p:cNvSpPr>
            <a:spLocks noGrp="1"/>
          </p:cNvSpPr>
          <p:nvPr>
            <p:ph idx="1"/>
          </p:nvPr>
        </p:nvSpPr>
        <p:spPr>
          <a:xfrm>
            <a:off x="478632" y="2088268"/>
            <a:ext cx="8065294" cy="3766185"/>
          </a:xfrm>
        </p:spPr>
        <p:txBody>
          <a:bodyPr>
            <a:normAutofit/>
          </a:bodyPr>
          <a:lstStyle/>
          <a:p>
            <a:pPr marL="0" indent="0">
              <a:lnSpc>
                <a:spcPct val="150000"/>
              </a:lnSpc>
              <a:buNone/>
            </a:pPr>
            <a:r>
              <a:rPr lang="en-US" sz="2800" dirty="0" err="1" smtClean="0">
                <a:latin typeface="Roboto" pitchFamily="2" charset="0"/>
                <a:ea typeface="Roboto" pitchFamily="2" charset="0"/>
              </a:rPr>
              <a:t>Github</a:t>
            </a:r>
            <a:r>
              <a:rPr lang="en-US" sz="2800" dirty="0" smtClean="0">
                <a:latin typeface="Roboto" pitchFamily="2" charset="0"/>
                <a:ea typeface="Roboto" pitchFamily="2" charset="0"/>
              </a:rPr>
              <a:t>: </a:t>
            </a:r>
            <a:endParaRPr lang="en-US" sz="2800" dirty="0" smtClean="0">
              <a:latin typeface="Roboto" pitchFamily="2" charset="0"/>
              <a:ea typeface="Roboto" pitchFamily="2" charset="0"/>
            </a:endParaRPr>
          </a:p>
          <a:p>
            <a:pPr marL="0" indent="0">
              <a:lnSpc>
                <a:spcPct val="150000"/>
              </a:lnSpc>
              <a:buNone/>
            </a:pPr>
            <a:endParaRPr lang="en-US" sz="1600" dirty="0">
              <a:latin typeface="Roboto" pitchFamily="2" charset="0"/>
              <a:ea typeface="Roboto" pitchFamily="2" charset="0"/>
            </a:endParaRPr>
          </a:p>
        </p:txBody>
      </p:sp>
      <p:grpSp>
        <p:nvGrpSpPr>
          <p:cNvPr id="12" name="Group 11"/>
          <p:cNvGrpSpPr/>
          <p:nvPr/>
        </p:nvGrpSpPr>
        <p:grpSpPr>
          <a:xfrm>
            <a:off x="8184723" y="5924278"/>
            <a:ext cx="669705" cy="669705"/>
            <a:chOff x="996287" y="4278573"/>
            <a:chExt cx="968991" cy="968991"/>
          </a:xfrm>
          <a:solidFill>
            <a:schemeClr val="tx1">
              <a:lumMod val="65000"/>
              <a:lumOff val="35000"/>
            </a:schemeClr>
          </a:solidFill>
        </p:grpSpPr>
        <p:sp>
          <p:nvSpPr>
            <p:cNvPr id="13" name="Oval 12"/>
            <p:cNvSpPr/>
            <p:nvPr/>
          </p:nvSpPr>
          <p:spPr>
            <a:xfrm>
              <a:off x="996287" y="4278573"/>
              <a:ext cx="968991" cy="968991"/>
            </a:xfrm>
            <a:prstGeom prst="ellipse">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268535" y="4552236"/>
              <a:ext cx="417725" cy="421666"/>
            </a:xfrm>
            <a:prstGeom prst="rect">
              <a:avLst/>
            </a:prstGeom>
            <a:grpFill/>
          </p:spPr>
        </p:pic>
      </p:grpSp>
      <p:pic>
        <p:nvPicPr>
          <p:cNvPr id="2" name="Picture 1"/>
          <p:cNvPicPr>
            <a:picLocks noChangeAspect="1"/>
          </p:cNvPicPr>
          <p:nvPr/>
        </p:nvPicPr>
        <p:blipFill rotWithShape="1">
          <a:blip r:embed="rId4"/>
          <a:srcRect l="13836" t="25521" r="29942" b="16145"/>
          <a:stretch/>
        </p:blipFill>
        <p:spPr>
          <a:xfrm>
            <a:off x="478632" y="2590800"/>
            <a:ext cx="7315201" cy="4267200"/>
          </a:xfrm>
          <a:prstGeom prst="rect">
            <a:avLst/>
          </a:prstGeom>
        </p:spPr>
      </p:pic>
    </p:spTree>
    <p:extLst>
      <p:ext uri="{BB962C8B-B14F-4D97-AF65-F5344CB8AC3E}">
        <p14:creationId xmlns:p14="http://schemas.microsoft.com/office/powerpoint/2010/main" val="1052741889"/>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300" fill="hold"/>
                                        <p:tgtEl>
                                          <p:spTgt spid="12"/>
                                        </p:tgtEl>
                                        <p:attrNameLst>
                                          <p:attrName>ppt_x</p:attrName>
                                        </p:attrNameLst>
                                      </p:cBhvr>
                                      <p:tavLst>
                                        <p:tav tm="0">
                                          <p:val>
                                            <p:strVal val="#ppt_x"/>
                                          </p:val>
                                        </p:tav>
                                        <p:tav tm="100000">
                                          <p:val>
                                            <p:strVal val="#ppt_x"/>
                                          </p:val>
                                        </p:tav>
                                      </p:tavLst>
                                    </p:anim>
                                    <p:anim calcmode="lin" valueType="num">
                                      <p:cBhvr additive="base">
                                        <p:cTn id="8" dur="3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0" y="0"/>
            <a:ext cx="9144000" cy="1579552"/>
          </a:xfrm>
          <a:prstGeom prst="rect">
            <a:avLst/>
          </a:prstGeom>
          <a:solidFill>
            <a:schemeClr val="accent1">
              <a:lumMod val="75000"/>
            </a:schemeClr>
          </a:solidFill>
          <a:ln>
            <a:solidFill>
              <a:schemeClr val="accent3">
                <a:lumMod val="40000"/>
                <a:lumOff val="60000"/>
              </a:schemeClr>
            </a:solidFill>
          </a:ln>
        </p:spPr>
      </p:pic>
      <p:sp>
        <p:nvSpPr>
          <p:cNvPr id="4" name="Title 3"/>
          <p:cNvSpPr>
            <a:spLocks noGrp="1"/>
          </p:cNvSpPr>
          <p:nvPr>
            <p:ph type="title"/>
          </p:nvPr>
        </p:nvSpPr>
        <p:spPr>
          <a:xfrm>
            <a:off x="478632" y="164206"/>
            <a:ext cx="8079581" cy="1251141"/>
          </a:xfrm>
        </p:spPr>
        <p:txBody>
          <a:bodyPr>
            <a:normAutofit/>
          </a:bodyPr>
          <a:lstStyle/>
          <a:p>
            <a:r>
              <a:rPr lang="en-US" sz="4400" dirty="0" smtClean="0">
                <a:solidFill>
                  <a:schemeClr val="bg1"/>
                </a:solidFill>
                <a:latin typeface="Roboto" pitchFamily="2" charset="0"/>
                <a:ea typeface="Roboto" pitchFamily="2" charset="0"/>
              </a:rPr>
              <a:t>Version control system</a:t>
            </a:r>
            <a:endParaRPr lang="en-US" dirty="0">
              <a:solidFill>
                <a:schemeClr val="bg1"/>
              </a:solidFill>
              <a:latin typeface="Roboto" pitchFamily="2" charset="0"/>
              <a:ea typeface="Roboto" pitchFamily="2" charset="0"/>
            </a:endParaRPr>
          </a:p>
        </p:txBody>
      </p:sp>
      <p:sp>
        <p:nvSpPr>
          <p:cNvPr id="5" name="Content Placeholder 4"/>
          <p:cNvSpPr>
            <a:spLocks noGrp="1"/>
          </p:cNvSpPr>
          <p:nvPr>
            <p:ph idx="1"/>
          </p:nvPr>
        </p:nvSpPr>
        <p:spPr>
          <a:xfrm>
            <a:off x="478632" y="2088268"/>
            <a:ext cx="8065294" cy="3766185"/>
          </a:xfrm>
        </p:spPr>
        <p:txBody>
          <a:bodyPr>
            <a:normAutofit/>
          </a:bodyPr>
          <a:lstStyle/>
          <a:p>
            <a:pPr marL="0" indent="0">
              <a:lnSpc>
                <a:spcPct val="150000"/>
              </a:lnSpc>
              <a:buNone/>
            </a:pPr>
            <a:r>
              <a:rPr lang="en-US" sz="2800" dirty="0" err="1" smtClean="0">
                <a:latin typeface="Roboto" pitchFamily="2" charset="0"/>
                <a:ea typeface="Roboto" pitchFamily="2" charset="0"/>
              </a:rPr>
              <a:t>Github</a:t>
            </a:r>
            <a:r>
              <a:rPr lang="en-US" sz="2800" dirty="0" smtClean="0">
                <a:latin typeface="Roboto" pitchFamily="2" charset="0"/>
                <a:ea typeface="Roboto" pitchFamily="2" charset="0"/>
              </a:rPr>
              <a:t>: </a:t>
            </a:r>
            <a:endParaRPr lang="en-US" sz="2800" dirty="0" smtClean="0">
              <a:latin typeface="Roboto" pitchFamily="2" charset="0"/>
              <a:ea typeface="Roboto" pitchFamily="2" charset="0"/>
            </a:endParaRPr>
          </a:p>
          <a:p>
            <a:pPr marL="0" indent="0">
              <a:lnSpc>
                <a:spcPct val="150000"/>
              </a:lnSpc>
              <a:buNone/>
            </a:pPr>
            <a:endParaRPr lang="en-US" sz="1600" dirty="0">
              <a:latin typeface="Roboto" pitchFamily="2" charset="0"/>
              <a:ea typeface="Roboto" pitchFamily="2" charset="0"/>
            </a:endParaRPr>
          </a:p>
        </p:txBody>
      </p:sp>
      <p:grpSp>
        <p:nvGrpSpPr>
          <p:cNvPr id="12" name="Group 11"/>
          <p:cNvGrpSpPr/>
          <p:nvPr/>
        </p:nvGrpSpPr>
        <p:grpSpPr>
          <a:xfrm>
            <a:off x="8184723" y="5924278"/>
            <a:ext cx="669705" cy="669705"/>
            <a:chOff x="996287" y="4278573"/>
            <a:chExt cx="968991" cy="968991"/>
          </a:xfrm>
          <a:solidFill>
            <a:schemeClr val="tx1">
              <a:lumMod val="65000"/>
              <a:lumOff val="35000"/>
            </a:schemeClr>
          </a:solidFill>
        </p:grpSpPr>
        <p:sp>
          <p:nvSpPr>
            <p:cNvPr id="13" name="Oval 12"/>
            <p:cNvSpPr/>
            <p:nvPr/>
          </p:nvSpPr>
          <p:spPr>
            <a:xfrm>
              <a:off x="996287" y="4278573"/>
              <a:ext cx="968991" cy="968991"/>
            </a:xfrm>
            <a:prstGeom prst="ellipse">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268535" y="4552236"/>
              <a:ext cx="417725" cy="421666"/>
            </a:xfrm>
            <a:prstGeom prst="rect">
              <a:avLst/>
            </a:prstGeom>
            <a:grpFill/>
          </p:spPr>
        </p:pic>
      </p:grpSp>
      <p:pic>
        <p:nvPicPr>
          <p:cNvPr id="2" name="Picture 1"/>
          <p:cNvPicPr>
            <a:picLocks noChangeAspect="1"/>
          </p:cNvPicPr>
          <p:nvPr/>
        </p:nvPicPr>
        <p:blipFill rotWithShape="1">
          <a:blip r:embed="rId4"/>
          <a:srcRect l="13836" t="17448" r="33455" b="10938"/>
          <a:stretch/>
        </p:blipFill>
        <p:spPr>
          <a:xfrm>
            <a:off x="266699" y="1743758"/>
            <a:ext cx="6858001" cy="5238750"/>
          </a:xfrm>
          <a:prstGeom prst="rect">
            <a:avLst/>
          </a:prstGeom>
        </p:spPr>
      </p:pic>
    </p:spTree>
    <p:extLst>
      <p:ext uri="{BB962C8B-B14F-4D97-AF65-F5344CB8AC3E}">
        <p14:creationId xmlns:p14="http://schemas.microsoft.com/office/powerpoint/2010/main" val="1364123107"/>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300" fill="hold"/>
                                        <p:tgtEl>
                                          <p:spTgt spid="12"/>
                                        </p:tgtEl>
                                        <p:attrNameLst>
                                          <p:attrName>ppt_x</p:attrName>
                                        </p:attrNameLst>
                                      </p:cBhvr>
                                      <p:tavLst>
                                        <p:tav tm="0">
                                          <p:val>
                                            <p:strVal val="#ppt_x"/>
                                          </p:val>
                                        </p:tav>
                                        <p:tav tm="100000">
                                          <p:val>
                                            <p:strVal val="#ppt_x"/>
                                          </p:val>
                                        </p:tav>
                                      </p:tavLst>
                                    </p:anim>
                                    <p:anim calcmode="lin" valueType="num">
                                      <p:cBhvr additive="base">
                                        <p:cTn id="8" dur="3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0" y="0"/>
            <a:ext cx="9144000" cy="1579552"/>
          </a:xfrm>
          <a:prstGeom prst="rect">
            <a:avLst/>
          </a:prstGeom>
          <a:solidFill>
            <a:schemeClr val="accent1">
              <a:lumMod val="75000"/>
            </a:schemeClr>
          </a:solidFill>
          <a:ln>
            <a:solidFill>
              <a:schemeClr val="accent3">
                <a:lumMod val="40000"/>
                <a:lumOff val="60000"/>
              </a:schemeClr>
            </a:solidFill>
          </a:ln>
        </p:spPr>
      </p:pic>
      <p:sp>
        <p:nvSpPr>
          <p:cNvPr id="4" name="Title 3"/>
          <p:cNvSpPr>
            <a:spLocks noGrp="1"/>
          </p:cNvSpPr>
          <p:nvPr>
            <p:ph type="title"/>
          </p:nvPr>
        </p:nvSpPr>
        <p:spPr>
          <a:xfrm>
            <a:off x="478632" y="164206"/>
            <a:ext cx="8079581" cy="1251141"/>
          </a:xfrm>
        </p:spPr>
        <p:txBody>
          <a:bodyPr>
            <a:normAutofit/>
          </a:bodyPr>
          <a:lstStyle/>
          <a:p>
            <a:r>
              <a:rPr lang="en-US" sz="4400" dirty="0" smtClean="0">
                <a:solidFill>
                  <a:schemeClr val="bg1"/>
                </a:solidFill>
                <a:latin typeface="Roboto" pitchFamily="2" charset="0"/>
                <a:ea typeface="Roboto" pitchFamily="2" charset="0"/>
              </a:rPr>
              <a:t>Version control system</a:t>
            </a:r>
            <a:endParaRPr lang="en-US" dirty="0">
              <a:solidFill>
                <a:schemeClr val="bg1"/>
              </a:solidFill>
              <a:latin typeface="Roboto" pitchFamily="2" charset="0"/>
              <a:ea typeface="Roboto" pitchFamily="2" charset="0"/>
            </a:endParaRPr>
          </a:p>
        </p:txBody>
      </p:sp>
      <p:sp>
        <p:nvSpPr>
          <p:cNvPr id="5" name="Content Placeholder 4"/>
          <p:cNvSpPr>
            <a:spLocks noGrp="1"/>
          </p:cNvSpPr>
          <p:nvPr>
            <p:ph idx="1"/>
          </p:nvPr>
        </p:nvSpPr>
        <p:spPr>
          <a:xfrm>
            <a:off x="478632" y="2088268"/>
            <a:ext cx="8065294" cy="3766185"/>
          </a:xfrm>
        </p:spPr>
        <p:txBody>
          <a:bodyPr>
            <a:normAutofit/>
          </a:bodyPr>
          <a:lstStyle/>
          <a:p>
            <a:pPr marL="0" indent="0">
              <a:lnSpc>
                <a:spcPct val="150000"/>
              </a:lnSpc>
              <a:buNone/>
            </a:pPr>
            <a:r>
              <a:rPr lang="en-US" sz="2800" dirty="0" err="1" smtClean="0">
                <a:latin typeface="Roboto" pitchFamily="2" charset="0"/>
                <a:ea typeface="Roboto" pitchFamily="2" charset="0"/>
              </a:rPr>
              <a:t>Github</a:t>
            </a:r>
            <a:r>
              <a:rPr lang="en-US" sz="2800" dirty="0" smtClean="0">
                <a:latin typeface="Roboto" pitchFamily="2" charset="0"/>
                <a:ea typeface="Roboto" pitchFamily="2" charset="0"/>
              </a:rPr>
              <a:t>: </a:t>
            </a:r>
            <a:endParaRPr lang="en-US" sz="2800" dirty="0" smtClean="0">
              <a:latin typeface="Roboto" pitchFamily="2" charset="0"/>
              <a:ea typeface="Roboto" pitchFamily="2" charset="0"/>
            </a:endParaRPr>
          </a:p>
          <a:p>
            <a:pPr marL="0" indent="0">
              <a:lnSpc>
                <a:spcPct val="150000"/>
              </a:lnSpc>
              <a:buNone/>
            </a:pPr>
            <a:endParaRPr lang="en-US" sz="1600" dirty="0">
              <a:latin typeface="Roboto" pitchFamily="2" charset="0"/>
              <a:ea typeface="Roboto" pitchFamily="2" charset="0"/>
            </a:endParaRPr>
          </a:p>
        </p:txBody>
      </p:sp>
      <p:grpSp>
        <p:nvGrpSpPr>
          <p:cNvPr id="12" name="Group 11"/>
          <p:cNvGrpSpPr/>
          <p:nvPr/>
        </p:nvGrpSpPr>
        <p:grpSpPr>
          <a:xfrm>
            <a:off x="8184723" y="5924278"/>
            <a:ext cx="669705" cy="669705"/>
            <a:chOff x="996287" y="4278573"/>
            <a:chExt cx="968991" cy="968991"/>
          </a:xfrm>
          <a:solidFill>
            <a:schemeClr val="tx1">
              <a:lumMod val="65000"/>
              <a:lumOff val="35000"/>
            </a:schemeClr>
          </a:solidFill>
        </p:grpSpPr>
        <p:sp>
          <p:nvSpPr>
            <p:cNvPr id="13" name="Oval 12"/>
            <p:cNvSpPr/>
            <p:nvPr/>
          </p:nvSpPr>
          <p:spPr>
            <a:xfrm>
              <a:off x="996287" y="4278573"/>
              <a:ext cx="968991" cy="968991"/>
            </a:xfrm>
            <a:prstGeom prst="ellipse">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268535" y="4552236"/>
              <a:ext cx="417725" cy="421666"/>
            </a:xfrm>
            <a:prstGeom prst="rect">
              <a:avLst/>
            </a:prstGeom>
            <a:grpFill/>
          </p:spPr>
        </p:pic>
      </p:grpSp>
      <p:pic>
        <p:nvPicPr>
          <p:cNvPr id="2" name="Picture 1"/>
          <p:cNvPicPr>
            <a:picLocks noChangeAspect="1"/>
          </p:cNvPicPr>
          <p:nvPr/>
        </p:nvPicPr>
        <p:blipFill rotWithShape="1">
          <a:blip r:embed="rId4"/>
          <a:srcRect l="13689" t="10937" r="33017" b="18230"/>
          <a:stretch/>
        </p:blipFill>
        <p:spPr>
          <a:xfrm>
            <a:off x="228599" y="1579552"/>
            <a:ext cx="6934201" cy="5181600"/>
          </a:xfrm>
          <a:prstGeom prst="rect">
            <a:avLst/>
          </a:prstGeom>
        </p:spPr>
      </p:pic>
    </p:spTree>
    <p:extLst>
      <p:ext uri="{BB962C8B-B14F-4D97-AF65-F5344CB8AC3E}">
        <p14:creationId xmlns:p14="http://schemas.microsoft.com/office/powerpoint/2010/main" val="2146192070"/>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300" fill="hold"/>
                                        <p:tgtEl>
                                          <p:spTgt spid="12"/>
                                        </p:tgtEl>
                                        <p:attrNameLst>
                                          <p:attrName>ppt_x</p:attrName>
                                        </p:attrNameLst>
                                      </p:cBhvr>
                                      <p:tavLst>
                                        <p:tav tm="0">
                                          <p:val>
                                            <p:strVal val="#ppt_x"/>
                                          </p:val>
                                        </p:tav>
                                        <p:tav tm="100000">
                                          <p:val>
                                            <p:strVal val="#ppt_x"/>
                                          </p:val>
                                        </p:tav>
                                      </p:tavLst>
                                    </p:anim>
                                    <p:anim calcmode="lin" valueType="num">
                                      <p:cBhvr additive="base">
                                        <p:cTn id="8" dur="3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0" y="0"/>
            <a:ext cx="9144000" cy="1579552"/>
          </a:xfrm>
          <a:prstGeom prst="rect">
            <a:avLst/>
          </a:prstGeom>
          <a:solidFill>
            <a:schemeClr val="accent1">
              <a:lumMod val="75000"/>
            </a:schemeClr>
          </a:solidFill>
          <a:ln>
            <a:solidFill>
              <a:schemeClr val="accent3">
                <a:lumMod val="40000"/>
                <a:lumOff val="60000"/>
              </a:schemeClr>
            </a:solidFill>
          </a:ln>
        </p:spPr>
      </p:pic>
      <p:sp>
        <p:nvSpPr>
          <p:cNvPr id="4" name="Title 3"/>
          <p:cNvSpPr>
            <a:spLocks noGrp="1"/>
          </p:cNvSpPr>
          <p:nvPr>
            <p:ph type="title"/>
          </p:nvPr>
        </p:nvSpPr>
        <p:spPr>
          <a:xfrm>
            <a:off x="478632" y="164206"/>
            <a:ext cx="8079581" cy="1251141"/>
          </a:xfrm>
        </p:spPr>
        <p:txBody>
          <a:bodyPr>
            <a:normAutofit/>
          </a:bodyPr>
          <a:lstStyle/>
          <a:p>
            <a:r>
              <a:rPr lang="en-US" sz="4400" dirty="0" smtClean="0">
                <a:solidFill>
                  <a:schemeClr val="bg1"/>
                </a:solidFill>
                <a:latin typeface="Roboto" pitchFamily="2" charset="0"/>
                <a:ea typeface="Roboto" pitchFamily="2" charset="0"/>
              </a:rPr>
              <a:t>Version control system:</a:t>
            </a:r>
            <a:endParaRPr lang="en-US" dirty="0">
              <a:solidFill>
                <a:schemeClr val="bg1"/>
              </a:solidFill>
              <a:latin typeface="Roboto" pitchFamily="2" charset="0"/>
              <a:ea typeface="Roboto" pitchFamily="2" charset="0"/>
            </a:endParaRPr>
          </a:p>
        </p:txBody>
      </p:sp>
      <p:sp>
        <p:nvSpPr>
          <p:cNvPr id="5" name="Content Placeholder 4"/>
          <p:cNvSpPr>
            <a:spLocks noGrp="1"/>
          </p:cNvSpPr>
          <p:nvPr>
            <p:ph idx="1"/>
          </p:nvPr>
        </p:nvSpPr>
        <p:spPr>
          <a:xfrm>
            <a:off x="478632" y="2088268"/>
            <a:ext cx="8065294" cy="3766185"/>
          </a:xfrm>
        </p:spPr>
        <p:txBody>
          <a:bodyPr>
            <a:normAutofit/>
          </a:bodyPr>
          <a:lstStyle/>
          <a:p>
            <a:pPr>
              <a:lnSpc>
                <a:spcPct val="150000"/>
              </a:lnSpc>
              <a:buFont typeface="Courier New" panose="02070309020205020404" pitchFamily="49" charset="0"/>
              <a:buChar char="o"/>
            </a:pPr>
            <a:r>
              <a:rPr lang="en-US" sz="2800" dirty="0" smtClean="0">
                <a:latin typeface="Roboto" pitchFamily="2" charset="0"/>
                <a:ea typeface="Roboto" pitchFamily="2" charset="0"/>
              </a:rPr>
              <a:t>Commands :</a:t>
            </a:r>
          </a:p>
          <a:p>
            <a:pPr marL="0" indent="0">
              <a:lnSpc>
                <a:spcPct val="150000"/>
              </a:lnSpc>
              <a:buNone/>
            </a:pPr>
            <a:endParaRPr lang="en-US" sz="2800" dirty="0" smtClean="0">
              <a:latin typeface="Roboto" pitchFamily="2" charset="0"/>
              <a:ea typeface="Roboto" pitchFamily="2" charset="0"/>
            </a:endParaRPr>
          </a:p>
          <a:p>
            <a:pPr marL="0" indent="0">
              <a:lnSpc>
                <a:spcPct val="150000"/>
              </a:lnSpc>
              <a:buNone/>
            </a:pPr>
            <a:endParaRPr lang="en-US" sz="1600" dirty="0">
              <a:latin typeface="Roboto" pitchFamily="2" charset="0"/>
              <a:ea typeface="Roboto" pitchFamily="2" charset="0"/>
            </a:endParaRPr>
          </a:p>
        </p:txBody>
      </p:sp>
      <p:grpSp>
        <p:nvGrpSpPr>
          <p:cNvPr id="12" name="Group 11"/>
          <p:cNvGrpSpPr/>
          <p:nvPr/>
        </p:nvGrpSpPr>
        <p:grpSpPr>
          <a:xfrm>
            <a:off x="8184723" y="5924278"/>
            <a:ext cx="669705" cy="669705"/>
            <a:chOff x="996287" y="4278573"/>
            <a:chExt cx="968991" cy="968991"/>
          </a:xfrm>
          <a:solidFill>
            <a:schemeClr val="tx1">
              <a:lumMod val="65000"/>
              <a:lumOff val="35000"/>
            </a:schemeClr>
          </a:solidFill>
        </p:grpSpPr>
        <p:sp>
          <p:nvSpPr>
            <p:cNvPr id="13" name="Oval 12"/>
            <p:cNvSpPr/>
            <p:nvPr/>
          </p:nvSpPr>
          <p:spPr>
            <a:xfrm>
              <a:off x="996287" y="4278573"/>
              <a:ext cx="968991" cy="968991"/>
            </a:xfrm>
            <a:prstGeom prst="ellipse">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268535" y="4552236"/>
              <a:ext cx="417725" cy="421666"/>
            </a:xfrm>
            <a:prstGeom prst="rect">
              <a:avLst/>
            </a:prstGeom>
            <a:grpFill/>
          </p:spPr>
        </p:pic>
      </p:grpSp>
      <p:pic>
        <p:nvPicPr>
          <p:cNvPr id="3" name="Picture 2"/>
          <p:cNvPicPr>
            <a:picLocks noChangeAspect="1"/>
          </p:cNvPicPr>
          <p:nvPr/>
        </p:nvPicPr>
        <p:blipFill rotWithShape="1">
          <a:blip r:embed="rId4"/>
          <a:srcRect l="16180" t="18229" r="33747" b="7291"/>
          <a:stretch/>
        </p:blipFill>
        <p:spPr>
          <a:xfrm>
            <a:off x="478632" y="1579552"/>
            <a:ext cx="6515101" cy="5448300"/>
          </a:xfrm>
          <a:prstGeom prst="rect">
            <a:avLst/>
          </a:prstGeom>
        </p:spPr>
      </p:pic>
    </p:spTree>
    <p:extLst>
      <p:ext uri="{BB962C8B-B14F-4D97-AF65-F5344CB8AC3E}">
        <p14:creationId xmlns:p14="http://schemas.microsoft.com/office/powerpoint/2010/main" val="3605850667"/>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300" fill="hold"/>
                                        <p:tgtEl>
                                          <p:spTgt spid="12"/>
                                        </p:tgtEl>
                                        <p:attrNameLst>
                                          <p:attrName>ppt_x</p:attrName>
                                        </p:attrNameLst>
                                      </p:cBhvr>
                                      <p:tavLst>
                                        <p:tav tm="0">
                                          <p:val>
                                            <p:strVal val="#ppt_x"/>
                                          </p:val>
                                        </p:tav>
                                        <p:tav tm="100000">
                                          <p:val>
                                            <p:strVal val="#ppt_x"/>
                                          </p:val>
                                        </p:tav>
                                      </p:tavLst>
                                    </p:anim>
                                    <p:anim calcmode="lin" valueType="num">
                                      <p:cBhvr additive="base">
                                        <p:cTn id="8" dur="3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0" y="0"/>
            <a:ext cx="9144000" cy="1579552"/>
          </a:xfrm>
          <a:prstGeom prst="rect">
            <a:avLst/>
          </a:prstGeom>
          <a:solidFill>
            <a:schemeClr val="accent1">
              <a:lumMod val="75000"/>
            </a:schemeClr>
          </a:solidFill>
          <a:ln>
            <a:solidFill>
              <a:schemeClr val="accent3">
                <a:lumMod val="40000"/>
                <a:lumOff val="60000"/>
              </a:schemeClr>
            </a:solidFill>
          </a:ln>
        </p:spPr>
      </p:pic>
      <p:sp>
        <p:nvSpPr>
          <p:cNvPr id="4" name="Title 3"/>
          <p:cNvSpPr>
            <a:spLocks noGrp="1"/>
          </p:cNvSpPr>
          <p:nvPr>
            <p:ph type="title"/>
          </p:nvPr>
        </p:nvSpPr>
        <p:spPr>
          <a:xfrm>
            <a:off x="478632" y="164206"/>
            <a:ext cx="8079581" cy="1251141"/>
          </a:xfrm>
        </p:spPr>
        <p:txBody>
          <a:bodyPr>
            <a:normAutofit/>
          </a:bodyPr>
          <a:lstStyle/>
          <a:p>
            <a:r>
              <a:rPr lang="en-US" sz="4400" dirty="0" smtClean="0">
                <a:solidFill>
                  <a:schemeClr val="bg1"/>
                </a:solidFill>
                <a:latin typeface="Roboto" pitchFamily="2" charset="0"/>
                <a:ea typeface="Roboto" pitchFamily="2" charset="0"/>
              </a:rPr>
              <a:t>Web apps</a:t>
            </a:r>
            <a:endParaRPr lang="en-US" dirty="0">
              <a:solidFill>
                <a:schemeClr val="bg1"/>
              </a:solidFill>
              <a:latin typeface="Roboto" pitchFamily="2" charset="0"/>
              <a:ea typeface="Roboto" pitchFamily="2" charset="0"/>
            </a:endParaRPr>
          </a:p>
        </p:txBody>
      </p:sp>
      <p:sp>
        <p:nvSpPr>
          <p:cNvPr id="5" name="Content Placeholder 4"/>
          <p:cNvSpPr>
            <a:spLocks noGrp="1"/>
          </p:cNvSpPr>
          <p:nvPr>
            <p:ph idx="1"/>
          </p:nvPr>
        </p:nvSpPr>
        <p:spPr>
          <a:xfrm>
            <a:off x="478632" y="2088268"/>
            <a:ext cx="8065294" cy="3766185"/>
          </a:xfrm>
        </p:spPr>
        <p:txBody>
          <a:bodyPr>
            <a:normAutofit fontScale="77500" lnSpcReduction="20000"/>
          </a:bodyPr>
          <a:lstStyle/>
          <a:p>
            <a:pPr marL="0" indent="0">
              <a:lnSpc>
                <a:spcPct val="150000"/>
              </a:lnSpc>
              <a:buNone/>
            </a:pPr>
            <a:endParaRPr lang="en-US" sz="2800" dirty="0" smtClean="0">
              <a:latin typeface="Roboto" pitchFamily="2" charset="0"/>
              <a:ea typeface="Roboto" pitchFamily="2" charset="0"/>
            </a:endParaRPr>
          </a:p>
          <a:p>
            <a:r>
              <a:rPr lang="en-US" sz="2800" dirty="0"/>
              <a:t>A </a:t>
            </a:r>
            <a:r>
              <a:rPr lang="en-US" sz="2800" b="1" dirty="0"/>
              <a:t>web application</a:t>
            </a:r>
            <a:r>
              <a:rPr lang="en-US" sz="2800" dirty="0"/>
              <a:t> or </a:t>
            </a:r>
            <a:r>
              <a:rPr lang="en-US" sz="2800" b="1" dirty="0"/>
              <a:t>web app</a:t>
            </a:r>
            <a:r>
              <a:rPr lang="en-US" sz="2800" dirty="0"/>
              <a:t> is any program that runs in a web browser. It is created in a browser-supported programming language(such as the combination of JavaScript, HTML and CSS) and relies on a web browser to render the application</a:t>
            </a:r>
            <a:r>
              <a:rPr lang="en-US" sz="2800" dirty="0" smtClean="0"/>
              <a:t>.</a:t>
            </a:r>
            <a:r>
              <a:rPr lang="en-US" sz="2800" baseline="30000" dirty="0" smtClean="0">
                <a:hlinkClick r:id="rId3"/>
              </a:rPr>
              <a:t>[</a:t>
            </a:r>
            <a:endParaRPr lang="en-US" sz="2800" baseline="30000" dirty="0" smtClean="0"/>
          </a:p>
          <a:p>
            <a:r>
              <a:rPr lang="en-US" sz="2800" dirty="0" smtClean="0"/>
              <a:t>Web </a:t>
            </a:r>
            <a:r>
              <a:rPr lang="en-US" sz="2800" dirty="0"/>
              <a:t>applications are popular due to the ubiquity of web browsers, and the convenience of using a web browser as a client, sometimes called a thin client. The ability to update and maintain web applications without distributing and installing software on potentially thousands of client computers is a key reason for their popularity, as is the inherent support for cross-platform compatibility. Common web applications include webmail, online retail sales, online auctions, wikis and many other functions.</a:t>
            </a:r>
          </a:p>
          <a:p>
            <a:pPr marL="0" indent="0">
              <a:lnSpc>
                <a:spcPct val="150000"/>
              </a:lnSpc>
              <a:buNone/>
            </a:pPr>
            <a:endParaRPr lang="en-US" sz="2800" dirty="0" smtClean="0">
              <a:latin typeface="Roboto" pitchFamily="2" charset="0"/>
              <a:ea typeface="Roboto" pitchFamily="2" charset="0"/>
            </a:endParaRPr>
          </a:p>
          <a:p>
            <a:pPr marL="0" indent="0">
              <a:lnSpc>
                <a:spcPct val="150000"/>
              </a:lnSpc>
              <a:buNone/>
            </a:pPr>
            <a:endParaRPr lang="en-US" sz="1600" dirty="0">
              <a:latin typeface="Roboto" pitchFamily="2" charset="0"/>
              <a:ea typeface="Roboto" pitchFamily="2" charset="0"/>
            </a:endParaRPr>
          </a:p>
        </p:txBody>
      </p:sp>
      <p:grpSp>
        <p:nvGrpSpPr>
          <p:cNvPr id="12" name="Group 11"/>
          <p:cNvGrpSpPr/>
          <p:nvPr/>
        </p:nvGrpSpPr>
        <p:grpSpPr>
          <a:xfrm>
            <a:off x="8184723" y="5924278"/>
            <a:ext cx="669705" cy="669705"/>
            <a:chOff x="996287" y="4278573"/>
            <a:chExt cx="968991" cy="968991"/>
          </a:xfrm>
          <a:solidFill>
            <a:schemeClr val="tx1">
              <a:lumMod val="65000"/>
              <a:lumOff val="35000"/>
            </a:schemeClr>
          </a:solidFill>
        </p:grpSpPr>
        <p:sp>
          <p:nvSpPr>
            <p:cNvPr id="13" name="Oval 12"/>
            <p:cNvSpPr/>
            <p:nvPr/>
          </p:nvSpPr>
          <p:spPr>
            <a:xfrm>
              <a:off x="996287" y="4278573"/>
              <a:ext cx="968991" cy="968991"/>
            </a:xfrm>
            <a:prstGeom prst="ellipse">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1268535" y="4552236"/>
              <a:ext cx="417725" cy="421666"/>
            </a:xfrm>
            <a:prstGeom prst="rect">
              <a:avLst/>
            </a:prstGeom>
            <a:grpFill/>
          </p:spPr>
        </p:pic>
      </p:grpSp>
    </p:spTree>
    <p:extLst>
      <p:ext uri="{BB962C8B-B14F-4D97-AF65-F5344CB8AC3E}">
        <p14:creationId xmlns:p14="http://schemas.microsoft.com/office/powerpoint/2010/main" val="1249794194"/>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300" fill="hold"/>
                                        <p:tgtEl>
                                          <p:spTgt spid="12"/>
                                        </p:tgtEl>
                                        <p:attrNameLst>
                                          <p:attrName>ppt_x</p:attrName>
                                        </p:attrNameLst>
                                      </p:cBhvr>
                                      <p:tavLst>
                                        <p:tav tm="0">
                                          <p:val>
                                            <p:strVal val="#ppt_x"/>
                                          </p:val>
                                        </p:tav>
                                        <p:tav tm="100000">
                                          <p:val>
                                            <p:strVal val="#ppt_x"/>
                                          </p:val>
                                        </p:tav>
                                      </p:tavLst>
                                    </p:anim>
                                    <p:anim calcmode="lin" valueType="num">
                                      <p:cBhvr additive="base">
                                        <p:cTn id="8" dur="3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0" y="0"/>
            <a:ext cx="9144000" cy="1579552"/>
          </a:xfrm>
          <a:prstGeom prst="rect">
            <a:avLst/>
          </a:prstGeom>
          <a:solidFill>
            <a:schemeClr val="accent1">
              <a:lumMod val="75000"/>
            </a:schemeClr>
          </a:solidFill>
          <a:ln>
            <a:solidFill>
              <a:schemeClr val="accent3">
                <a:lumMod val="40000"/>
                <a:lumOff val="60000"/>
              </a:schemeClr>
            </a:solidFill>
          </a:ln>
        </p:spPr>
      </p:pic>
      <p:sp>
        <p:nvSpPr>
          <p:cNvPr id="4" name="Title 3"/>
          <p:cNvSpPr>
            <a:spLocks noGrp="1"/>
          </p:cNvSpPr>
          <p:nvPr>
            <p:ph type="title"/>
          </p:nvPr>
        </p:nvSpPr>
        <p:spPr>
          <a:xfrm>
            <a:off x="478632" y="164206"/>
            <a:ext cx="8079581" cy="1251141"/>
          </a:xfrm>
        </p:spPr>
        <p:txBody>
          <a:bodyPr>
            <a:normAutofit/>
          </a:bodyPr>
          <a:lstStyle/>
          <a:p>
            <a:r>
              <a:rPr lang="en-US" sz="4400" dirty="0" smtClean="0">
                <a:solidFill>
                  <a:schemeClr val="bg1"/>
                </a:solidFill>
                <a:latin typeface="Roboto" pitchFamily="2" charset="0"/>
                <a:ea typeface="Roboto" pitchFamily="2" charset="0"/>
              </a:rPr>
              <a:t>html5</a:t>
            </a:r>
            <a:endParaRPr lang="en-US" dirty="0">
              <a:solidFill>
                <a:schemeClr val="bg1"/>
              </a:solidFill>
              <a:latin typeface="Roboto" pitchFamily="2" charset="0"/>
              <a:ea typeface="Roboto" pitchFamily="2" charset="0"/>
            </a:endParaRPr>
          </a:p>
        </p:txBody>
      </p:sp>
      <p:sp>
        <p:nvSpPr>
          <p:cNvPr id="5" name="Content Placeholder 4"/>
          <p:cNvSpPr>
            <a:spLocks noGrp="1"/>
          </p:cNvSpPr>
          <p:nvPr>
            <p:ph idx="1"/>
          </p:nvPr>
        </p:nvSpPr>
        <p:spPr>
          <a:xfrm>
            <a:off x="478632" y="2088268"/>
            <a:ext cx="8065294" cy="3766185"/>
          </a:xfrm>
        </p:spPr>
        <p:txBody>
          <a:bodyPr>
            <a:normAutofit/>
          </a:bodyPr>
          <a:lstStyle/>
          <a:p>
            <a:pPr>
              <a:lnSpc>
                <a:spcPct val="150000"/>
              </a:lnSpc>
              <a:buFont typeface="Courier New" panose="02070309020205020404" pitchFamily="49" charset="0"/>
              <a:buChar char="o"/>
            </a:pPr>
            <a:r>
              <a:rPr lang="en-US" sz="2800" b="1" dirty="0"/>
              <a:t>Differences Between HTML4 &amp; HTML5</a:t>
            </a:r>
          </a:p>
          <a:p>
            <a:pPr marL="0" indent="0">
              <a:lnSpc>
                <a:spcPct val="150000"/>
              </a:lnSpc>
              <a:buNone/>
            </a:pPr>
            <a:endParaRPr lang="en-US" sz="2800" dirty="0" smtClean="0">
              <a:latin typeface="Roboto" pitchFamily="2" charset="0"/>
              <a:ea typeface="Roboto" pitchFamily="2" charset="0"/>
            </a:endParaRPr>
          </a:p>
          <a:p>
            <a:pPr marL="0" indent="0">
              <a:lnSpc>
                <a:spcPct val="150000"/>
              </a:lnSpc>
              <a:buNone/>
            </a:pPr>
            <a:endParaRPr lang="en-US" sz="2800" dirty="0" smtClean="0">
              <a:latin typeface="Roboto" pitchFamily="2" charset="0"/>
              <a:ea typeface="Roboto" pitchFamily="2" charset="0"/>
            </a:endParaRPr>
          </a:p>
          <a:p>
            <a:pPr marL="0" indent="0">
              <a:lnSpc>
                <a:spcPct val="150000"/>
              </a:lnSpc>
              <a:buNone/>
            </a:pPr>
            <a:endParaRPr lang="en-US" sz="1600" dirty="0">
              <a:latin typeface="Roboto" pitchFamily="2" charset="0"/>
              <a:ea typeface="Roboto" pitchFamily="2" charset="0"/>
            </a:endParaRPr>
          </a:p>
        </p:txBody>
      </p:sp>
      <p:grpSp>
        <p:nvGrpSpPr>
          <p:cNvPr id="12" name="Group 11"/>
          <p:cNvGrpSpPr/>
          <p:nvPr/>
        </p:nvGrpSpPr>
        <p:grpSpPr>
          <a:xfrm>
            <a:off x="8184723" y="5924278"/>
            <a:ext cx="669705" cy="669705"/>
            <a:chOff x="996287" y="4278573"/>
            <a:chExt cx="968991" cy="968991"/>
          </a:xfrm>
          <a:solidFill>
            <a:schemeClr val="tx1">
              <a:lumMod val="65000"/>
              <a:lumOff val="35000"/>
            </a:schemeClr>
          </a:solidFill>
        </p:grpSpPr>
        <p:sp>
          <p:nvSpPr>
            <p:cNvPr id="13" name="Oval 12"/>
            <p:cNvSpPr/>
            <p:nvPr/>
          </p:nvSpPr>
          <p:spPr>
            <a:xfrm>
              <a:off x="996287" y="4278573"/>
              <a:ext cx="968991" cy="968991"/>
            </a:xfrm>
            <a:prstGeom prst="ellipse">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268535" y="4552236"/>
              <a:ext cx="417725" cy="421666"/>
            </a:xfrm>
            <a:prstGeom prst="rect">
              <a:avLst/>
            </a:prstGeom>
            <a:grpFill/>
          </p:spPr>
        </p:pic>
      </p:grpSp>
      <p:pic>
        <p:nvPicPr>
          <p:cNvPr id="2" name="Picture 1"/>
          <p:cNvPicPr>
            <a:picLocks noChangeAspect="1"/>
          </p:cNvPicPr>
          <p:nvPr/>
        </p:nvPicPr>
        <p:blipFill rotWithShape="1">
          <a:blip r:embed="rId4"/>
          <a:srcRect l="5198" t="36979" r="38140" b="11197"/>
          <a:stretch/>
        </p:blipFill>
        <p:spPr>
          <a:xfrm>
            <a:off x="285750" y="2803033"/>
            <a:ext cx="7372350" cy="3790950"/>
          </a:xfrm>
          <a:prstGeom prst="rect">
            <a:avLst/>
          </a:prstGeom>
        </p:spPr>
      </p:pic>
    </p:spTree>
    <p:extLst>
      <p:ext uri="{BB962C8B-B14F-4D97-AF65-F5344CB8AC3E}">
        <p14:creationId xmlns:p14="http://schemas.microsoft.com/office/powerpoint/2010/main" val="1814316008"/>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300" fill="hold"/>
                                        <p:tgtEl>
                                          <p:spTgt spid="12"/>
                                        </p:tgtEl>
                                        <p:attrNameLst>
                                          <p:attrName>ppt_x</p:attrName>
                                        </p:attrNameLst>
                                      </p:cBhvr>
                                      <p:tavLst>
                                        <p:tav tm="0">
                                          <p:val>
                                            <p:strVal val="#ppt_x"/>
                                          </p:val>
                                        </p:tav>
                                        <p:tav tm="100000">
                                          <p:val>
                                            <p:strVal val="#ppt_x"/>
                                          </p:val>
                                        </p:tav>
                                      </p:tavLst>
                                    </p:anim>
                                    <p:anim calcmode="lin" valueType="num">
                                      <p:cBhvr additive="base">
                                        <p:cTn id="8" dur="3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0" y="0"/>
            <a:ext cx="9144000" cy="1579552"/>
          </a:xfrm>
          <a:prstGeom prst="rect">
            <a:avLst/>
          </a:prstGeom>
          <a:solidFill>
            <a:schemeClr val="accent1">
              <a:lumMod val="75000"/>
            </a:schemeClr>
          </a:solidFill>
          <a:ln>
            <a:solidFill>
              <a:schemeClr val="accent3">
                <a:lumMod val="40000"/>
                <a:lumOff val="60000"/>
              </a:schemeClr>
            </a:solidFill>
          </a:ln>
        </p:spPr>
      </p:pic>
      <p:sp>
        <p:nvSpPr>
          <p:cNvPr id="4" name="Title 3"/>
          <p:cNvSpPr>
            <a:spLocks noGrp="1"/>
          </p:cNvSpPr>
          <p:nvPr>
            <p:ph type="title"/>
          </p:nvPr>
        </p:nvSpPr>
        <p:spPr>
          <a:xfrm>
            <a:off x="478632" y="164206"/>
            <a:ext cx="8079581" cy="1251141"/>
          </a:xfrm>
        </p:spPr>
        <p:txBody>
          <a:bodyPr>
            <a:normAutofit/>
          </a:bodyPr>
          <a:lstStyle/>
          <a:p>
            <a:r>
              <a:rPr lang="en-US" sz="4400" dirty="0" smtClean="0">
                <a:solidFill>
                  <a:schemeClr val="bg1"/>
                </a:solidFill>
                <a:latin typeface="Roboto" pitchFamily="2" charset="0"/>
                <a:ea typeface="Roboto" pitchFamily="2" charset="0"/>
              </a:rPr>
              <a:t>Html5…</a:t>
            </a:r>
            <a:endParaRPr lang="en-US" dirty="0">
              <a:solidFill>
                <a:schemeClr val="bg1"/>
              </a:solidFill>
              <a:latin typeface="Roboto" pitchFamily="2" charset="0"/>
              <a:ea typeface="Roboto" pitchFamily="2" charset="0"/>
            </a:endParaRPr>
          </a:p>
        </p:txBody>
      </p:sp>
      <p:sp>
        <p:nvSpPr>
          <p:cNvPr id="5" name="Content Placeholder 4"/>
          <p:cNvSpPr>
            <a:spLocks noGrp="1"/>
          </p:cNvSpPr>
          <p:nvPr>
            <p:ph idx="1"/>
          </p:nvPr>
        </p:nvSpPr>
        <p:spPr>
          <a:xfrm>
            <a:off x="478632" y="2088268"/>
            <a:ext cx="8065294" cy="3766185"/>
          </a:xfrm>
        </p:spPr>
        <p:txBody>
          <a:bodyPr>
            <a:noAutofit/>
          </a:bodyPr>
          <a:lstStyle/>
          <a:p>
            <a:pPr marL="0" indent="0">
              <a:lnSpc>
                <a:spcPct val="150000"/>
              </a:lnSpc>
              <a:buNone/>
            </a:pPr>
            <a:r>
              <a:rPr lang="en-US" sz="1800" b="1" dirty="0" smtClean="0">
                <a:latin typeface="Roboto" pitchFamily="2" charset="0"/>
                <a:ea typeface="Roboto" pitchFamily="2" charset="0"/>
              </a:rPr>
              <a:t>1. HTML5 </a:t>
            </a:r>
            <a:r>
              <a:rPr lang="en-US" sz="1800" b="1" dirty="0">
                <a:latin typeface="Roboto" pitchFamily="2" charset="0"/>
                <a:ea typeface="Roboto" pitchFamily="2" charset="0"/>
              </a:rPr>
              <a:t>Is a Work in </a:t>
            </a:r>
            <a:r>
              <a:rPr lang="en-US" sz="1800" b="1" dirty="0" smtClean="0">
                <a:latin typeface="Roboto" pitchFamily="2" charset="0"/>
                <a:ea typeface="Roboto" pitchFamily="2" charset="0"/>
              </a:rPr>
              <a:t>Progress</a:t>
            </a:r>
          </a:p>
          <a:p>
            <a:pPr marL="0" indent="0">
              <a:lnSpc>
                <a:spcPct val="150000"/>
              </a:lnSpc>
              <a:buNone/>
            </a:pPr>
            <a:r>
              <a:rPr lang="en-US" sz="1800" dirty="0" smtClean="0">
                <a:latin typeface="Roboto" pitchFamily="2" charset="0"/>
                <a:ea typeface="Roboto" pitchFamily="2" charset="0"/>
              </a:rPr>
              <a:t>                                  :As </a:t>
            </a:r>
            <a:r>
              <a:rPr lang="en-US" sz="1800" dirty="0">
                <a:latin typeface="Roboto" pitchFamily="2" charset="0"/>
                <a:ea typeface="Roboto" pitchFamily="2" charset="0"/>
              </a:rPr>
              <a:t>cool as it is to see what HTML5 can do for you, it hasn’t been standardized like HTML4. You don’t have to worry about updating pages built using HTML4. It’s more than ten years old and it’s a set standard.</a:t>
            </a:r>
          </a:p>
          <a:p>
            <a:pPr marL="0" indent="0">
              <a:lnSpc>
                <a:spcPct val="150000"/>
              </a:lnSpc>
              <a:buNone/>
            </a:pPr>
            <a:r>
              <a:rPr lang="en-US" sz="1800" b="1" dirty="0" smtClean="0">
                <a:latin typeface="Roboto" pitchFamily="2" charset="0"/>
                <a:ea typeface="Roboto" pitchFamily="2" charset="0"/>
              </a:rPr>
              <a:t>2</a:t>
            </a:r>
            <a:r>
              <a:rPr lang="en-US" sz="1800" b="1" dirty="0">
                <a:latin typeface="Roboto" pitchFamily="2" charset="0"/>
                <a:ea typeface="Roboto" pitchFamily="2" charset="0"/>
              </a:rPr>
              <a:t>. Simplified </a:t>
            </a:r>
            <a:r>
              <a:rPr lang="en-US" sz="1800" b="1" dirty="0" smtClean="0">
                <a:latin typeface="Roboto" pitchFamily="2" charset="0"/>
                <a:ea typeface="Roboto" pitchFamily="2" charset="0"/>
              </a:rPr>
              <a:t>Syntax</a:t>
            </a:r>
          </a:p>
          <a:p>
            <a:pPr marL="0" indent="0">
              <a:lnSpc>
                <a:spcPct val="150000"/>
              </a:lnSpc>
              <a:buNone/>
            </a:pPr>
            <a:r>
              <a:rPr lang="en-US" sz="1800" dirty="0">
                <a:latin typeface="Roboto" pitchFamily="2" charset="0"/>
                <a:ea typeface="Roboto" pitchFamily="2" charset="0"/>
              </a:rPr>
              <a:t> </a:t>
            </a:r>
            <a:r>
              <a:rPr lang="en-US" sz="1800" dirty="0" smtClean="0">
                <a:latin typeface="Roboto" pitchFamily="2" charset="0"/>
                <a:ea typeface="Roboto" pitchFamily="2" charset="0"/>
              </a:rPr>
              <a:t>                                      The </a:t>
            </a:r>
            <a:r>
              <a:rPr lang="en-US" sz="1800" dirty="0">
                <a:latin typeface="Roboto" pitchFamily="2" charset="0"/>
                <a:ea typeface="Roboto" pitchFamily="2" charset="0"/>
              </a:rPr>
              <a:t>simpler </a:t>
            </a:r>
            <a:r>
              <a:rPr lang="en-US" sz="1800" dirty="0" err="1">
                <a:latin typeface="Roboto" pitchFamily="2" charset="0"/>
                <a:ea typeface="Roboto" pitchFamily="2" charset="0"/>
              </a:rPr>
              <a:t>doctype</a:t>
            </a:r>
            <a:r>
              <a:rPr lang="en-US" sz="1800" dirty="0">
                <a:latin typeface="Roboto" pitchFamily="2" charset="0"/>
                <a:ea typeface="Roboto" pitchFamily="2" charset="0"/>
              </a:rPr>
              <a:t> declaration is just one of the many novelties in HTML5. Now you need to write only: &lt;!</a:t>
            </a:r>
            <a:r>
              <a:rPr lang="en-US" sz="1800" dirty="0" err="1">
                <a:latin typeface="Roboto" pitchFamily="2" charset="0"/>
                <a:ea typeface="Roboto" pitchFamily="2" charset="0"/>
              </a:rPr>
              <a:t>doctype</a:t>
            </a:r>
            <a:r>
              <a:rPr lang="en-US" sz="1800" dirty="0">
                <a:latin typeface="Roboto" pitchFamily="2" charset="0"/>
                <a:ea typeface="Roboto" pitchFamily="2" charset="0"/>
              </a:rPr>
              <a:t> html&gt; and this is it. The syntax of HTML5 is compatible with HTML4 and XHTML1, but not with SGML.</a:t>
            </a:r>
            <a:endParaRPr lang="en-US" sz="1800" dirty="0" smtClean="0">
              <a:latin typeface="Roboto" pitchFamily="2" charset="0"/>
              <a:ea typeface="Roboto" pitchFamily="2" charset="0"/>
            </a:endParaRPr>
          </a:p>
          <a:p>
            <a:pPr marL="0" indent="0">
              <a:lnSpc>
                <a:spcPct val="150000"/>
              </a:lnSpc>
              <a:buNone/>
            </a:pPr>
            <a:endParaRPr lang="en-US" sz="1800" dirty="0" smtClean="0">
              <a:latin typeface="Roboto" pitchFamily="2" charset="0"/>
              <a:ea typeface="Roboto" pitchFamily="2" charset="0"/>
            </a:endParaRPr>
          </a:p>
          <a:p>
            <a:pPr marL="0" indent="0">
              <a:lnSpc>
                <a:spcPct val="150000"/>
              </a:lnSpc>
              <a:buNone/>
            </a:pPr>
            <a:endParaRPr lang="en-US" sz="1800" dirty="0">
              <a:latin typeface="Roboto" pitchFamily="2" charset="0"/>
              <a:ea typeface="Roboto" pitchFamily="2" charset="0"/>
            </a:endParaRPr>
          </a:p>
        </p:txBody>
      </p:sp>
      <p:grpSp>
        <p:nvGrpSpPr>
          <p:cNvPr id="12" name="Group 11"/>
          <p:cNvGrpSpPr/>
          <p:nvPr/>
        </p:nvGrpSpPr>
        <p:grpSpPr>
          <a:xfrm>
            <a:off x="8184723" y="5924278"/>
            <a:ext cx="669705" cy="669705"/>
            <a:chOff x="996287" y="4278573"/>
            <a:chExt cx="968991" cy="968991"/>
          </a:xfrm>
          <a:solidFill>
            <a:schemeClr val="tx1">
              <a:lumMod val="65000"/>
              <a:lumOff val="35000"/>
            </a:schemeClr>
          </a:solidFill>
        </p:grpSpPr>
        <p:sp>
          <p:nvSpPr>
            <p:cNvPr id="13" name="Oval 12"/>
            <p:cNvSpPr/>
            <p:nvPr/>
          </p:nvSpPr>
          <p:spPr>
            <a:xfrm>
              <a:off x="996287" y="4278573"/>
              <a:ext cx="968991" cy="968991"/>
            </a:xfrm>
            <a:prstGeom prst="ellipse">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268535" y="4552236"/>
              <a:ext cx="417725" cy="421666"/>
            </a:xfrm>
            <a:prstGeom prst="rect">
              <a:avLst/>
            </a:prstGeom>
            <a:grpFill/>
          </p:spPr>
        </p:pic>
      </p:grpSp>
    </p:spTree>
    <p:extLst>
      <p:ext uri="{BB962C8B-B14F-4D97-AF65-F5344CB8AC3E}">
        <p14:creationId xmlns:p14="http://schemas.microsoft.com/office/powerpoint/2010/main" val="237592582"/>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300" fill="hold"/>
                                        <p:tgtEl>
                                          <p:spTgt spid="12"/>
                                        </p:tgtEl>
                                        <p:attrNameLst>
                                          <p:attrName>ppt_x</p:attrName>
                                        </p:attrNameLst>
                                      </p:cBhvr>
                                      <p:tavLst>
                                        <p:tav tm="0">
                                          <p:val>
                                            <p:strVal val="#ppt_x"/>
                                          </p:val>
                                        </p:tav>
                                        <p:tav tm="100000">
                                          <p:val>
                                            <p:strVal val="#ppt_x"/>
                                          </p:val>
                                        </p:tav>
                                      </p:tavLst>
                                    </p:anim>
                                    <p:anim calcmode="lin" valueType="num">
                                      <p:cBhvr additive="base">
                                        <p:cTn id="8" dur="3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0" y="0"/>
            <a:ext cx="9144000" cy="1579552"/>
          </a:xfrm>
          <a:prstGeom prst="rect">
            <a:avLst/>
          </a:prstGeom>
          <a:solidFill>
            <a:schemeClr val="accent1">
              <a:lumMod val="75000"/>
            </a:schemeClr>
          </a:solidFill>
          <a:ln>
            <a:solidFill>
              <a:schemeClr val="accent3">
                <a:lumMod val="40000"/>
                <a:lumOff val="60000"/>
              </a:schemeClr>
            </a:solidFill>
          </a:ln>
        </p:spPr>
      </p:pic>
      <p:sp>
        <p:nvSpPr>
          <p:cNvPr id="4" name="Title 3"/>
          <p:cNvSpPr>
            <a:spLocks noGrp="1"/>
          </p:cNvSpPr>
          <p:nvPr>
            <p:ph type="title"/>
          </p:nvPr>
        </p:nvSpPr>
        <p:spPr>
          <a:xfrm>
            <a:off x="478632" y="164206"/>
            <a:ext cx="8079581" cy="1251141"/>
          </a:xfrm>
        </p:spPr>
        <p:txBody>
          <a:bodyPr>
            <a:normAutofit/>
          </a:bodyPr>
          <a:lstStyle/>
          <a:p>
            <a:r>
              <a:rPr lang="en-US" sz="4400" dirty="0" smtClean="0">
                <a:solidFill>
                  <a:schemeClr val="bg1"/>
                </a:solidFill>
                <a:latin typeface="Roboto" pitchFamily="2" charset="0"/>
                <a:ea typeface="Roboto" pitchFamily="2" charset="0"/>
              </a:rPr>
              <a:t>Html…</a:t>
            </a:r>
            <a:endParaRPr lang="en-US" dirty="0">
              <a:solidFill>
                <a:schemeClr val="bg1"/>
              </a:solidFill>
              <a:latin typeface="Roboto" pitchFamily="2" charset="0"/>
              <a:ea typeface="Roboto" pitchFamily="2" charset="0"/>
            </a:endParaRPr>
          </a:p>
        </p:txBody>
      </p:sp>
      <p:sp>
        <p:nvSpPr>
          <p:cNvPr id="5" name="Content Placeholder 4"/>
          <p:cNvSpPr>
            <a:spLocks noGrp="1"/>
          </p:cNvSpPr>
          <p:nvPr>
            <p:ph idx="1"/>
          </p:nvPr>
        </p:nvSpPr>
        <p:spPr>
          <a:xfrm>
            <a:off x="478632" y="2088268"/>
            <a:ext cx="8065294" cy="3766185"/>
          </a:xfrm>
        </p:spPr>
        <p:txBody>
          <a:bodyPr>
            <a:normAutofit fontScale="62500" lnSpcReduction="20000"/>
          </a:bodyPr>
          <a:lstStyle/>
          <a:p>
            <a:r>
              <a:rPr lang="en-US" sz="2800" b="1" dirty="0"/>
              <a:t>3. The New &lt;canvas&gt; Element</a:t>
            </a:r>
          </a:p>
          <a:p>
            <a:r>
              <a:rPr lang="en-US" sz="2800" dirty="0"/>
              <a:t>This is what killed Flash.</a:t>
            </a:r>
          </a:p>
          <a:p>
            <a:r>
              <a:rPr lang="en-US" sz="2800" dirty="0"/>
              <a:t>Although it isn’t as … uh … </a:t>
            </a:r>
            <a:r>
              <a:rPr lang="en-US" sz="2800" i="1" dirty="0"/>
              <a:t>flashy</a:t>
            </a:r>
            <a:r>
              <a:rPr lang="en-US" sz="2800" dirty="0"/>
              <a:t> … most assume that it will eventually make Flash obsolete.</a:t>
            </a:r>
          </a:p>
          <a:p>
            <a:r>
              <a:rPr lang="en-US" sz="2800" dirty="0"/>
              <a:t>Only time will tell.</a:t>
            </a:r>
          </a:p>
          <a:p>
            <a:r>
              <a:rPr lang="en-US" sz="2800" b="1" dirty="0"/>
              <a:t>4. The &lt;header&gt; and &lt;footer&gt; Elements</a:t>
            </a:r>
          </a:p>
          <a:p>
            <a:r>
              <a:rPr lang="en-US" sz="2800" dirty="0"/>
              <a:t>For good or bad, HTML5 has acknowledged the new web anatomy. With HTML5, &lt;header&gt; and &lt;footer&gt; are specifically marked for such. Because of this, it is unnecessary to identify these two elements with a &lt;div&gt; tag.</a:t>
            </a:r>
          </a:p>
          <a:p>
            <a:r>
              <a:rPr lang="en-US" sz="2800" b="1" dirty="0"/>
              <a:t>5. New &lt;section&gt; and &lt;article&gt; Elements</a:t>
            </a:r>
          </a:p>
          <a:p>
            <a:r>
              <a:rPr lang="en-US" sz="2800" dirty="0"/>
              <a:t>Again, HTML5 has adopted the popular web standard. &lt;section&gt; and &lt;article&gt; allows you to mark specific areas of your layout as such, and should have a positive effect on </a:t>
            </a:r>
            <a:r>
              <a:rPr lang="en-US" sz="2800" dirty="0" err="1"/>
              <a:t>on</a:t>
            </a:r>
            <a:r>
              <a:rPr lang="en-US" sz="2800" dirty="0"/>
              <a:t> your SEO in the end.</a:t>
            </a:r>
          </a:p>
          <a:p>
            <a:pPr>
              <a:lnSpc>
                <a:spcPct val="150000"/>
              </a:lnSpc>
              <a:buFont typeface="Courier New" panose="02070309020205020404" pitchFamily="49" charset="0"/>
              <a:buChar char="o"/>
            </a:pPr>
            <a:endParaRPr lang="en-US" sz="2800" dirty="0" smtClean="0">
              <a:latin typeface="Roboto" pitchFamily="2" charset="0"/>
              <a:ea typeface="Roboto" pitchFamily="2" charset="0"/>
            </a:endParaRPr>
          </a:p>
          <a:p>
            <a:pPr marL="0" indent="0">
              <a:lnSpc>
                <a:spcPct val="150000"/>
              </a:lnSpc>
              <a:buNone/>
            </a:pPr>
            <a:endParaRPr lang="en-US" sz="2800" dirty="0" smtClean="0">
              <a:latin typeface="Roboto" pitchFamily="2" charset="0"/>
              <a:ea typeface="Roboto" pitchFamily="2" charset="0"/>
            </a:endParaRPr>
          </a:p>
          <a:p>
            <a:pPr marL="0" indent="0">
              <a:lnSpc>
                <a:spcPct val="150000"/>
              </a:lnSpc>
              <a:buNone/>
            </a:pPr>
            <a:endParaRPr lang="en-US" sz="1600" dirty="0">
              <a:latin typeface="Roboto" pitchFamily="2" charset="0"/>
              <a:ea typeface="Roboto" pitchFamily="2" charset="0"/>
            </a:endParaRPr>
          </a:p>
        </p:txBody>
      </p:sp>
      <p:grpSp>
        <p:nvGrpSpPr>
          <p:cNvPr id="12" name="Group 11"/>
          <p:cNvGrpSpPr/>
          <p:nvPr/>
        </p:nvGrpSpPr>
        <p:grpSpPr>
          <a:xfrm>
            <a:off x="8184723" y="5924278"/>
            <a:ext cx="669705" cy="669705"/>
            <a:chOff x="996287" y="4278573"/>
            <a:chExt cx="968991" cy="968991"/>
          </a:xfrm>
          <a:solidFill>
            <a:schemeClr val="tx1">
              <a:lumMod val="65000"/>
              <a:lumOff val="35000"/>
            </a:schemeClr>
          </a:solidFill>
        </p:grpSpPr>
        <p:sp>
          <p:nvSpPr>
            <p:cNvPr id="13" name="Oval 12"/>
            <p:cNvSpPr/>
            <p:nvPr/>
          </p:nvSpPr>
          <p:spPr>
            <a:xfrm>
              <a:off x="996287" y="4278573"/>
              <a:ext cx="968991" cy="968991"/>
            </a:xfrm>
            <a:prstGeom prst="ellipse">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268535" y="4552236"/>
              <a:ext cx="417725" cy="421666"/>
            </a:xfrm>
            <a:prstGeom prst="rect">
              <a:avLst/>
            </a:prstGeom>
            <a:grpFill/>
          </p:spPr>
        </p:pic>
      </p:grpSp>
    </p:spTree>
    <p:extLst>
      <p:ext uri="{BB962C8B-B14F-4D97-AF65-F5344CB8AC3E}">
        <p14:creationId xmlns:p14="http://schemas.microsoft.com/office/powerpoint/2010/main" val="3482347470"/>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300" fill="hold"/>
                                        <p:tgtEl>
                                          <p:spTgt spid="12"/>
                                        </p:tgtEl>
                                        <p:attrNameLst>
                                          <p:attrName>ppt_x</p:attrName>
                                        </p:attrNameLst>
                                      </p:cBhvr>
                                      <p:tavLst>
                                        <p:tav tm="0">
                                          <p:val>
                                            <p:strVal val="#ppt_x"/>
                                          </p:val>
                                        </p:tav>
                                        <p:tav tm="100000">
                                          <p:val>
                                            <p:strVal val="#ppt_x"/>
                                          </p:val>
                                        </p:tav>
                                      </p:tavLst>
                                    </p:anim>
                                    <p:anim calcmode="lin" valueType="num">
                                      <p:cBhvr additive="base">
                                        <p:cTn id="8" dur="3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0" y="0"/>
            <a:ext cx="9144000" cy="1579552"/>
          </a:xfrm>
          <a:prstGeom prst="rect">
            <a:avLst/>
          </a:prstGeom>
        </p:spPr>
      </p:pic>
      <p:sp>
        <p:nvSpPr>
          <p:cNvPr id="4" name="Title 3"/>
          <p:cNvSpPr>
            <a:spLocks noGrp="1"/>
          </p:cNvSpPr>
          <p:nvPr>
            <p:ph type="title"/>
          </p:nvPr>
        </p:nvSpPr>
        <p:spPr>
          <a:xfrm>
            <a:off x="478632" y="164206"/>
            <a:ext cx="8079581" cy="1251141"/>
          </a:xfrm>
        </p:spPr>
        <p:txBody>
          <a:bodyPr>
            <a:normAutofit/>
          </a:bodyPr>
          <a:lstStyle/>
          <a:p>
            <a:r>
              <a:rPr lang="en-US" sz="4400" dirty="0" smtClean="0">
                <a:solidFill>
                  <a:schemeClr val="bg1"/>
                </a:solidFill>
                <a:latin typeface="Roboto" pitchFamily="2" charset="0"/>
                <a:ea typeface="Roboto" pitchFamily="2" charset="0"/>
              </a:rPr>
              <a:t>AGENDA </a:t>
            </a:r>
            <a:endParaRPr lang="en-US" sz="4400" dirty="0">
              <a:solidFill>
                <a:schemeClr val="bg1"/>
              </a:solidFill>
              <a:latin typeface="Roboto" pitchFamily="2" charset="0"/>
              <a:ea typeface="Roboto" pitchFamily="2" charset="0"/>
            </a:endParaRP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3876" y="2927940"/>
            <a:ext cx="2143125" cy="2143125"/>
          </a:xfr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48103" y="2927941"/>
            <a:ext cx="2143125" cy="2143125"/>
          </a:xfrm>
          <a:prstGeom prst="rect">
            <a:avLst/>
          </a:prstGeom>
        </p:spPr>
      </p:pic>
      <p:sp>
        <p:nvSpPr>
          <p:cNvPr id="9" name="Right Arrow 8"/>
          <p:cNvSpPr/>
          <p:nvPr/>
        </p:nvSpPr>
        <p:spPr>
          <a:xfrm>
            <a:off x="3684896" y="3753134"/>
            <a:ext cx="1460310" cy="996287"/>
          </a:xfrm>
          <a:prstGeom prst="rightArrow">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712345" y="3753134"/>
            <a:ext cx="529312" cy="923330"/>
          </a:xfrm>
          <a:prstGeom prst="rect">
            <a:avLst/>
          </a:prstGeom>
          <a:noFill/>
        </p:spPr>
        <p:txBody>
          <a:bodyPr wrap="none" lIns="91440" tIns="45720" rIns="91440" bIns="45720">
            <a:spAutoFit/>
          </a:bodyPr>
          <a:lstStyle/>
          <a:p>
            <a:pPr algn="ctr"/>
            <a:r>
              <a:rPr lang="en-US"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5</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11" name="TextBox 10"/>
          <p:cNvSpPr txBox="1"/>
          <p:nvPr/>
        </p:nvSpPr>
        <p:spPr>
          <a:xfrm>
            <a:off x="2269106" y="4053385"/>
            <a:ext cx="403454" cy="369332"/>
          </a:xfrm>
          <a:prstGeom prst="rect">
            <a:avLst/>
          </a:prstGeom>
          <a:noFill/>
        </p:spPr>
        <p:txBody>
          <a:bodyPr wrap="square" rtlCol="0">
            <a:spAutoFit/>
          </a:bodyPr>
          <a:lstStyle/>
          <a:p>
            <a:r>
              <a:rPr lang="en-US" dirty="0" smtClean="0"/>
              <a:t>x</a:t>
            </a:r>
            <a:endParaRPr lang="en-US" dirty="0"/>
          </a:p>
        </p:txBody>
      </p:sp>
      <p:sp>
        <p:nvSpPr>
          <p:cNvPr id="12" name="TextBox 11"/>
          <p:cNvSpPr txBox="1"/>
          <p:nvPr/>
        </p:nvSpPr>
        <p:spPr>
          <a:xfrm>
            <a:off x="6572693" y="3822552"/>
            <a:ext cx="1293944" cy="1200329"/>
          </a:xfrm>
          <a:prstGeom prst="rect">
            <a:avLst/>
          </a:prstGeom>
          <a:noFill/>
        </p:spPr>
        <p:txBody>
          <a:bodyPr wrap="none" rtlCol="0">
            <a:spAutoFit/>
          </a:bodyPr>
          <a:lstStyle/>
          <a:p>
            <a:r>
              <a:rPr lang="en-US" dirty="0" smtClean="0">
                <a:solidFill>
                  <a:schemeClr val="bg1"/>
                </a:solidFill>
              </a:rPr>
              <a:t>Startup</a:t>
            </a:r>
          </a:p>
          <a:p>
            <a:endParaRPr lang="en-US" dirty="0">
              <a:solidFill>
                <a:schemeClr val="bg1"/>
              </a:solidFill>
            </a:endParaRPr>
          </a:p>
          <a:p>
            <a:endParaRPr lang="en-US" dirty="0" smtClean="0">
              <a:solidFill>
                <a:schemeClr val="bg1"/>
              </a:solidFill>
            </a:endParaRPr>
          </a:p>
          <a:p>
            <a:r>
              <a:rPr lang="en-US" dirty="0" err="1" smtClean="0">
                <a:solidFill>
                  <a:schemeClr val="bg1"/>
                </a:solidFill>
              </a:rPr>
              <a:t>enginnering</a:t>
            </a:r>
            <a:endParaRPr lang="en-US" dirty="0">
              <a:solidFill>
                <a:schemeClr val="bg1"/>
              </a:solidFill>
            </a:endParaRPr>
          </a:p>
        </p:txBody>
      </p:sp>
    </p:spTree>
    <p:extLst>
      <p:ext uri="{BB962C8B-B14F-4D97-AF65-F5344CB8AC3E}">
        <p14:creationId xmlns:p14="http://schemas.microsoft.com/office/powerpoint/2010/main" val="2613619964"/>
      </p:ext>
    </p:extLst>
  </p:cSld>
  <p:clrMapOvr>
    <a:masterClrMapping/>
  </p:clrMapOvr>
  <p:transition spd="slow">
    <p:cover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0" y="0"/>
            <a:ext cx="9144000" cy="1579552"/>
          </a:xfrm>
          <a:prstGeom prst="rect">
            <a:avLst/>
          </a:prstGeom>
          <a:solidFill>
            <a:schemeClr val="accent1">
              <a:lumMod val="75000"/>
            </a:schemeClr>
          </a:solidFill>
          <a:ln>
            <a:solidFill>
              <a:schemeClr val="accent3">
                <a:lumMod val="40000"/>
                <a:lumOff val="60000"/>
              </a:schemeClr>
            </a:solidFill>
          </a:ln>
        </p:spPr>
      </p:pic>
      <p:sp>
        <p:nvSpPr>
          <p:cNvPr id="4" name="Title 3"/>
          <p:cNvSpPr>
            <a:spLocks noGrp="1"/>
          </p:cNvSpPr>
          <p:nvPr>
            <p:ph type="title"/>
          </p:nvPr>
        </p:nvSpPr>
        <p:spPr>
          <a:xfrm>
            <a:off x="478632" y="164206"/>
            <a:ext cx="8079581" cy="1251141"/>
          </a:xfrm>
        </p:spPr>
        <p:txBody>
          <a:bodyPr>
            <a:normAutofit/>
          </a:bodyPr>
          <a:lstStyle/>
          <a:p>
            <a:r>
              <a:rPr lang="en-US" sz="4400" dirty="0" smtClean="0">
                <a:solidFill>
                  <a:schemeClr val="bg1"/>
                </a:solidFill>
                <a:latin typeface="Roboto" pitchFamily="2" charset="0"/>
                <a:ea typeface="Roboto" pitchFamily="2" charset="0"/>
              </a:rPr>
              <a:t>Linux …</a:t>
            </a:r>
            <a:endParaRPr lang="en-US" dirty="0">
              <a:solidFill>
                <a:schemeClr val="bg1"/>
              </a:solidFill>
              <a:latin typeface="Roboto" pitchFamily="2" charset="0"/>
              <a:ea typeface="Roboto" pitchFamily="2" charset="0"/>
            </a:endParaRPr>
          </a:p>
        </p:txBody>
      </p:sp>
      <p:sp>
        <p:nvSpPr>
          <p:cNvPr id="5" name="Content Placeholder 4"/>
          <p:cNvSpPr>
            <a:spLocks noGrp="1"/>
          </p:cNvSpPr>
          <p:nvPr>
            <p:ph idx="1"/>
          </p:nvPr>
        </p:nvSpPr>
        <p:spPr>
          <a:xfrm>
            <a:off x="478632" y="2088268"/>
            <a:ext cx="8065294" cy="3766185"/>
          </a:xfrm>
        </p:spPr>
        <p:txBody>
          <a:bodyPr>
            <a:normAutofit/>
          </a:bodyPr>
          <a:lstStyle/>
          <a:p>
            <a:pPr marL="0" indent="0">
              <a:lnSpc>
                <a:spcPct val="150000"/>
              </a:lnSpc>
              <a:buNone/>
            </a:pPr>
            <a:endParaRPr lang="en-US" sz="1800" dirty="0" smtClean="0">
              <a:latin typeface="Roboto" pitchFamily="2" charset="0"/>
              <a:ea typeface="Roboto" pitchFamily="2" charset="0"/>
            </a:endParaRPr>
          </a:p>
          <a:p>
            <a:r>
              <a:rPr lang="en-US" sz="1800" b="1" dirty="0"/>
              <a:t>6. New &lt;menu&gt; and &lt;figure&gt; Elements</a:t>
            </a:r>
          </a:p>
          <a:p>
            <a:r>
              <a:rPr lang="en-US" sz="1800" dirty="0"/>
              <a:t>&lt;menu&gt; can be used for your main menu, but it can also be used for toolbars and context menus. The &lt;figure&gt; element is another way to arrange text and images.</a:t>
            </a:r>
          </a:p>
          <a:p>
            <a:r>
              <a:rPr lang="en-US" sz="1800" b="1" dirty="0"/>
              <a:t>8. New &lt;audio&gt; and &lt;video&gt; Elements</a:t>
            </a:r>
          </a:p>
          <a:p>
            <a:r>
              <a:rPr lang="en-US" sz="1800" dirty="0" err="1"/>
              <a:t>Embedind</a:t>
            </a:r>
            <a:r>
              <a:rPr lang="en-US" sz="1800" dirty="0"/>
              <a:t> </a:t>
            </a:r>
            <a:r>
              <a:rPr lang="en-US" sz="1800" dirty="0">
                <a:hlinkClick r:id="rId3"/>
              </a:rPr>
              <a:t>audio</a:t>
            </a:r>
            <a:r>
              <a:rPr lang="en-US" sz="1800" dirty="0"/>
              <a:t> and </a:t>
            </a:r>
            <a:r>
              <a:rPr lang="en-US" sz="1800" dirty="0">
                <a:hlinkClick r:id="rId4"/>
              </a:rPr>
              <a:t>video</a:t>
            </a:r>
            <a:r>
              <a:rPr lang="en-US" sz="1800" dirty="0"/>
              <a:t> has never been easier.</a:t>
            </a:r>
          </a:p>
          <a:p>
            <a:pPr marL="0" indent="0">
              <a:lnSpc>
                <a:spcPct val="150000"/>
              </a:lnSpc>
              <a:buNone/>
            </a:pPr>
            <a:endParaRPr lang="en-US" sz="2800" dirty="0" smtClean="0">
              <a:latin typeface="Roboto" pitchFamily="2" charset="0"/>
              <a:ea typeface="Roboto" pitchFamily="2" charset="0"/>
            </a:endParaRPr>
          </a:p>
          <a:p>
            <a:pPr marL="0" indent="0">
              <a:lnSpc>
                <a:spcPct val="150000"/>
              </a:lnSpc>
              <a:buNone/>
            </a:pPr>
            <a:endParaRPr lang="en-US" sz="1600" dirty="0">
              <a:latin typeface="Roboto" pitchFamily="2" charset="0"/>
              <a:ea typeface="Roboto" pitchFamily="2" charset="0"/>
            </a:endParaRPr>
          </a:p>
        </p:txBody>
      </p:sp>
      <p:grpSp>
        <p:nvGrpSpPr>
          <p:cNvPr id="12" name="Group 11"/>
          <p:cNvGrpSpPr/>
          <p:nvPr/>
        </p:nvGrpSpPr>
        <p:grpSpPr>
          <a:xfrm>
            <a:off x="8184723" y="5924278"/>
            <a:ext cx="669705" cy="669705"/>
            <a:chOff x="996287" y="4278573"/>
            <a:chExt cx="968991" cy="968991"/>
          </a:xfrm>
          <a:solidFill>
            <a:schemeClr val="tx1">
              <a:lumMod val="65000"/>
              <a:lumOff val="35000"/>
            </a:schemeClr>
          </a:solidFill>
        </p:grpSpPr>
        <p:sp>
          <p:nvSpPr>
            <p:cNvPr id="13" name="Oval 12"/>
            <p:cNvSpPr/>
            <p:nvPr/>
          </p:nvSpPr>
          <p:spPr>
            <a:xfrm>
              <a:off x="996287" y="4278573"/>
              <a:ext cx="968991" cy="968991"/>
            </a:xfrm>
            <a:prstGeom prst="ellipse">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1268535" y="4552236"/>
              <a:ext cx="417725" cy="421666"/>
            </a:xfrm>
            <a:prstGeom prst="rect">
              <a:avLst/>
            </a:prstGeom>
            <a:grpFill/>
          </p:spPr>
        </p:pic>
      </p:grpSp>
    </p:spTree>
    <p:extLst>
      <p:ext uri="{BB962C8B-B14F-4D97-AF65-F5344CB8AC3E}">
        <p14:creationId xmlns:p14="http://schemas.microsoft.com/office/powerpoint/2010/main" val="2527123407"/>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300" fill="hold"/>
                                        <p:tgtEl>
                                          <p:spTgt spid="12"/>
                                        </p:tgtEl>
                                        <p:attrNameLst>
                                          <p:attrName>ppt_x</p:attrName>
                                        </p:attrNameLst>
                                      </p:cBhvr>
                                      <p:tavLst>
                                        <p:tav tm="0">
                                          <p:val>
                                            <p:strVal val="#ppt_x"/>
                                          </p:val>
                                        </p:tav>
                                        <p:tav tm="100000">
                                          <p:val>
                                            <p:strVal val="#ppt_x"/>
                                          </p:val>
                                        </p:tav>
                                      </p:tavLst>
                                    </p:anim>
                                    <p:anim calcmode="lin" valueType="num">
                                      <p:cBhvr additive="base">
                                        <p:cTn id="8" dur="3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0" y="0"/>
            <a:ext cx="9144000" cy="1579552"/>
          </a:xfrm>
          <a:prstGeom prst="rect">
            <a:avLst/>
          </a:prstGeom>
          <a:solidFill>
            <a:schemeClr val="accent1">
              <a:lumMod val="75000"/>
            </a:schemeClr>
          </a:solidFill>
          <a:ln>
            <a:solidFill>
              <a:schemeClr val="accent3">
                <a:lumMod val="40000"/>
                <a:lumOff val="60000"/>
              </a:schemeClr>
            </a:solidFill>
          </a:ln>
        </p:spPr>
      </p:pic>
      <p:sp>
        <p:nvSpPr>
          <p:cNvPr id="4" name="Title 3"/>
          <p:cNvSpPr>
            <a:spLocks noGrp="1"/>
          </p:cNvSpPr>
          <p:nvPr>
            <p:ph type="title"/>
          </p:nvPr>
        </p:nvSpPr>
        <p:spPr>
          <a:xfrm>
            <a:off x="478632" y="164206"/>
            <a:ext cx="8079581" cy="1251141"/>
          </a:xfrm>
        </p:spPr>
        <p:txBody>
          <a:bodyPr>
            <a:normAutofit/>
          </a:bodyPr>
          <a:lstStyle/>
          <a:p>
            <a:r>
              <a:rPr lang="en-US" sz="4400" dirty="0" smtClean="0">
                <a:solidFill>
                  <a:schemeClr val="bg1"/>
                </a:solidFill>
                <a:latin typeface="Roboto" pitchFamily="2" charset="0"/>
                <a:ea typeface="Roboto" pitchFamily="2" charset="0"/>
              </a:rPr>
              <a:t>Bootstrap…</a:t>
            </a:r>
            <a:endParaRPr lang="en-US" dirty="0">
              <a:solidFill>
                <a:schemeClr val="bg1"/>
              </a:solidFill>
              <a:latin typeface="Roboto" pitchFamily="2" charset="0"/>
              <a:ea typeface="Roboto" pitchFamily="2" charset="0"/>
            </a:endParaRPr>
          </a:p>
        </p:txBody>
      </p:sp>
      <p:sp>
        <p:nvSpPr>
          <p:cNvPr id="5" name="Content Placeholder 4"/>
          <p:cNvSpPr>
            <a:spLocks noGrp="1"/>
          </p:cNvSpPr>
          <p:nvPr>
            <p:ph idx="1"/>
          </p:nvPr>
        </p:nvSpPr>
        <p:spPr>
          <a:xfrm>
            <a:off x="478632" y="2088268"/>
            <a:ext cx="8065294" cy="3766185"/>
          </a:xfrm>
        </p:spPr>
        <p:txBody>
          <a:bodyPr>
            <a:normAutofit/>
          </a:bodyPr>
          <a:lstStyle/>
          <a:p>
            <a:pPr marL="0" indent="0">
              <a:lnSpc>
                <a:spcPct val="150000"/>
              </a:lnSpc>
              <a:buNone/>
            </a:pPr>
            <a:endParaRPr lang="en-US" sz="2800" dirty="0" smtClean="0">
              <a:latin typeface="Roboto" pitchFamily="2" charset="0"/>
              <a:ea typeface="Roboto" pitchFamily="2" charset="0"/>
            </a:endParaRPr>
          </a:p>
          <a:p>
            <a:pPr marL="0" indent="0">
              <a:lnSpc>
                <a:spcPct val="150000"/>
              </a:lnSpc>
              <a:buNone/>
            </a:pPr>
            <a:endParaRPr lang="en-US" sz="2800" dirty="0" smtClean="0">
              <a:latin typeface="Roboto" pitchFamily="2" charset="0"/>
              <a:ea typeface="Roboto" pitchFamily="2" charset="0"/>
            </a:endParaRPr>
          </a:p>
          <a:p>
            <a:pPr marL="0" indent="0">
              <a:lnSpc>
                <a:spcPct val="150000"/>
              </a:lnSpc>
              <a:buNone/>
            </a:pPr>
            <a:endParaRPr lang="en-US" sz="1600" dirty="0">
              <a:latin typeface="Roboto" pitchFamily="2" charset="0"/>
              <a:ea typeface="Roboto" pitchFamily="2" charset="0"/>
            </a:endParaRPr>
          </a:p>
        </p:txBody>
      </p:sp>
      <p:grpSp>
        <p:nvGrpSpPr>
          <p:cNvPr id="12" name="Group 11"/>
          <p:cNvGrpSpPr/>
          <p:nvPr/>
        </p:nvGrpSpPr>
        <p:grpSpPr>
          <a:xfrm>
            <a:off x="8184723" y="5924278"/>
            <a:ext cx="669705" cy="669705"/>
            <a:chOff x="996287" y="4278573"/>
            <a:chExt cx="968991" cy="968991"/>
          </a:xfrm>
          <a:solidFill>
            <a:schemeClr val="tx1">
              <a:lumMod val="65000"/>
              <a:lumOff val="35000"/>
            </a:schemeClr>
          </a:solidFill>
        </p:grpSpPr>
        <p:sp>
          <p:nvSpPr>
            <p:cNvPr id="13" name="Oval 12"/>
            <p:cNvSpPr/>
            <p:nvPr/>
          </p:nvSpPr>
          <p:spPr>
            <a:xfrm>
              <a:off x="996287" y="4278573"/>
              <a:ext cx="968991" cy="968991"/>
            </a:xfrm>
            <a:prstGeom prst="ellipse">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268535" y="4552236"/>
              <a:ext cx="417725" cy="421666"/>
            </a:xfrm>
            <a:prstGeom prst="rect">
              <a:avLst/>
            </a:prstGeom>
            <a:grpFill/>
          </p:spPr>
        </p:pic>
      </p:grpSp>
      <p:pic>
        <p:nvPicPr>
          <p:cNvPr id="2" name="Picture 1"/>
          <p:cNvPicPr>
            <a:picLocks noChangeAspect="1"/>
          </p:cNvPicPr>
          <p:nvPr/>
        </p:nvPicPr>
        <p:blipFill rotWithShape="1">
          <a:blip r:embed="rId4"/>
          <a:srcRect l="17204" t="38281" r="17057" b="6771"/>
          <a:stretch/>
        </p:blipFill>
        <p:spPr>
          <a:xfrm>
            <a:off x="295275" y="1931278"/>
            <a:ext cx="8553450" cy="4019550"/>
          </a:xfrm>
          <a:prstGeom prst="rect">
            <a:avLst/>
          </a:prstGeom>
        </p:spPr>
      </p:pic>
    </p:spTree>
    <p:extLst>
      <p:ext uri="{BB962C8B-B14F-4D97-AF65-F5344CB8AC3E}">
        <p14:creationId xmlns:p14="http://schemas.microsoft.com/office/powerpoint/2010/main" val="360239970"/>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300" fill="hold"/>
                                        <p:tgtEl>
                                          <p:spTgt spid="12"/>
                                        </p:tgtEl>
                                        <p:attrNameLst>
                                          <p:attrName>ppt_x</p:attrName>
                                        </p:attrNameLst>
                                      </p:cBhvr>
                                      <p:tavLst>
                                        <p:tav tm="0">
                                          <p:val>
                                            <p:strVal val="#ppt_x"/>
                                          </p:val>
                                        </p:tav>
                                        <p:tav tm="100000">
                                          <p:val>
                                            <p:strVal val="#ppt_x"/>
                                          </p:val>
                                        </p:tav>
                                      </p:tavLst>
                                    </p:anim>
                                    <p:anim calcmode="lin" valueType="num">
                                      <p:cBhvr additive="base">
                                        <p:cTn id="8" dur="3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0" y="0"/>
            <a:ext cx="9144000" cy="1579552"/>
          </a:xfrm>
          <a:prstGeom prst="rect">
            <a:avLst/>
          </a:prstGeom>
          <a:solidFill>
            <a:schemeClr val="accent1">
              <a:lumMod val="75000"/>
            </a:schemeClr>
          </a:solidFill>
          <a:ln>
            <a:solidFill>
              <a:schemeClr val="accent3">
                <a:lumMod val="40000"/>
                <a:lumOff val="60000"/>
              </a:schemeClr>
            </a:solidFill>
          </a:ln>
        </p:spPr>
      </p:pic>
      <p:sp>
        <p:nvSpPr>
          <p:cNvPr id="4" name="Title 3"/>
          <p:cNvSpPr>
            <a:spLocks noGrp="1"/>
          </p:cNvSpPr>
          <p:nvPr>
            <p:ph type="title"/>
          </p:nvPr>
        </p:nvSpPr>
        <p:spPr>
          <a:xfrm>
            <a:off x="478632" y="164206"/>
            <a:ext cx="8079581" cy="1251141"/>
          </a:xfrm>
        </p:spPr>
        <p:txBody>
          <a:bodyPr>
            <a:normAutofit/>
          </a:bodyPr>
          <a:lstStyle/>
          <a:p>
            <a:r>
              <a:rPr lang="en-US" sz="4400" dirty="0" smtClean="0">
                <a:solidFill>
                  <a:schemeClr val="bg1"/>
                </a:solidFill>
                <a:latin typeface="Roboto" pitchFamily="2" charset="0"/>
                <a:ea typeface="Roboto" pitchFamily="2" charset="0"/>
              </a:rPr>
              <a:t>Bootstrap…</a:t>
            </a:r>
            <a:endParaRPr lang="en-US" dirty="0">
              <a:solidFill>
                <a:schemeClr val="bg1"/>
              </a:solidFill>
              <a:latin typeface="Roboto" pitchFamily="2" charset="0"/>
              <a:ea typeface="Roboto" pitchFamily="2" charset="0"/>
            </a:endParaRPr>
          </a:p>
        </p:txBody>
      </p:sp>
      <p:sp>
        <p:nvSpPr>
          <p:cNvPr id="5" name="Content Placeholder 4"/>
          <p:cNvSpPr>
            <a:spLocks noGrp="1"/>
          </p:cNvSpPr>
          <p:nvPr>
            <p:ph idx="1"/>
          </p:nvPr>
        </p:nvSpPr>
        <p:spPr>
          <a:xfrm>
            <a:off x="478632" y="2088268"/>
            <a:ext cx="8065294" cy="3766185"/>
          </a:xfrm>
        </p:spPr>
        <p:txBody>
          <a:bodyPr>
            <a:normAutofit/>
          </a:bodyPr>
          <a:lstStyle/>
          <a:p>
            <a:pPr marL="0" indent="0">
              <a:lnSpc>
                <a:spcPct val="150000"/>
              </a:lnSpc>
              <a:buNone/>
            </a:pPr>
            <a:endParaRPr lang="en-US" sz="2800" dirty="0" smtClean="0">
              <a:latin typeface="Roboto" pitchFamily="2" charset="0"/>
              <a:ea typeface="Roboto" pitchFamily="2" charset="0"/>
            </a:endParaRPr>
          </a:p>
          <a:p>
            <a:pPr marL="0" indent="0">
              <a:lnSpc>
                <a:spcPct val="150000"/>
              </a:lnSpc>
              <a:buNone/>
            </a:pPr>
            <a:endParaRPr lang="en-US" sz="2800" dirty="0" smtClean="0">
              <a:latin typeface="Roboto" pitchFamily="2" charset="0"/>
              <a:ea typeface="Roboto" pitchFamily="2" charset="0"/>
            </a:endParaRPr>
          </a:p>
          <a:p>
            <a:pPr marL="0" indent="0">
              <a:lnSpc>
                <a:spcPct val="150000"/>
              </a:lnSpc>
              <a:buNone/>
            </a:pPr>
            <a:endParaRPr lang="en-US" sz="1600" dirty="0">
              <a:latin typeface="Roboto" pitchFamily="2" charset="0"/>
              <a:ea typeface="Roboto" pitchFamily="2" charset="0"/>
            </a:endParaRPr>
          </a:p>
        </p:txBody>
      </p:sp>
      <p:grpSp>
        <p:nvGrpSpPr>
          <p:cNvPr id="12" name="Group 11"/>
          <p:cNvGrpSpPr/>
          <p:nvPr/>
        </p:nvGrpSpPr>
        <p:grpSpPr>
          <a:xfrm>
            <a:off x="8274888" y="6028316"/>
            <a:ext cx="669705" cy="669705"/>
            <a:chOff x="996287" y="4278573"/>
            <a:chExt cx="968991" cy="968991"/>
          </a:xfrm>
          <a:solidFill>
            <a:schemeClr val="tx1">
              <a:lumMod val="65000"/>
              <a:lumOff val="35000"/>
            </a:schemeClr>
          </a:solidFill>
        </p:grpSpPr>
        <p:sp>
          <p:nvSpPr>
            <p:cNvPr id="13" name="Oval 12"/>
            <p:cNvSpPr/>
            <p:nvPr/>
          </p:nvSpPr>
          <p:spPr>
            <a:xfrm>
              <a:off x="996287" y="4278573"/>
              <a:ext cx="968991" cy="968991"/>
            </a:xfrm>
            <a:prstGeom prst="ellipse">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268535" y="4552236"/>
              <a:ext cx="417725" cy="421666"/>
            </a:xfrm>
            <a:prstGeom prst="rect">
              <a:avLst/>
            </a:prstGeom>
            <a:grpFill/>
          </p:spPr>
        </p:pic>
      </p:grpSp>
      <p:pic>
        <p:nvPicPr>
          <p:cNvPr id="3" name="Picture 2"/>
          <p:cNvPicPr>
            <a:picLocks noChangeAspect="1"/>
          </p:cNvPicPr>
          <p:nvPr/>
        </p:nvPicPr>
        <p:blipFill rotWithShape="1">
          <a:blip r:embed="rId4"/>
          <a:srcRect l="17350" t="24740" r="19107" b="9115"/>
          <a:stretch/>
        </p:blipFill>
        <p:spPr>
          <a:xfrm>
            <a:off x="0" y="1670183"/>
            <a:ext cx="8267701" cy="4838700"/>
          </a:xfrm>
          <a:prstGeom prst="rect">
            <a:avLst/>
          </a:prstGeom>
        </p:spPr>
      </p:pic>
    </p:spTree>
    <p:extLst>
      <p:ext uri="{BB962C8B-B14F-4D97-AF65-F5344CB8AC3E}">
        <p14:creationId xmlns:p14="http://schemas.microsoft.com/office/powerpoint/2010/main" val="3827344226"/>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300" fill="hold"/>
                                        <p:tgtEl>
                                          <p:spTgt spid="12"/>
                                        </p:tgtEl>
                                        <p:attrNameLst>
                                          <p:attrName>ppt_x</p:attrName>
                                        </p:attrNameLst>
                                      </p:cBhvr>
                                      <p:tavLst>
                                        <p:tav tm="0">
                                          <p:val>
                                            <p:strVal val="#ppt_x"/>
                                          </p:val>
                                        </p:tav>
                                        <p:tav tm="100000">
                                          <p:val>
                                            <p:strVal val="#ppt_x"/>
                                          </p:val>
                                        </p:tav>
                                      </p:tavLst>
                                    </p:anim>
                                    <p:anim calcmode="lin" valueType="num">
                                      <p:cBhvr additive="base">
                                        <p:cTn id="8" dur="3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0" y="0"/>
            <a:ext cx="9144000" cy="1579552"/>
          </a:xfrm>
          <a:prstGeom prst="rect">
            <a:avLst/>
          </a:prstGeom>
          <a:solidFill>
            <a:schemeClr val="accent1">
              <a:lumMod val="75000"/>
            </a:schemeClr>
          </a:solidFill>
          <a:ln>
            <a:solidFill>
              <a:schemeClr val="accent3">
                <a:lumMod val="40000"/>
                <a:lumOff val="60000"/>
              </a:schemeClr>
            </a:solidFill>
          </a:ln>
        </p:spPr>
      </p:pic>
      <p:sp>
        <p:nvSpPr>
          <p:cNvPr id="4" name="Title 3"/>
          <p:cNvSpPr>
            <a:spLocks noGrp="1"/>
          </p:cNvSpPr>
          <p:nvPr>
            <p:ph type="title"/>
          </p:nvPr>
        </p:nvSpPr>
        <p:spPr>
          <a:xfrm>
            <a:off x="478632" y="164206"/>
            <a:ext cx="8079581" cy="1251141"/>
          </a:xfrm>
        </p:spPr>
        <p:txBody>
          <a:bodyPr>
            <a:normAutofit/>
          </a:bodyPr>
          <a:lstStyle/>
          <a:p>
            <a:r>
              <a:rPr lang="en-US" sz="4400" dirty="0" smtClean="0">
                <a:solidFill>
                  <a:schemeClr val="bg1"/>
                </a:solidFill>
                <a:latin typeface="Roboto" pitchFamily="2" charset="0"/>
                <a:ea typeface="Roboto" pitchFamily="2" charset="0"/>
              </a:rPr>
              <a:t>bootstrap …</a:t>
            </a:r>
            <a:endParaRPr lang="en-US" dirty="0">
              <a:solidFill>
                <a:schemeClr val="bg1"/>
              </a:solidFill>
              <a:latin typeface="Roboto" pitchFamily="2" charset="0"/>
              <a:ea typeface="Roboto" pitchFamily="2" charset="0"/>
            </a:endParaRPr>
          </a:p>
        </p:txBody>
      </p:sp>
      <p:sp>
        <p:nvSpPr>
          <p:cNvPr id="5" name="Content Placeholder 4"/>
          <p:cNvSpPr>
            <a:spLocks noGrp="1"/>
          </p:cNvSpPr>
          <p:nvPr>
            <p:ph idx="1"/>
          </p:nvPr>
        </p:nvSpPr>
        <p:spPr>
          <a:xfrm>
            <a:off x="478632" y="2088268"/>
            <a:ext cx="8065294" cy="3766185"/>
          </a:xfrm>
        </p:spPr>
        <p:txBody>
          <a:bodyPr>
            <a:normAutofit/>
          </a:bodyPr>
          <a:lstStyle/>
          <a:p>
            <a:pPr>
              <a:lnSpc>
                <a:spcPct val="150000"/>
              </a:lnSpc>
              <a:buFont typeface="Courier New" panose="02070309020205020404" pitchFamily="49" charset="0"/>
              <a:buChar char="o"/>
            </a:pPr>
            <a:r>
              <a:rPr lang="en-US" sz="2800" dirty="0" smtClean="0">
                <a:latin typeface="Roboto" pitchFamily="2" charset="0"/>
                <a:ea typeface="Roboto" pitchFamily="2" charset="0"/>
              </a:rPr>
              <a:t>Commands :</a:t>
            </a:r>
          </a:p>
          <a:p>
            <a:pPr marL="0" indent="0">
              <a:lnSpc>
                <a:spcPct val="150000"/>
              </a:lnSpc>
              <a:buNone/>
            </a:pPr>
            <a:endParaRPr lang="en-US" sz="2800" dirty="0" smtClean="0">
              <a:latin typeface="Roboto" pitchFamily="2" charset="0"/>
              <a:ea typeface="Roboto" pitchFamily="2" charset="0"/>
            </a:endParaRPr>
          </a:p>
          <a:p>
            <a:pPr marL="0" indent="0">
              <a:lnSpc>
                <a:spcPct val="150000"/>
              </a:lnSpc>
              <a:buNone/>
            </a:pPr>
            <a:endParaRPr lang="en-US" sz="1600" dirty="0">
              <a:latin typeface="Roboto" pitchFamily="2" charset="0"/>
              <a:ea typeface="Roboto" pitchFamily="2" charset="0"/>
            </a:endParaRPr>
          </a:p>
        </p:txBody>
      </p:sp>
      <p:grpSp>
        <p:nvGrpSpPr>
          <p:cNvPr id="12" name="Group 11"/>
          <p:cNvGrpSpPr/>
          <p:nvPr/>
        </p:nvGrpSpPr>
        <p:grpSpPr>
          <a:xfrm>
            <a:off x="8184723" y="5924278"/>
            <a:ext cx="669705" cy="669705"/>
            <a:chOff x="996287" y="4278573"/>
            <a:chExt cx="968991" cy="968991"/>
          </a:xfrm>
          <a:solidFill>
            <a:schemeClr val="tx1">
              <a:lumMod val="65000"/>
              <a:lumOff val="35000"/>
            </a:schemeClr>
          </a:solidFill>
        </p:grpSpPr>
        <p:sp>
          <p:nvSpPr>
            <p:cNvPr id="13" name="Oval 12"/>
            <p:cNvSpPr/>
            <p:nvPr/>
          </p:nvSpPr>
          <p:spPr>
            <a:xfrm>
              <a:off x="996287" y="4278573"/>
              <a:ext cx="968991" cy="968991"/>
            </a:xfrm>
            <a:prstGeom prst="ellipse">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268535" y="4552236"/>
              <a:ext cx="417725" cy="421666"/>
            </a:xfrm>
            <a:prstGeom prst="rect">
              <a:avLst/>
            </a:prstGeom>
            <a:grpFill/>
          </p:spPr>
        </p:pic>
      </p:grpSp>
      <p:pic>
        <p:nvPicPr>
          <p:cNvPr id="2" name="Picture 1"/>
          <p:cNvPicPr>
            <a:picLocks noChangeAspect="1"/>
          </p:cNvPicPr>
          <p:nvPr/>
        </p:nvPicPr>
        <p:blipFill rotWithShape="1">
          <a:blip r:embed="rId4"/>
          <a:srcRect l="19400" t="22397" r="25988" b="8332"/>
          <a:stretch/>
        </p:blipFill>
        <p:spPr>
          <a:xfrm>
            <a:off x="478632" y="1743758"/>
            <a:ext cx="7105650" cy="5067300"/>
          </a:xfrm>
          <a:prstGeom prst="rect">
            <a:avLst/>
          </a:prstGeom>
        </p:spPr>
      </p:pic>
    </p:spTree>
    <p:extLst>
      <p:ext uri="{BB962C8B-B14F-4D97-AF65-F5344CB8AC3E}">
        <p14:creationId xmlns:p14="http://schemas.microsoft.com/office/powerpoint/2010/main" val="4292719398"/>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300" fill="hold"/>
                                        <p:tgtEl>
                                          <p:spTgt spid="12"/>
                                        </p:tgtEl>
                                        <p:attrNameLst>
                                          <p:attrName>ppt_x</p:attrName>
                                        </p:attrNameLst>
                                      </p:cBhvr>
                                      <p:tavLst>
                                        <p:tav tm="0">
                                          <p:val>
                                            <p:strVal val="#ppt_x"/>
                                          </p:val>
                                        </p:tav>
                                        <p:tav tm="100000">
                                          <p:val>
                                            <p:strVal val="#ppt_x"/>
                                          </p:val>
                                        </p:tav>
                                      </p:tavLst>
                                    </p:anim>
                                    <p:anim calcmode="lin" valueType="num">
                                      <p:cBhvr additive="base">
                                        <p:cTn id="8" dur="3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0" y="0"/>
            <a:ext cx="9144000" cy="2094932"/>
          </a:xfrm>
          <a:prstGeom prst="rect">
            <a:avLst/>
          </a:prstGeom>
        </p:spPr>
      </p:pic>
      <p:sp>
        <p:nvSpPr>
          <p:cNvPr id="2" name="Title 1"/>
          <p:cNvSpPr>
            <a:spLocks noGrp="1"/>
          </p:cNvSpPr>
          <p:nvPr>
            <p:ph type="title"/>
          </p:nvPr>
        </p:nvSpPr>
        <p:spPr>
          <a:xfrm>
            <a:off x="532209" y="2894038"/>
            <a:ext cx="8079581" cy="1658198"/>
          </a:xfrm>
        </p:spPr>
        <p:txBody>
          <a:bodyPr>
            <a:normAutofit/>
          </a:bodyPr>
          <a:lstStyle/>
          <a:p>
            <a:pPr algn="ctr"/>
            <a:r>
              <a:rPr lang="en-US" sz="5400" dirty="0" smtClean="0">
                <a:solidFill>
                  <a:srgbClr val="546C78"/>
                </a:solidFill>
                <a:latin typeface="Roboto" pitchFamily="2" charset="0"/>
                <a:ea typeface="Roboto" pitchFamily="2" charset="0"/>
              </a:rPr>
              <a:t>Q &amp; A</a:t>
            </a:r>
            <a:endParaRPr lang="en-US" sz="5400" dirty="0">
              <a:solidFill>
                <a:srgbClr val="546C78"/>
              </a:solidFill>
              <a:latin typeface="Roboto" pitchFamily="2" charset="0"/>
              <a:ea typeface="Roboto" pitchFamily="2" charset="0"/>
            </a:endParaRPr>
          </a:p>
        </p:txBody>
      </p:sp>
      <p:grpSp>
        <p:nvGrpSpPr>
          <p:cNvPr id="6" name="Group 5"/>
          <p:cNvGrpSpPr/>
          <p:nvPr/>
        </p:nvGrpSpPr>
        <p:grpSpPr>
          <a:xfrm>
            <a:off x="7817093" y="1525494"/>
            <a:ext cx="968991" cy="968991"/>
            <a:chOff x="996287" y="4278573"/>
            <a:chExt cx="968991" cy="968991"/>
          </a:xfrm>
        </p:grpSpPr>
        <p:sp>
          <p:nvSpPr>
            <p:cNvPr id="4" name="Oval 3"/>
            <p:cNvSpPr/>
            <p:nvPr/>
          </p:nvSpPr>
          <p:spPr>
            <a:xfrm>
              <a:off x="996287" y="4278573"/>
              <a:ext cx="968991" cy="968991"/>
            </a:xfrm>
            <a:prstGeom prst="ellipse">
              <a:avLst/>
            </a:prstGeom>
            <a:solidFill>
              <a:srgbClr val="FCF00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268535" y="4552236"/>
              <a:ext cx="417725" cy="421666"/>
            </a:xfrm>
            <a:prstGeom prst="rect">
              <a:avLst/>
            </a:prstGeom>
          </p:spPr>
        </p:pic>
      </p:grpSp>
      <p:sp>
        <p:nvSpPr>
          <p:cNvPr id="9" name="Rectangle 8"/>
          <p:cNvSpPr/>
          <p:nvPr/>
        </p:nvSpPr>
        <p:spPr>
          <a:xfrm>
            <a:off x="801466" y="5247564"/>
            <a:ext cx="3968241" cy="954107"/>
          </a:xfrm>
          <a:prstGeom prst="rect">
            <a:avLst/>
          </a:prstGeom>
        </p:spPr>
        <p:txBody>
          <a:bodyPr wrap="square">
            <a:spAutoFit/>
          </a:bodyPr>
          <a:lstStyle/>
          <a:p>
            <a:r>
              <a:rPr lang="en-US" sz="2800" dirty="0" smtClean="0">
                <a:solidFill>
                  <a:schemeClr val="bg1"/>
                </a:solidFill>
                <a:latin typeface="Roboto" pitchFamily="2" charset="0"/>
                <a:ea typeface="Roboto" pitchFamily="2" charset="0"/>
              </a:rPr>
              <a:t>Presented Email ID</a:t>
            </a:r>
          </a:p>
          <a:p>
            <a:r>
              <a:rPr lang="en-US" sz="2800" dirty="0" smtClean="0">
                <a:solidFill>
                  <a:schemeClr val="bg1"/>
                </a:solidFill>
                <a:latin typeface="Roboto" pitchFamily="2" charset="0"/>
              </a:rPr>
              <a:t>Website if any</a:t>
            </a:r>
            <a:endParaRPr lang="en-US" sz="2800" dirty="0"/>
          </a:p>
        </p:txBody>
      </p:sp>
    </p:spTree>
    <p:extLst>
      <p:ext uri="{BB962C8B-B14F-4D97-AF65-F5344CB8AC3E}">
        <p14:creationId xmlns:p14="http://schemas.microsoft.com/office/powerpoint/2010/main" val="4077701623"/>
      </p:ext>
    </p:extLst>
  </p:cSld>
  <p:clrMapOvr>
    <a:masterClrMapping/>
  </p:clrMapOvr>
  <p:transition spd="slow">
    <p:push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0" y="4763068"/>
            <a:ext cx="9144000" cy="2094932"/>
          </a:xfrm>
          <a:prstGeom prst="rect">
            <a:avLst/>
          </a:prstGeom>
        </p:spPr>
      </p:pic>
      <p:sp>
        <p:nvSpPr>
          <p:cNvPr id="2" name="Title 1"/>
          <p:cNvSpPr>
            <a:spLocks noGrp="1"/>
          </p:cNvSpPr>
          <p:nvPr>
            <p:ph type="title"/>
          </p:nvPr>
        </p:nvSpPr>
        <p:spPr>
          <a:xfrm>
            <a:off x="492919" y="1700536"/>
            <a:ext cx="8079581" cy="1658198"/>
          </a:xfrm>
        </p:spPr>
        <p:txBody>
          <a:bodyPr>
            <a:normAutofit/>
          </a:bodyPr>
          <a:lstStyle/>
          <a:p>
            <a:pPr algn="ctr"/>
            <a:r>
              <a:rPr lang="en-US" sz="5400" dirty="0" smtClean="0">
                <a:solidFill>
                  <a:srgbClr val="546C78"/>
                </a:solidFill>
                <a:latin typeface="Roboto" pitchFamily="2" charset="0"/>
                <a:ea typeface="Roboto" pitchFamily="2" charset="0"/>
              </a:rPr>
              <a:t>Thank you!</a:t>
            </a:r>
            <a:endParaRPr lang="en-US" sz="5400" dirty="0">
              <a:solidFill>
                <a:srgbClr val="546C78"/>
              </a:solidFill>
              <a:latin typeface="Roboto" pitchFamily="2" charset="0"/>
              <a:ea typeface="Roboto" pitchFamily="2" charset="0"/>
            </a:endParaRPr>
          </a:p>
        </p:txBody>
      </p:sp>
      <p:grpSp>
        <p:nvGrpSpPr>
          <p:cNvPr id="6" name="Group 5"/>
          <p:cNvGrpSpPr/>
          <p:nvPr/>
        </p:nvGrpSpPr>
        <p:grpSpPr>
          <a:xfrm>
            <a:off x="6960358" y="4278573"/>
            <a:ext cx="968991" cy="968991"/>
            <a:chOff x="996287" y="4278573"/>
            <a:chExt cx="968991" cy="968991"/>
          </a:xfrm>
        </p:grpSpPr>
        <p:sp>
          <p:nvSpPr>
            <p:cNvPr id="4" name="Oval 3"/>
            <p:cNvSpPr/>
            <p:nvPr/>
          </p:nvSpPr>
          <p:spPr>
            <a:xfrm>
              <a:off x="996287" y="4278573"/>
              <a:ext cx="968991" cy="968991"/>
            </a:xfrm>
            <a:prstGeom prst="ellipse">
              <a:avLst/>
            </a:prstGeom>
            <a:solidFill>
              <a:srgbClr val="FCF00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268535" y="4552236"/>
              <a:ext cx="417725" cy="421666"/>
            </a:xfrm>
            <a:prstGeom prst="rect">
              <a:avLst/>
            </a:prstGeom>
          </p:spPr>
        </p:pic>
      </p:grpSp>
      <p:sp>
        <p:nvSpPr>
          <p:cNvPr id="9" name="Rectangle 8"/>
          <p:cNvSpPr/>
          <p:nvPr/>
        </p:nvSpPr>
        <p:spPr>
          <a:xfrm>
            <a:off x="801466" y="5247564"/>
            <a:ext cx="3968241" cy="954107"/>
          </a:xfrm>
          <a:prstGeom prst="rect">
            <a:avLst/>
          </a:prstGeom>
        </p:spPr>
        <p:txBody>
          <a:bodyPr wrap="square">
            <a:spAutoFit/>
          </a:bodyPr>
          <a:lstStyle/>
          <a:p>
            <a:r>
              <a:rPr lang="en-US" sz="2800" dirty="0" smtClean="0">
                <a:solidFill>
                  <a:schemeClr val="bg1"/>
                </a:solidFill>
                <a:latin typeface="Roboto" pitchFamily="2" charset="0"/>
                <a:ea typeface="Roboto" pitchFamily="2" charset="0"/>
              </a:rPr>
              <a:t>Srinivasan.infomatier@gmail.com</a:t>
            </a:r>
            <a:endParaRPr lang="en-US" sz="2800" dirty="0" smtClean="0">
              <a:solidFill>
                <a:schemeClr val="bg1"/>
              </a:solidFill>
              <a:latin typeface="Roboto" pitchFamily="2" charset="0"/>
              <a:ea typeface="Roboto" pitchFamily="2" charset="0"/>
            </a:endParaRPr>
          </a:p>
          <a:p>
            <a:r>
              <a:rPr lang="en-US" sz="2800" dirty="0" smtClean="0">
                <a:solidFill>
                  <a:schemeClr val="bg1"/>
                </a:solidFill>
                <a:latin typeface="Roboto" pitchFamily="2" charset="0"/>
              </a:rPr>
              <a:t>Website if any</a:t>
            </a:r>
            <a:endParaRPr lang="en-US" sz="2800" dirty="0"/>
          </a:p>
        </p:txBody>
      </p:sp>
    </p:spTree>
    <p:extLst>
      <p:ext uri="{BB962C8B-B14F-4D97-AF65-F5344CB8AC3E}">
        <p14:creationId xmlns:p14="http://schemas.microsoft.com/office/powerpoint/2010/main" val="2121361885"/>
      </p:ext>
    </p:extLst>
  </p:cSld>
  <p:clrMapOvr>
    <a:masterClrMapping/>
  </p:clrMapOvr>
  <p:transition spd="slow">
    <p:push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0" y="0"/>
            <a:ext cx="9144000" cy="1579552"/>
          </a:xfrm>
          <a:prstGeom prst="rect">
            <a:avLst/>
          </a:prstGeom>
        </p:spPr>
      </p:pic>
      <p:sp>
        <p:nvSpPr>
          <p:cNvPr id="4" name="Title 3"/>
          <p:cNvSpPr>
            <a:spLocks noGrp="1"/>
          </p:cNvSpPr>
          <p:nvPr>
            <p:ph type="title"/>
          </p:nvPr>
        </p:nvSpPr>
        <p:spPr>
          <a:xfrm>
            <a:off x="478632" y="164206"/>
            <a:ext cx="8079581" cy="1251141"/>
          </a:xfrm>
        </p:spPr>
        <p:txBody>
          <a:bodyPr>
            <a:normAutofit/>
          </a:bodyPr>
          <a:lstStyle/>
          <a:p>
            <a:r>
              <a:rPr lang="en-US" sz="4400" dirty="0" smtClean="0">
                <a:solidFill>
                  <a:schemeClr val="bg1"/>
                </a:solidFill>
                <a:latin typeface="Roboto" pitchFamily="2" charset="0"/>
                <a:ea typeface="Roboto" pitchFamily="2" charset="0"/>
              </a:rPr>
              <a:t>AGENDA……</a:t>
            </a:r>
            <a:endParaRPr lang="en-US" sz="4400" dirty="0">
              <a:solidFill>
                <a:schemeClr val="bg1"/>
              </a:solidFill>
              <a:latin typeface="Roboto" pitchFamily="2" charset="0"/>
              <a:ea typeface="Roboto" pitchFamily="2" charset="0"/>
            </a:endParaRPr>
          </a:p>
        </p:txBody>
      </p:sp>
      <p:sp>
        <p:nvSpPr>
          <p:cNvPr id="3" name="Content Placeholder 2"/>
          <p:cNvSpPr>
            <a:spLocks noGrp="1"/>
          </p:cNvSpPr>
          <p:nvPr>
            <p:ph idx="1"/>
          </p:nvPr>
        </p:nvSpPr>
        <p:spPr>
          <a:xfrm>
            <a:off x="478632" y="2020688"/>
            <a:ext cx="8065294" cy="3766185"/>
          </a:xfrm>
        </p:spPr>
        <p:txBody>
          <a:bodyPr>
            <a:normAutofit/>
          </a:bodyPr>
          <a:lstStyle/>
          <a:p>
            <a:pPr>
              <a:lnSpc>
                <a:spcPct val="150000"/>
              </a:lnSpc>
              <a:buFont typeface="Courier New" panose="02070309020205020404" pitchFamily="49" charset="0"/>
              <a:buChar char="o"/>
            </a:pPr>
            <a:r>
              <a:rPr lang="en-US" sz="1400" dirty="0"/>
              <a:t>Linux Command Line</a:t>
            </a:r>
          </a:p>
          <a:p>
            <a:pPr>
              <a:lnSpc>
                <a:spcPct val="150000"/>
              </a:lnSpc>
              <a:buFont typeface="Courier New" panose="02070309020205020404" pitchFamily="49" charset="0"/>
              <a:buChar char="o"/>
            </a:pPr>
            <a:r>
              <a:rPr lang="en-US" sz="1400" dirty="0"/>
              <a:t>Version Control System</a:t>
            </a:r>
          </a:p>
          <a:p>
            <a:pPr>
              <a:lnSpc>
                <a:spcPct val="150000"/>
              </a:lnSpc>
              <a:buFont typeface="Courier New" panose="02070309020205020404" pitchFamily="49" charset="0"/>
              <a:buChar char="o"/>
            </a:pPr>
            <a:r>
              <a:rPr lang="en-US" sz="1400" dirty="0" smtClean="0"/>
              <a:t>Developing </a:t>
            </a:r>
            <a:r>
              <a:rPr lang="en-US" sz="1400" dirty="0" err="1"/>
              <a:t>WebApps</a:t>
            </a:r>
            <a:endParaRPr lang="en-US" sz="1400" dirty="0"/>
          </a:p>
          <a:p>
            <a:pPr>
              <a:lnSpc>
                <a:spcPct val="150000"/>
              </a:lnSpc>
              <a:buFont typeface="Courier New" panose="02070309020205020404" pitchFamily="49" charset="0"/>
              <a:buChar char="o"/>
            </a:pPr>
            <a:r>
              <a:rPr lang="en-US" sz="1400" dirty="0"/>
              <a:t>Introduction to HTML5/CSS3/JavaScript</a:t>
            </a:r>
          </a:p>
          <a:p>
            <a:pPr>
              <a:lnSpc>
                <a:spcPct val="150000"/>
              </a:lnSpc>
              <a:buFont typeface="Courier New" panose="02070309020205020404" pitchFamily="49" charset="0"/>
              <a:buChar char="o"/>
            </a:pPr>
            <a:r>
              <a:rPr lang="en-US" sz="1400" dirty="0"/>
              <a:t> What is Bootstrap?</a:t>
            </a:r>
          </a:p>
          <a:p>
            <a:pPr>
              <a:lnSpc>
                <a:spcPct val="150000"/>
              </a:lnSpc>
              <a:buFont typeface="Courier New" panose="02070309020205020404" pitchFamily="49" charset="0"/>
              <a:buChar char="o"/>
            </a:pPr>
            <a:endParaRPr lang="en-US" sz="1400" dirty="0"/>
          </a:p>
          <a:p>
            <a:pPr>
              <a:lnSpc>
                <a:spcPct val="150000"/>
              </a:lnSpc>
              <a:buFont typeface="Courier New" panose="02070309020205020404" pitchFamily="49" charset="0"/>
              <a:buChar char="o"/>
            </a:pPr>
            <a:endParaRPr lang="en-US" dirty="0"/>
          </a:p>
        </p:txBody>
      </p:sp>
      <p:pic>
        <p:nvPicPr>
          <p:cNvPr id="6" name="Picture 5"/>
          <p:cNvPicPr>
            <a:picLocks noChangeAspect="1"/>
          </p:cNvPicPr>
          <p:nvPr/>
        </p:nvPicPr>
        <p:blipFill>
          <a:blip r:embed="rId3"/>
          <a:stretch>
            <a:fillRect/>
          </a:stretch>
        </p:blipFill>
        <p:spPr>
          <a:xfrm>
            <a:off x="4511279" y="2192238"/>
            <a:ext cx="2139881" cy="2145978"/>
          </a:xfrm>
          <a:prstGeom prst="rect">
            <a:avLst/>
          </a:prstGeom>
        </p:spPr>
      </p:pic>
    </p:spTree>
    <p:extLst>
      <p:ext uri="{BB962C8B-B14F-4D97-AF65-F5344CB8AC3E}">
        <p14:creationId xmlns:p14="http://schemas.microsoft.com/office/powerpoint/2010/main" val="10748937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withEffect">
                                  <p:stCondLst>
                                    <p:cond delay="500"/>
                                  </p:stCondLst>
                                  <p:childTnLst>
                                    <p:animMotion origin="layout" path="M 2.77778E-6 3.7037E-6 L 0.08767 3.7037E-6 " pathEditMode="relative" rAng="0" ptsTypes="AA">
                                      <p:cBhvr>
                                        <p:cTn id="6" dur="1500" fill="hold"/>
                                        <p:tgtEl>
                                          <p:spTgt spid="4"/>
                                        </p:tgtEl>
                                        <p:attrNameLst>
                                          <p:attrName>ppt_x</p:attrName>
                                          <p:attrName>ppt_y</p:attrName>
                                        </p:attrNameLst>
                                      </p:cBhvr>
                                      <p:rCtr x="437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0" y="0"/>
            <a:ext cx="9144000" cy="1579552"/>
          </a:xfrm>
          <a:prstGeom prst="rect">
            <a:avLst/>
          </a:prstGeom>
        </p:spPr>
      </p:pic>
      <p:sp>
        <p:nvSpPr>
          <p:cNvPr id="5" name="Content Placeholder 4"/>
          <p:cNvSpPr>
            <a:spLocks noGrp="1"/>
          </p:cNvSpPr>
          <p:nvPr>
            <p:ph idx="1"/>
          </p:nvPr>
        </p:nvSpPr>
        <p:spPr>
          <a:xfrm>
            <a:off x="478632" y="2062510"/>
            <a:ext cx="8227486" cy="4474768"/>
          </a:xfrm>
        </p:spPr>
        <p:txBody>
          <a:bodyPr>
            <a:normAutofit/>
          </a:bodyPr>
          <a:lstStyle/>
          <a:p>
            <a:pPr marL="0" indent="0">
              <a:lnSpc>
                <a:spcPct val="150000"/>
              </a:lnSpc>
              <a:buNone/>
            </a:pPr>
            <a:r>
              <a:rPr lang="en-US" sz="2800" dirty="0" err="1" smtClean="0">
                <a:latin typeface="Roboto" pitchFamily="2" charset="0"/>
                <a:ea typeface="Roboto" pitchFamily="2" charset="0"/>
              </a:rPr>
              <a:t>Minilinux</a:t>
            </a:r>
            <a:r>
              <a:rPr lang="en-US" sz="2800" dirty="0" smtClean="0">
                <a:latin typeface="Roboto" pitchFamily="2" charset="0"/>
                <a:ea typeface="Roboto" pitchFamily="2" charset="0"/>
              </a:rPr>
              <a:t> : M</a:t>
            </a:r>
            <a:r>
              <a:rPr lang="en-US" dirty="0" smtClean="0">
                <a:latin typeface="Roboto" pitchFamily="2" charset="0"/>
                <a:ea typeface="Roboto" pitchFamily="2" charset="0"/>
              </a:rPr>
              <a:t>OBOXTREAM </a:t>
            </a:r>
            <a:r>
              <a:rPr lang="en-US" sz="2800" dirty="0" smtClean="0">
                <a:latin typeface="Roboto" pitchFamily="2" charset="0"/>
                <a:ea typeface="Roboto" pitchFamily="2" charset="0"/>
              </a:rPr>
              <a:t>=&gt;</a:t>
            </a:r>
            <a:r>
              <a:rPr lang="en-US" sz="1400" dirty="0" smtClean="0">
                <a:latin typeface="Roboto" pitchFamily="2" charset="0"/>
                <a:ea typeface="Roboto" pitchFamily="2" charset="0"/>
              </a:rPr>
              <a:t> </a:t>
            </a:r>
            <a:r>
              <a:rPr lang="en-US" sz="1400" dirty="0"/>
              <a:t>The primary difference between </a:t>
            </a:r>
            <a:r>
              <a:rPr lang="en-US" sz="1400" b="1" dirty="0"/>
              <a:t>Linux</a:t>
            </a:r>
            <a:r>
              <a:rPr lang="en-US" sz="1400" dirty="0"/>
              <a:t> and many other popular contemporary operating systems is that the </a:t>
            </a:r>
            <a:r>
              <a:rPr lang="en-US" sz="1400" b="1" dirty="0"/>
              <a:t>Linux</a:t>
            </a:r>
            <a:r>
              <a:rPr lang="en-US" sz="1400" dirty="0"/>
              <a:t> kernel and other components are free and open-source software. </a:t>
            </a:r>
            <a:r>
              <a:rPr lang="en-US" sz="1400" b="1" dirty="0"/>
              <a:t>Linux</a:t>
            </a:r>
            <a:r>
              <a:rPr lang="en-US" sz="1400" dirty="0"/>
              <a:t> is not the only such operating system, although it is by far the most widely used.</a:t>
            </a:r>
          </a:p>
          <a:p>
            <a:pPr marL="0" indent="0">
              <a:lnSpc>
                <a:spcPct val="150000"/>
              </a:lnSpc>
              <a:buNone/>
            </a:pPr>
            <a:endParaRPr lang="en-US" sz="2800" dirty="0" smtClean="0">
              <a:latin typeface="Roboto" pitchFamily="2" charset="0"/>
              <a:ea typeface="Roboto" pitchFamily="2" charset="0"/>
            </a:endParaRPr>
          </a:p>
        </p:txBody>
      </p:sp>
      <p:sp>
        <p:nvSpPr>
          <p:cNvPr id="4" name="Title 3"/>
          <p:cNvSpPr>
            <a:spLocks noGrp="1"/>
          </p:cNvSpPr>
          <p:nvPr>
            <p:ph type="title"/>
          </p:nvPr>
        </p:nvSpPr>
        <p:spPr>
          <a:xfrm>
            <a:off x="478632" y="164206"/>
            <a:ext cx="8079581" cy="1251141"/>
          </a:xfrm>
        </p:spPr>
        <p:txBody>
          <a:bodyPr>
            <a:normAutofit/>
          </a:bodyPr>
          <a:lstStyle/>
          <a:p>
            <a:r>
              <a:rPr lang="en-US" sz="4400" dirty="0" smtClean="0">
                <a:solidFill>
                  <a:schemeClr val="bg1"/>
                </a:solidFill>
                <a:latin typeface="Roboto" pitchFamily="2" charset="0"/>
                <a:ea typeface="Roboto" pitchFamily="2" charset="0"/>
              </a:rPr>
              <a:t>Linux command line </a:t>
            </a:r>
            <a:endParaRPr lang="en-US" sz="4400" dirty="0">
              <a:solidFill>
                <a:schemeClr val="bg1"/>
              </a:solidFill>
              <a:latin typeface="Roboto" pitchFamily="2" charset="0"/>
              <a:ea typeface="Roboto" pitchFamily="2"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5020" y="3438754"/>
            <a:ext cx="5030622" cy="3219861"/>
          </a:xfrm>
          <a:prstGeom prst="rect">
            <a:avLst/>
          </a:prstGeom>
        </p:spPr>
      </p:pic>
    </p:spTree>
    <p:extLst>
      <p:ext uri="{BB962C8B-B14F-4D97-AF65-F5344CB8AC3E}">
        <p14:creationId xmlns:p14="http://schemas.microsoft.com/office/powerpoint/2010/main" val="12322405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withEffect">
                                  <p:stCondLst>
                                    <p:cond delay="500"/>
                                  </p:stCondLst>
                                  <p:childTnLst>
                                    <p:animMotion origin="layout" path="M 2.77778E-6 3.7037E-6 L 0.08767 3.7037E-6 " pathEditMode="relative" rAng="0" ptsTypes="AA">
                                      <p:cBhvr>
                                        <p:cTn id="6" dur="1500" fill="hold"/>
                                        <p:tgtEl>
                                          <p:spTgt spid="4"/>
                                        </p:tgtEl>
                                        <p:attrNameLst>
                                          <p:attrName>ppt_x</p:attrName>
                                          <p:attrName>ppt_y</p:attrName>
                                        </p:attrNameLst>
                                      </p:cBhvr>
                                      <p:rCtr x="4375" y="0"/>
                                    </p:animMotion>
                                  </p:childTnLst>
                                </p:cTn>
                              </p:par>
                            </p:childTnLst>
                          </p:cTn>
                        </p:par>
                        <p:par>
                          <p:cTn id="7" fill="hold">
                            <p:stCondLst>
                              <p:cond delay="2000"/>
                            </p:stCondLst>
                            <p:childTnLst>
                              <p:par>
                                <p:cTn id="8" presetID="2" presetClass="exit" presetSubtype="1" accel="50000" decel="50000" fill="hold" grpId="0" nodeType="afterEffect">
                                  <p:stCondLst>
                                    <p:cond delay="0"/>
                                  </p:stCondLst>
                                  <p:childTnLst>
                                    <p:anim calcmode="lin" valueType="num">
                                      <p:cBhvr additive="base">
                                        <p:cTn id="9" dur="1000"/>
                                        <p:tgtEl>
                                          <p:spTgt spid="5"/>
                                        </p:tgtEl>
                                        <p:attrNameLst>
                                          <p:attrName>ppt_x</p:attrName>
                                        </p:attrNameLst>
                                      </p:cBhvr>
                                      <p:tavLst>
                                        <p:tav tm="0">
                                          <p:val>
                                            <p:strVal val="ppt_x"/>
                                          </p:val>
                                        </p:tav>
                                        <p:tav tm="100000">
                                          <p:val>
                                            <p:strVal val="ppt_x"/>
                                          </p:val>
                                        </p:tav>
                                      </p:tavLst>
                                    </p:anim>
                                    <p:anim calcmode="lin" valueType="num">
                                      <p:cBhvr additive="base">
                                        <p:cTn id="10" dur="1000"/>
                                        <p:tgtEl>
                                          <p:spTgt spid="5"/>
                                        </p:tgtEl>
                                        <p:attrNameLst>
                                          <p:attrName>ppt_y</p:attrName>
                                        </p:attrNameLst>
                                      </p:cBhvr>
                                      <p:tavLst>
                                        <p:tav tm="0">
                                          <p:val>
                                            <p:strVal val="ppt_y"/>
                                          </p:val>
                                        </p:tav>
                                        <p:tav tm="100000">
                                          <p:val>
                                            <p:strVal val="0-ppt_h/2"/>
                                          </p:val>
                                        </p:tav>
                                      </p:tavLst>
                                    </p:anim>
                                    <p:set>
                                      <p:cBhvr>
                                        <p:cTn id="11" dur="1" fill="hold">
                                          <p:stCondLst>
                                            <p:cond delay="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0" y="0"/>
            <a:ext cx="9144000" cy="1579552"/>
          </a:xfrm>
          <a:prstGeom prst="rect">
            <a:avLst/>
          </a:prstGeom>
          <a:solidFill>
            <a:schemeClr val="accent1">
              <a:lumMod val="75000"/>
            </a:schemeClr>
          </a:solidFill>
          <a:ln>
            <a:solidFill>
              <a:schemeClr val="accent3">
                <a:lumMod val="40000"/>
                <a:lumOff val="60000"/>
              </a:schemeClr>
            </a:solidFill>
          </a:ln>
        </p:spPr>
      </p:pic>
      <p:sp>
        <p:nvSpPr>
          <p:cNvPr id="4" name="Title 3"/>
          <p:cNvSpPr>
            <a:spLocks noGrp="1"/>
          </p:cNvSpPr>
          <p:nvPr>
            <p:ph type="title"/>
          </p:nvPr>
        </p:nvSpPr>
        <p:spPr>
          <a:xfrm>
            <a:off x="478632" y="164206"/>
            <a:ext cx="8079581" cy="1251141"/>
          </a:xfrm>
        </p:spPr>
        <p:txBody>
          <a:bodyPr>
            <a:normAutofit/>
          </a:bodyPr>
          <a:lstStyle/>
          <a:p>
            <a:r>
              <a:rPr lang="en-US" sz="4400" dirty="0" smtClean="0">
                <a:solidFill>
                  <a:schemeClr val="bg1"/>
                </a:solidFill>
                <a:latin typeface="Roboto" pitchFamily="2" charset="0"/>
                <a:ea typeface="Roboto" pitchFamily="2" charset="0"/>
              </a:rPr>
              <a:t>Linux …</a:t>
            </a:r>
            <a:endParaRPr lang="en-US" dirty="0">
              <a:solidFill>
                <a:schemeClr val="bg1"/>
              </a:solidFill>
              <a:latin typeface="Roboto" pitchFamily="2" charset="0"/>
              <a:ea typeface="Roboto" pitchFamily="2" charset="0"/>
            </a:endParaRPr>
          </a:p>
        </p:txBody>
      </p:sp>
      <p:sp>
        <p:nvSpPr>
          <p:cNvPr id="5" name="Content Placeholder 4"/>
          <p:cNvSpPr>
            <a:spLocks noGrp="1"/>
          </p:cNvSpPr>
          <p:nvPr>
            <p:ph idx="1"/>
          </p:nvPr>
        </p:nvSpPr>
        <p:spPr>
          <a:xfrm>
            <a:off x="478632" y="2088268"/>
            <a:ext cx="8065294" cy="3766185"/>
          </a:xfrm>
        </p:spPr>
        <p:txBody>
          <a:bodyPr>
            <a:normAutofit/>
          </a:bodyPr>
          <a:lstStyle/>
          <a:p>
            <a:pPr>
              <a:lnSpc>
                <a:spcPct val="150000"/>
              </a:lnSpc>
              <a:buFont typeface="Courier New" panose="02070309020205020404" pitchFamily="49" charset="0"/>
              <a:buChar char="o"/>
            </a:pPr>
            <a:r>
              <a:rPr lang="en-US" sz="2800" dirty="0" smtClean="0">
                <a:latin typeface="Roboto" pitchFamily="2" charset="0"/>
                <a:ea typeface="Roboto" pitchFamily="2" charset="0"/>
              </a:rPr>
              <a:t>Commands :</a:t>
            </a:r>
            <a:endParaRPr lang="en-US" sz="1600" dirty="0" smtClean="0">
              <a:latin typeface="Roboto" pitchFamily="2" charset="0"/>
              <a:ea typeface="Roboto" pitchFamily="2" charset="0"/>
            </a:endParaRPr>
          </a:p>
          <a:p>
            <a:pPr marL="0" indent="0">
              <a:lnSpc>
                <a:spcPct val="150000"/>
              </a:lnSpc>
              <a:buNone/>
            </a:pPr>
            <a:endParaRPr lang="en-US" sz="2800" dirty="0" smtClean="0">
              <a:latin typeface="Roboto" pitchFamily="2" charset="0"/>
              <a:ea typeface="Roboto" pitchFamily="2" charset="0"/>
            </a:endParaRPr>
          </a:p>
          <a:p>
            <a:pPr marL="0" indent="0">
              <a:lnSpc>
                <a:spcPct val="150000"/>
              </a:lnSpc>
              <a:buNone/>
            </a:pPr>
            <a:r>
              <a:rPr lang="en-US" sz="2800" dirty="0" smtClean="0">
                <a:latin typeface="Roboto" pitchFamily="2" charset="0"/>
                <a:ea typeface="Roboto" pitchFamily="2" charset="0"/>
              </a:rPr>
              <a:t>   </a:t>
            </a:r>
          </a:p>
          <a:p>
            <a:pPr marL="0" indent="0">
              <a:lnSpc>
                <a:spcPct val="150000"/>
              </a:lnSpc>
              <a:buNone/>
            </a:pPr>
            <a:endParaRPr lang="en-US" sz="2800" dirty="0" smtClean="0">
              <a:latin typeface="Roboto" pitchFamily="2" charset="0"/>
              <a:ea typeface="Roboto" pitchFamily="2" charset="0"/>
            </a:endParaRPr>
          </a:p>
          <a:p>
            <a:pPr marL="0" indent="0">
              <a:lnSpc>
                <a:spcPct val="150000"/>
              </a:lnSpc>
              <a:buNone/>
            </a:pPr>
            <a:endParaRPr lang="en-US" sz="1600" dirty="0">
              <a:latin typeface="Roboto" pitchFamily="2" charset="0"/>
              <a:ea typeface="Roboto" pitchFamily="2" charset="0"/>
            </a:endParaRPr>
          </a:p>
        </p:txBody>
      </p:sp>
      <p:grpSp>
        <p:nvGrpSpPr>
          <p:cNvPr id="12" name="Group 11"/>
          <p:cNvGrpSpPr/>
          <p:nvPr/>
        </p:nvGrpSpPr>
        <p:grpSpPr>
          <a:xfrm>
            <a:off x="8184723" y="5924278"/>
            <a:ext cx="669705" cy="669705"/>
            <a:chOff x="996287" y="4278573"/>
            <a:chExt cx="968991" cy="968991"/>
          </a:xfrm>
          <a:solidFill>
            <a:schemeClr val="tx1">
              <a:lumMod val="65000"/>
              <a:lumOff val="35000"/>
            </a:schemeClr>
          </a:solidFill>
        </p:grpSpPr>
        <p:sp>
          <p:nvSpPr>
            <p:cNvPr id="13" name="Oval 12"/>
            <p:cNvSpPr/>
            <p:nvPr/>
          </p:nvSpPr>
          <p:spPr>
            <a:xfrm>
              <a:off x="996287" y="4278573"/>
              <a:ext cx="968991" cy="968991"/>
            </a:xfrm>
            <a:prstGeom prst="ellipse">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268535" y="4552236"/>
              <a:ext cx="417725" cy="421666"/>
            </a:xfrm>
            <a:prstGeom prst="rect">
              <a:avLst/>
            </a:prstGeom>
            <a:grpFill/>
          </p:spPr>
        </p:pic>
      </p:grpSp>
      <p:pic>
        <p:nvPicPr>
          <p:cNvPr id="3" name="Picture 2"/>
          <p:cNvPicPr>
            <a:picLocks noChangeAspect="1"/>
          </p:cNvPicPr>
          <p:nvPr/>
        </p:nvPicPr>
        <p:blipFill>
          <a:blip r:embed="rId4"/>
          <a:stretch>
            <a:fillRect/>
          </a:stretch>
        </p:blipFill>
        <p:spPr>
          <a:xfrm>
            <a:off x="653449" y="2840184"/>
            <a:ext cx="7715659" cy="4337940"/>
          </a:xfrm>
          <a:prstGeom prst="rect">
            <a:avLst/>
          </a:prstGeom>
        </p:spPr>
      </p:pic>
    </p:spTree>
    <p:extLst>
      <p:ext uri="{BB962C8B-B14F-4D97-AF65-F5344CB8AC3E}">
        <p14:creationId xmlns:p14="http://schemas.microsoft.com/office/powerpoint/2010/main" val="2406000545"/>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300" fill="hold"/>
                                        <p:tgtEl>
                                          <p:spTgt spid="12"/>
                                        </p:tgtEl>
                                        <p:attrNameLst>
                                          <p:attrName>ppt_x</p:attrName>
                                        </p:attrNameLst>
                                      </p:cBhvr>
                                      <p:tavLst>
                                        <p:tav tm="0">
                                          <p:val>
                                            <p:strVal val="#ppt_x"/>
                                          </p:val>
                                        </p:tav>
                                        <p:tav tm="100000">
                                          <p:val>
                                            <p:strVal val="#ppt_x"/>
                                          </p:val>
                                        </p:tav>
                                      </p:tavLst>
                                    </p:anim>
                                    <p:anim calcmode="lin" valueType="num">
                                      <p:cBhvr additive="base">
                                        <p:cTn id="8" dur="3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0" y="0"/>
            <a:ext cx="9144000" cy="1579552"/>
          </a:xfrm>
          <a:prstGeom prst="rect">
            <a:avLst/>
          </a:prstGeom>
          <a:solidFill>
            <a:schemeClr val="accent1">
              <a:lumMod val="75000"/>
            </a:schemeClr>
          </a:solidFill>
          <a:ln>
            <a:solidFill>
              <a:schemeClr val="accent3">
                <a:lumMod val="40000"/>
                <a:lumOff val="60000"/>
              </a:schemeClr>
            </a:solidFill>
          </a:ln>
        </p:spPr>
      </p:pic>
      <p:sp>
        <p:nvSpPr>
          <p:cNvPr id="4" name="Title 3"/>
          <p:cNvSpPr>
            <a:spLocks noGrp="1"/>
          </p:cNvSpPr>
          <p:nvPr>
            <p:ph type="title"/>
          </p:nvPr>
        </p:nvSpPr>
        <p:spPr>
          <a:xfrm>
            <a:off x="478632" y="164206"/>
            <a:ext cx="8079581" cy="1251141"/>
          </a:xfrm>
        </p:spPr>
        <p:txBody>
          <a:bodyPr>
            <a:normAutofit/>
          </a:bodyPr>
          <a:lstStyle/>
          <a:p>
            <a:r>
              <a:rPr lang="en-US" sz="4400" dirty="0" smtClean="0">
                <a:solidFill>
                  <a:schemeClr val="bg1"/>
                </a:solidFill>
                <a:latin typeface="Roboto" pitchFamily="2" charset="0"/>
                <a:ea typeface="Roboto" pitchFamily="2" charset="0"/>
              </a:rPr>
              <a:t>Linux …</a:t>
            </a:r>
            <a:endParaRPr lang="en-US" dirty="0">
              <a:solidFill>
                <a:schemeClr val="bg1"/>
              </a:solidFill>
              <a:latin typeface="Roboto" pitchFamily="2" charset="0"/>
              <a:ea typeface="Roboto" pitchFamily="2" charset="0"/>
            </a:endParaRPr>
          </a:p>
        </p:txBody>
      </p:sp>
      <p:sp>
        <p:nvSpPr>
          <p:cNvPr id="5" name="Content Placeholder 4"/>
          <p:cNvSpPr>
            <a:spLocks noGrp="1"/>
          </p:cNvSpPr>
          <p:nvPr>
            <p:ph idx="1"/>
          </p:nvPr>
        </p:nvSpPr>
        <p:spPr>
          <a:xfrm>
            <a:off x="478632" y="2088268"/>
            <a:ext cx="8065294" cy="3766185"/>
          </a:xfrm>
        </p:spPr>
        <p:txBody>
          <a:bodyPr>
            <a:normAutofit/>
          </a:bodyPr>
          <a:lstStyle/>
          <a:p>
            <a:pPr>
              <a:lnSpc>
                <a:spcPct val="150000"/>
              </a:lnSpc>
              <a:buFont typeface="Courier New" panose="02070309020205020404" pitchFamily="49" charset="0"/>
              <a:buChar char="o"/>
            </a:pPr>
            <a:r>
              <a:rPr lang="en-US" sz="2800" dirty="0" smtClean="0">
                <a:latin typeface="Roboto" pitchFamily="2" charset="0"/>
                <a:ea typeface="Roboto" pitchFamily="2" charset="0"/>
              </a:rPr>
              <a:t>Commands :</a:t>
            </a:r>
          </a:p>
          <a:p>
            <a:pPr marL="0" indent="0">
              <a:lnSpc>
                <a:spcPct val="150000"/>
              </a:lnSpc>
              <a:buNone/>
            </a:pPr>
            <a:endParaRPr lang="en-US" sz="2800" dirty="0" smtClean="0">
              <a:latin typeface="Roboto" pitchFamily="2" charset="0"/>
              <a:ea typeface="Roboto" pitchFamily="2" charset="0"/>
            </a:endParaRPr>
          </a:p>
          <a:p>
            <a:pPr marL="0" indent="0">
              <a:lnSpc>
                <a:spcPct val="150000"/>
              </a:lnSpc>
              <a:buNone/>
            </a:pPr>
            <a:endParaRPr lang="en-US" sz="1600" dirty="0">
              <a:latin typeface="Roboto" pitchFamily="2" charset="0"/>
              <a:ea typeface="Roboto" pitchFamily="2" charset="0"/>
            </a:endParaRPr>
          </a:p>
        </p:txBody>
      </p:sp>
      <p:grpSp>
        <p:nvGrpSpPr>
          <p:cNvPr id="12" name="Group 11"/>
          <p:cNvGrpSpPr/>
          <p:nvPr/>
        </p:nvGrpSpPr>
        <p:grpSpPr>
          <a:xfrm>
            <a:off x="8184723" y="5924278"/>
            <a:ext cx="669705" cy="669705"/>
            <a:chOff x="996287" y="4278573"/>
            <a:chExt cx="968991" cy="968991"/>
          </a:xfrm>
          <a:solidFill>
            <a:schemeClr val="tx1">
              <a:lumMod val="65000"/>
              <a:lumOff val="35000"/>
            </a:schemeClr>
          </a:solidFill>
        </p:grpSpPr>
        <p:sp>
          <p:nvSpPr>
            <p:cNvPr id="13" name="Oval 12"/>
            <p:cNvSpPr/>
            <p:nvPr/>
          </p:nvSpPr>
          <p:spPr>
            <a:xfrm>
              <a:off x="996287" y="4278573"/>
              <a:ext cx="968991" cy="968991"/>
            </a:xfrm>
            <a:prstGeom prst="ellipse">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268535" y="4552236"/>
              <a:ext cx="417725" cy="421666"/>
            </a:xfrm>
            <a:prstGeom prst="rect">
              <a:avLst/>
            </a:prstGeom>
            <a:grpFill/>
          </p:spPr>
        </p:pic>
      </p:grpSp>
      <p:pic>
        <p:nvPicPr>
          <p:cNvPr id="2" name="Picture 1"/>
          <p:cNvPicPr>
            <a:picLocks noChangeAspect="1"/>
          </p:cNvPicPr>
          <p:nvPr/>
        </p:nvPicPr>
        <p:blipFill>
          <a:blip r:embed="rId4"/>
          <a:stretch>
            <a:fillRect/>
          </a:stretch>
        </p:blipFill>
        <p:spPr>
          <a:xfrm>
            <a:off x="429034" y="2920297"/>
            <a:ext cx="7562850" cy="4252027"/>
          </a:xfrm>
          <a:prstGeom prst="rect">
            <a:avLst/>
          </a:prstGeom>
        </p:spPr>
      </p:pic>
    </p:spTree>
    <p:extLst>
      <p:ext uri="{BB962C8B-B14F-4D97-AF65-F5344CB8AC3E}">
        <p14:creationId xmlns:p14="http://schemas.microsoft.com/office/powerpoint/2010/main" val="4027352915"/>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300" fill="hold"/>
                                        <p:tgtEl>
                                          <p:spTgt spid="12"/>
                                        </p:tgtEl>
                                        <p:attrNameLst>
                                          <p:attrName>ppt_x</p:attrName>
                                        </p:attrNameLst>
                                      </p:cBhvr>
                                      <p:tavLst>
                                        <p:tav tm="0">
                                          <p:val>
                                            <p:strVal val="#ppt_x"/>
                                          </p:val>
                                        </p:tav>
                                        <p:tav tm="100000">
                                          <p:val>
                                            <p:strVal val="#ppt_x"/>
                                          </p:val>
                                        </p:tav>
                                      </p:tavLst>
                                    </p:anim>
                                    <p:anim calcmode="lin" valueType="num">
                                      <p:cBhvr additive="base">
                                        <p:cTn id="8" dur="3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0" y="0"/>
            <a:ext cx="9144000" cy="1579552"/>
          </a:xfrm>
          <a:prstGeom prst="rect">
            <a:avLst/>
          </a:prstGeom>
          <a:solidFill>
            <a:schemeClr val="accent1">
              <a:lumMod val="75000"/>
            </a:schemeClr>
          </a:solidFill>
          <a:ln>
            <a:solidFill>
              <a:schemeClr val="accent3">
                <a:lumMod val="40000"/>
                <a:lumOff val="60000"/>
              </a:schemeClr>
            </a:solidFill>
          </a:ln>
        </p:spPr>
      </p:pic>
      <p:sp>
        <p:nvSpPr>
          <p:cNvPr id="4" name="Title 3"/>
          <p:cNvSpPr>
            <a:spLocks noGrp="1"/>
          </p:cNvSpPr>
          <p:nvPr>
            <p:ph type="title"/>
          </p:nvPr>
        </p:nvSpPr>
        <p:spPr>
          <a:xfrm>
            <a:off x="478632" y="164206"/>
            <a:ext cx="8079581" cy="1251141"/>
          </a:xfrm>
        </p:spPr>
        <p:txBody>
          <a:bodyPr>
            <a:normAutofit/>
          </a:bodyPr>
          <a:lstStyle/>
          <a:p>
            <a:r>
              <a:rPr lang="en-US" sz="4400" dirty="0" smtClean="0">
                <a:solidFill>
                  <a:schemeClr val="bg1"/>
                </a:solidFill>
                <a:latin typeface="Roboto" pitchFamily="2" charset="0"/>
                <a:ea typeface="Roboto" pitchFamily="2" charset="0"/>
              </a:rPr>
              <a:t>Linux …</a:t>
            </a:r>
            <a:endParaRPr lang="en-US" dirty="0">
              <a:solidFill>
                <a:schemeClr val="bg1"/>
              </a:solidFill>
              <a:latin typeface="Roboto" pitchFamily="2" charset="0"/>
              <a:ea typeface="Roboto" pitchFamily="2" charset="0"/>
            </a:endParaRPr>
          </a:p>
        </p:txBody>
      </p:sp>
      <p:sp>
        <p:nvSpPr>
          <p:cNvPr id="5" name="Content Placeholder 4"/>
          <p:cNvSpPr>
            <a:spLocks noGrp="1"/>
          </p:cNvSpPr>
          <p:nvPr>
            <p:ph idx="1"/>
          </p:nvPr>
        </p:nvSpPr>
        <p:spPr>
          <a:xfrm>
            <a:off x="478632" y="2088268"/>
            <a:ext cx="8065294" cy="3766185"/>
          </a:xfrm>
        </p:spPr>
        <p:txBody>
          <a:bodyPr>
            <a:normAutofit/>
          </a:bodyPr>
          <a:lstStyle/>
          <a:p>
            <a:pPr>
              <a:lnSpc>
                <a:spcPct val="150000"/>
              </a:lnSpc>
              <a:buFont typeface="Courier New" panose="02070309020205020404" pitchFamily="49" charset="0"/>
              <a:buChar char="o"/>
            </a:pPr>
            <a:r>
              <a:rPr lang="en-US" sz="2800" dirty="0" smtClean="0">
                <a:latin typeface="Roboto" pitchFamily="2" charset="0"/>
                <a:ea typeface="Roboto" pitchFamily="2" charset="0"/>
              </a:rPr>
              <a:t>Commands :</a:t>
            </a:r>
          </a:p>
          <a:p>
            <a:pPr marL="0" indent="0">
              <a:lnSpc>
                <a:spcPct val="150000"/>
              </a:lnSpc>
              <a:buNone/>
            </a:pPr>
            <a:endParaRPr lang="en-US" sz="2800" dirty="0" smtClean="0">
              <a:latin typeface="Roboto" pitchFamily="2" charset="0"/>
              <a:ea typeface="Roboto" pitchFamily="2" charset="0"/>
            </a:endParaRPr>
          </a:p>
          <a:p>
            <a:pPr marL="0" indent="0">
              <a:lnSpc>
                <a:spcPct val="150000"/>
              </a:lnSpc>
              <a:buNone/>
            </a:pPr>
            <a:endParaRPr lang="en-US" sz="1600" dirty="0">
              <a:latin typeface="Roboto" pitchFamily="2" charset="0"/>
              <a:ea typeface="Roboto" pitchFamily="2" charset="0"/>
            </a:endParaRPr>
          </a:p>
        </p:txBody>
      </p:sp>
      <p:grpSp>
        <p:nvGrpSpPr>
          <p:cNvPr id="12" name="Group 11"/>
          <p:cNvGrpSpPr/>
          <p:nvPr/>
        </p:nvGrpSpPr>
        <p:grpSpPr>
          <a:xfrm>
            <a:off x="8184723" y="5924278"/>
            <a:ext cx="669705" cy="669705"/>
            <a:chOff x="996287" y="4278573"/>
            <a:chExt cx="968991" cy="968991"/>
          </a:xfrm>
          <a:solidFill>
            <a:schemeClr val="tx1">
              <a:lumMod val="65000"/>
              <a:lumOff val="35000"/>
            </a:schemeClr>
          </a:solidFill>
        </p:grpSpPr>
        <p:sp>
          <p:nvSpPr>
            <p:cNvPr id="13" name="Oval 12"/>
            <p:cNvSpPr/>
            <p:nvPr/>
          </p:nvSpPr>
          <p:spPr>
            <a:xfrm>
              <a:off x="996287" y="4278573"/>
              <a:ext cx="968991" cy="968991"/>
            </a:xfrm>
            <a:prstGeom prst="ellipse">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268535" y="4552236"/>
              <a:ext cx="417725" cy="421666"/>
            </a:xfrm>
            <a:prstGeom prst="rect">
              <a:avLst/>
            </a:prstGeom>
            <a:grpFill/>
          </p:spPr>
        </p:pic>
      </p:grpSp>
      <p:pic>
        <p:nvPicPr>
          <p:cNvPr id="2" name="Picture 1"/>
          <p:cNvPicPr>
            <a:picLocks noChangeAspect="1"/>
          </p:cNvPicPr>
          <p:nvPr/>
        </p:nvPicPr>
        <p:blipFill>
          <a:blip r:embed="rId4"/>
          <a:stretch>
            <a:fillRect/>
          </a:stretch>
        </p:blipFill>
        <p:spPr>
          <a:xfrm>
            <a:off x="478632" y="2923854"/>
            <a:ext cx="7505700" cy="4219896"/>
          </a:xfrm>
          <a:prstGeom prst="rect">
            <a:avLst/>
          </a:prstGeom>
        </p:spPr>
      </p:pic>
    </p:spTree>
    <p:extLst>
      <p:ext uri="{BB962C8B-B14F-4D97-AF65-F5344CB8AC3E}">
        <p14:creationId xmlns:p14="http://schemas.microsoft.com/office/powerpoint/2010/main" val="2440131833"/>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300" fill="hold"/>
                                        <p:tgtEl>
                                          <p:spTgt spid="12"/>
                                        </p:tgtEl>
                                        <p:attrNameLst>
                                          <p:attrName>ppt_x</p:attrName>
                                        </p:attrNameLst>
                                      </p:cBhvr>
                                      <p:tavLst>
                                        <p:tav tm="0">
                                          <p:val>
                                            <p:strVal val="#ppt_x"/>
                                          </p:val>
                                        </p:tav>
                                        <p:tav tm="100000">
                                          <p:val>
                                            <p:strVal val="#ppt_x"/>
                                          </p:val>
                                        </p:tav>
                                      </p:tavLst>
                                    </p:anim>
                                    <p:anim calcmode="lin" valueType="num">
                                      <p:cBhvr additive="base">
                                        <p:cTn id="8" dur="3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0" y="0"/>
            <a:ext cx="9144000" cy="1579552"/>
          </a:xfrm>
          <a:prstGeom prst="rect">
            <a:avLst/>
          </a:prstGeom>
          <a:solidFill>
            <a:schemeClr val="accent1">
              <a:lumMod val="75000"/>
            </a:schemeClr>
          </a:solidFill>
          <a:ln>
            <a:solidFill>
              <a:schemeClr val="accent3">
                <a:lumMod val="40000"/>
                <a:lumOff val="60000"/>
              </a:schemeClr>
            </a:solidFill>
          </a:ln>
        </p:spPr>
      </p:pic>
      <p:sp>
        <p:nvSpPr>
          <p:cNvPr id="4" name="Title 3"/>
          <p:cNvSpPr>
            <a:spLocks noGrp="1"/>
          </p:cNvSpPr>
          <p:nvPr>
            <p:ph type="title"/>
          </p:nvPr>
        </p:nvSpPr>
        <p:spPr>
          <a:xfrm>
            <a:off x="478632" y="164206"/>
            <a:ext cx="8079581" cy="1251141"/>
          </a:xfrm>
        </p:spPr>
        <p:txBody>
          <a:bodyPr>
            <a:normAutofit/>
          </a:bodyPr>
          <a:lstStyle/>
          <a:p>
            <a:r>
              <a:rPr lang="en-US" sz="4400" dirty="0" smtClean="0">
                <a:solidFill>
                  <a:schemeClr val="bg1"/>
                </a:solidFill>
                <a:latin typeface="Roboto" pitchFamily="2" charset="0"/>
                <a:ea typeface="Roboto" pitchFamily="2" charset="0"/>
              </a:rPr>
              <a:t>Linux …</a:t>
            </a:r>
            <a:endParaRPr lang="en-US" dirty="0">
              <a:solidFill>
                <a:schemeClr val="bg1"/>
              </a:solidFill>
              <a:latin typeface="Roboto" pitchFamily="2" charset="0"/>
              <a:ea typeface="Roboto" pitchFamily="2" charset="0"/>
            </a:endParaRPr>
          </a:p>
        </p:txBody>
      </p:sp>
      <p:sp>
        <p:nvSpPr>
          <p:cNvPr id="5" name="Content Placeholder 4"/>
          <p:cNvSpPr>
            <a:spLocks noGrp="1"/>
          </p:cNvSpPr>
          <p:nvPr>
            <p:ph idx="1"/>
          </p:nvPr>
        </p:nvSpPr>
        <p:spPr>
          <a:xfrm>
            <a:off x="478632" y="2088268"/>
            <a:ext cx="8065294" cy="3766185"/>
          </a:xfrm>
        </p:spPr>
        <p:txBody>
          <a:bodyPr>
            <a:normAutofit/>
          </a:bodyPr>
          <a:lstStyle/>
          <a:p>
            <a:pPr>
              <a:lnSpc>
                <a:spcPct val="150000"/>
              </a:lnSpc>
              <a:buFont typeface="Courier New" panose="02070309020205020404" pitchFamily="49" charset="0"/>
              <a:buChar char="o"/>
            </a:pPr>
            <a:r>
              <a:rPr lang="en-US" sz="2800" dirty="0" smtClean="0">
                <a:latin typeface="Roboto" pitchFamily="2" charset="0"/>
                <a:ea typeface="Roboto" pitchFamily="2" charset="0"/>
              </a:rPr>
              <a:t>Commands :</a:t>
            </a:r>
          </a:p>
          <a:p>
            <a:pPr marL="0" indent="0">
              <a:lnSpc>
                <a:spcPct val="150000"/>
              </a:lnSpc>
              <a:buNone/>
            </a:pPr>
            <a:endParaRPr lang="en-US" sz="2800" dirty="0" smtClean="0">
              <a:latin typeface="Roboto" pitchFamily="2" charset="0"/>
              <a:ea typeface="Roboto" pitchFamily="2" charset="0"/>
            </a:endParaRPr>
          </a:p>
          <a:p>
            <a:pPr marL="0" indent="0">
              <a:lnSpc>
                <a:spcPct val="150000"/>
              </a:lnSpc>
              <a:buNone/>
            </a:pPr>
            <a:endParaRPr lang="en-US" sz="1600" dirty="0">
              <a:latin typeface="Roboto" pitchFamily="2" charset="0"/>
              <a:ea typeface="Roboto" pitchFamily="2" charset="0"/>
            </a:endParaRPr>
          </a:p>
        </p:txBody>
      </p:sp>
      <p:grpSp>
        <p:nvGrpSpPr>
          <p:cNvPr id="12" name="Group 11"/>
          <p:cNvGrpSpPr/>
          <p:nvPr/>
        </p:nvGrpSpPr>
        <p:grpSpPr>
          <a:xfrm>
            <a:off x="8184723" y="5924278"/>
            <a:ext cx="669705" cy="669705"/>
            <a:chOff x="996287" y="4278573"/>
            <a:chExt cx="968991" cy="968991"/>
          </a:xfrm>
          <a:solidFill>
            <a:schemeClr val="tx1">
              <a:lumMod val="65000"/>
              <a:lumOff val="35000"/>
            </a:schemeClr>
          </a:solidFill>
        </p:grpSpPr>
        <p:sp>
          <p:nvSpPr>
            <p:cNvPr id="13" name="Oval 12"/>
            <p:cNvSpPr/>
            <p:nvPr/>
          </p:nvSpPr>
          <p:spPr>
            <a:xfrm>
              <a:off x="996287" y="4278573"/>
              <a:ext cx="968991" cy="968991"/>
            </a:xfrm>
            <a:prstGeom prst="ellipse">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268535" y="4552236"/>
              <a:ext cx="417725" cy="421666"/>
            </a:xfrm>
            <a:prstGeom prst="rect">
              <a:avLst/>
            </a:prstGeom>
            <a:grpFill/>
          </p:spPr>
        </p:pic>
      </p:grpSp>
      <p:pic>
        <p:nvPicPr>
          <p:cNvPr id="3" name="Picture 2"/>
          <p:cNvPicPr>
            <a:picLocks noChangeAspect="1"/>
          </p:cNvPicPr>
          <p:nvPr/>
        </p:nvPicPr>
        <p:blipFill>
          <a:blip r:embed="rId4"/>
          <a:stretch>
            <a:fillRect/>
          </a:stretch>
        </p:blipFill>
        <p:spPr>
          <a:xfrm>
            <a:off x="478632" y="3086100"/>
            <a:ext cx="7318772" cy="4114800"/>
          </a:xfrm>
          <a:prstGeom prst="rect">
            <a:avLst/>
          </a:prstGeom>
        </p:spPr>
      </p:pic>
    </p:spTree>
    <p:extLst>
      <p:ext uri="{BB962C8B-B14F-4D97-AF65-F5344CB8AC3E}">
        <p14:creationId xmlns:p14="http://schemas.microsoft.com/office/powerpoint/2010/main" val="1292871750"/>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300" fill="hold"/>
                                        <p:tgtEl>
                                          <p:spTgt spid="12"/>
                                        </p:tgtEl>
                                        <p:attrNameLst>
                                          <p:attrName>ppt_x</p:attrName>
                                        </p:attrNameLst>
                                      </p:cBhvr>
                                      <p:tavLst>
                                        <p:tav tm="0">
                                          <p:val>
                                            <p:strVal val="#ppt_x"/>
                                          </p:val>
                                        </p:tav>
                                        <p:tav tm="100000">
                                          <p:val>
                                            <p:strVal val="#ppt_x"/>
                                          </p:val>
                                        </p:tav>
                                      </p:tavLst>
                                    </p:anim>
                                    <p:anim calcmode="lin" valueType="num">
                                      <p:cBhvr additive="base">
                                        <p:cTn id="8" dur="3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0" y="0"/>
            <a:ext cx="9144000" cy="1579552"/>
          </a:xfrm>
          <a:prstGeom prst="rect">
            <a:avLst/>
          </a:prstGeom>
          <a:solidFill>
            <a:schemeClr val="accent1">
              <a:lumMod val="75000"/>
            </a:schemeClr>
          </a:solidFill>
          <a:ln>
            <a:solidFill>
              <a:schemeClr val="accent3">
                <a:lumMod val="40000"/>
                <a:lumOff val="60000"/>
              </a:schemeClr>
            </a:solidFill>
          </a:ln>
        </p:spPr>
      </p:pic>
      <p:sp>
        <p:nvSpPr>
          <p:cNvPr id="4" name="Title 3"/>
          <p:cNvSpPr>
            <a:spLocks noGrp="1"/>
          </p:cNvSpPr>
          <p:nvPr>
            <p:ph type="title"/>
          </p:nvPr>
        </p:nvSpPr>
        <p:spPr>
          <a:xfrm>
            <a:off x="478632" y="164206"/>
            <a:ext cx="8079581" cy="1251141"/>
          </a:xfrm>
        </p:spPr>
        <p:txBody>
          <a:bodyPr>
            <a:normAutofit/>
          </a:bodyPr>
          <a:lstStyle/>
          <a:p>
            <a:r>
              <a:rPr lang="en-US" sz="4400" dirty="0" smtClean="0">
                <a:solidFill>
                  <a:schemeClr val="bg1"/>
                </a:solidFill>
                <a:latin typeface="Roboto" pitchFamily="2" charset="0"/>
                <a:ea typeface="Roboto" pitchFamily="2" charset="0"/>
              </a:rPr>
              <a:t>Linux …</a:t>
            </a:r>
            <a:endParaRPr lang="en-US" dirty="0">
              <a:solidFill>
                <a:schemeClr val="bg1"/>
              </a:solidFill>
              <a:latin typeface="Roboto" pitchFamily="2" charset="0"/>
              <a:ea typeface="Roboto" pitchFamily="2" charset="0"/>
            </a:endParaRPr>
          </a:p>
        </p:txBody>
      </p:sp>
      <p:sp>
        <p:nvSpPr>
          <p:cNvPr id="5" name="Content Placeholder 4"/>
          <p:cNvSpPr>
            <a:spLocks noGrp="1"/>
          </p:cNvSpPr>
          <p:nvPr>
            <p:ph idx="1"/>
          </p:nvPr>
        </p:nvSpPr>
        <p:spPr>
          <a:xfrm>
            <a:off x="478632" y="2088268"/>
            <a:ext cx="8065294" cy="3766185"/>
          </a:xfrm>
        </p:spPr>
        <p:txBody>
          <a:bodyPr>
            <a:normAutofit/>
          </a:bodyPr>
          <a:lstStyle/>
          <a:p>
            <a:pPr>
              <a:lnSpc>
                <a:spcPct val="150000"/>
              </a:lnSpc>
              <a:buFont typeface="Courier New" panose="02070309020205020404" pitchFamily="49" charset="0"/>
              <a:buChar char="o"/>
            </a:pPr>
            <a:r>
              <a:rPr lang="en-US" sz="2800" dirty="0" smtClean="0">
                <a:latin typeface="Roboto" pitchFamily="2" charset="0"/>
                <a:ea typeface="Roboto" pitchFamily="2" charset="0"/>
              </a:rPr>
              <a:t>Commands :</a:t>
            </a:r>
          </a:p>
          <a:p>
            <a:pPr marL="0" indent="0">
              <a:lnSpc>
                <a:spcPct val="150000"/>
              </a:lnSpc>
              <a:buNone/>
            </a:pPr>
            <a:endParaRPr lang="en-US" sz="2800" dirty="0" smtClean="0">
              <a:latin typeface="Roboto" pitchFamily="2" charset="0"/>
              <a:ea typeface="Roboto" pitchFamily="2" charset="0"/>
            </a:endParaRPr>
          </a:p>
          <a:p>
            <a:pPr marL="0" indent="0">
              <a:lnSpc>
                <a:spcPct val="150000"/>
              </a:lnSpc>
              <a:buNone/>
            </a:pPr>
            <a:endParaRPr lang="en-US" sz="1600" dirty="0">
              <a:latin typeface="Roboto" pitchFamily="2" charset="0"/>
              <a:ea typeface="Roboto" pitchFamily="2" charset="0"/>
            </a:endParaRPr>
          </a:p>
        </p:txBody>
      </p:sp>
      <p:grpSp>
        <p:nvGrpSpPr>
          <p:cNvPr id="12" name="Group 11"/>
          <p:cNvGrpSpPr/>
          <p:nvPr/>
        </p:nvGrpSpPr>
        <p:grpSpPr>
          <a:xfrm>
            <a:off x="8184723" y="5924278"/>
            <a:ext cx="669705" cy="669705"/>
            <a:chOff x="996287" y="4278573"/>
            <a:chExt cx="968991" cy="968991"/>
          </a:xfrm>
          <a:solidFill>
            <a:schemeClr val="tx1">
              <a:lumMod val="65000"/>
              <a:lumOff val="35000"/>
            </a:schemeClr>
          </a:solidFill>
        </p:grpSpPr>
        <p:sp>
          <p:nvSpPr>
            <p:cNvPr id="13" name="Oval 12"/>
            <p:cNvSpPr/>
            <p:nvPr/>
          </p:nvSpPr>
          <p:spPr>
            <a:xfrm>
              <a:off x="996287" y="4278573"/>
              <a:ext cx="968991" cy="968991"/>
            </a:xfrm>
            <a:prstGeom prst="ellipse">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268535" y="4552236"/>
              <a:ext cx="417725" cy="421666"/>
            </a:xfrm>
            <a:prstGeom prst="rect">
              <a:avLst/>
            </a:prstGeom>
            <a:grpFill/>
          </p:spPr>
        </p:pic>
      </p:grpSp>
      <p:pic>
        <p:nvPicPr>
          <p:cNvPr id="3" name="Picture 2"/>
          <p:cNvPicPr>
            <a:picLocks noChangeAspect="1"/>
          </p:cNvPicPr>
          <p:nvPr/>
        </p:nvPicPr>
        <p:blipFill>
          <a:blip r:embed="rId4"/>
          <a:stretch>
            <a:fillRect/>
          </a:stretch>
        </p:blipFill>
        <p:spPr>
          <a:xfrm>
            <a:off x="478632" y="3057525"/>
            <a:ext cx="6759698" cy="3800475"/>
          </a:xfrm>
          <a:prstGeom prst="rect">
            <a:avLst/>
          </a:prstGeom>
        </p:spPr>
      </p:pic>
    </p:spTree>
    <p:extLst>
      <p:ext uri="{BB962C8B-B14F-4D97-AF65-F5344CB8AC3E}">
        <p14:creationId xmlns:p14="http://schemas.microsoft.com/office/powerpoint/2010/main" val="3841777604"/>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300" fill="hold"/>
                                        <p:tgtEl>
                                          <p:spTgt spid="12"/>
                                        </p:tgtEl>
                                        <p:attrNameLst>
                                          <p:attrName>ppt_x</p:attrName>
                                        </p:attrNameLst>
                                      </p:cBhvr>
                                      <p:tavLst>
                                        <p:tav tm="0">
                                          <p:val>
                                            <p:strVal val="#ppt_x"/>
                                          </p:val>
                                        </p:tav>
                                        <p:tav tm="100000">
                                          <p:val>
                                            <p:strVal val="#ppt_x"/>
                                          </p:val>
                                        </p:tav>
                                      </p:tavLst>
                                    </p:anim>
                                    <p:anim calcmode="lin" valueType="num">
                                      <p:cBhvr additive="base">
                                        <p:cTn id="8" dur="3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TM03457491[[fn=Metropolitan]]</Template>
  <TotalTime>406</TotalTime>
  <Words>310</Words>
  <Application>Microsoft Office PowerPoint</Application>
  <PresentationFormat>On-screen Show (4:3)</PresentationFormat>
  <Paragraphs>81</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 Light</vt:lpstr>
      <vt:lpstr>Courier New</vt:lpstr>
      <vt:lpstr>Roboto</vt:lpstr>
      <vt:lpstr>Metropolitan</vt:lpstr>
      <vt:lpstr>StartUp Engineering !</vt:lpstr>
      <vt:lpstr>AGENDA </vt:lpstr>
      <vt:lpstr>AGENDA……</vt:lpstr>
      <vt:lpstr>Linux command line </vt:lpstr>
      <vt:lpstr>Linux …</vt:lpstr>
      <vt:lpstr>Linux …</vt:lpstr>
      <vt:lpstr>Linux …</vt:lpstr>
      <vt:lpstr>Linux …</vt:lpstr>
      <vt:lpstr>Linux …</vt:lpstr>
      <vt:lpstr>Version control system</vt:lpstr>
      <vt:lpstr>Version control system</vt:lpstr>
      <vt:lpstr>Version control system</vt:lpstr>
      <vt:lpstr>Version control system</vt:lpstr>
      <vt:lpstr>Version control system</vt:lpstr>
      <vt:lpstr>Version control system:</vt:lpstr>
      <vt:lpstr>Web apps</vt:lpstr>
      <vt:lpstr>html5</vt:lpstr>
      <vt:lpstr>Html5…</vt:lpstr>
      <vt:lpstr>Html…</vt:lpstr>
      <vt:lpstr>Linux …</vt:lpstr>
      <vt:lpstr>Bootstrap…</vt:lpstr>
      <vt:lpstr>Bootstrap…</vt:lpstr>
      <vt:lpstr>bootstrap …</vt:lpstr>
      <vt:lpstr>Q &amp; A</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Beautiful, or More?</dc:title>
  <dc:creator>Yizhou Pan</dc:creator>
  <cp:lastModifiedBy>srinivasan.n.s</cp:lastModifiedBy>
  <cp:revision>62</cp:revision>
  <dcterms:created xsi:type="dcterms:W3CDTF">2014-12-01T08:13:48Z</dcterms:created>
  <dcterms:modified xsi:type="dcterms:W3CDTF">2015-06-08T00:48:44Z</dcterms:modified>
</cp:coreProperties>
</file>