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mployee%20Performance%20Analysis%20using%20Excel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(3).xlsx]Employee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9-49FB-BE1D-E749CC9D246C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E9-49FB-BE1D-E749CC9D246C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E9-49FB-BE1D-E749CC9D246C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E9-49FB-BE1D-E749CC9D246C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E9-49FB-BE1D-E749CC9D24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0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G.SRINIVASAN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312214324/50A1BFAADBE3ABEA5F849C98D7C06991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179237"/>
              </p:ext>
            </p:extLst>
          </p:nvPr>
        </p:nvGraphicFramePr>
        <p:xfrm>
          <a:off x="990600" y="1600200"/>
          <a:ext cx="7848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599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56</cp:revision>
  <dcterms:created xsi:type="dcterms:W3CDTF">2024-03-29T15:07:22Z</dcterms:created>
  <dcterms:modified xsi:type="dcterms:W3CDTF">2024-08-30T09:52:12Z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