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92" r:id="rId8"/>
    <p:sldId id="290" r:id="rId9"/>
    <p:sldId id="293" r:id="rId10"/>
    <p:sldId id="288" r:id="rId11"/>
    <p:sldId id="291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Nivas" userId="280668ee8160d689" providerId="LiveId" clId="{B63A07C3-06A2-4B65-8777-9321BF846891}"/>
    <pc:docChg chg="undo redo custSel addSld modSld">
      <pc:chgData name="Sri Nivas" userId="280668ee8160d689" providerId="LiveId" clId="{B63A07C3-06A2-4B65-8777-9321BF846891}" dt="2022-09-26T16:55:33.585" v="2805" actId="20577"/>
      <pc:docMkLst>
        <pc:docMk/>
      </pc:docMkLst>
      <pc:sldChg chg="modSp">
        <pc:chgData name="Sri Nivas" userId="280668ee8160d689" providerId="LiveId" clId="{B63A07C3-06A2-4B65-8777-9321BF846891}" dt="2022-09-26T16:33:08.558" v="2027"/>
        <pc:sldMkLst>
          <pc:docMk/>
          <pc:sldMk cId="1292513021" sldId="286"/>
        </pc:sldMkLst>
        <pc:graphicFrameChg chg="mod">
          <ac:chgData name="Sri Nivas" userId="280668ee8160d689" providerId="LiveId" clId="{B63A07C3-06A2-4B65-8777-9321BF846891}" dt="2022-09-26T16:33:08.558" v="2027"/>
          <ac:graphicFrameMkLst>
            <pc:docMk/>
            <pc:sldMk cId="1292513021" sldId="286"/>
            <ac:graphicFrameMk id="7" creationId="{4279E28C-3AD3-4230-B1D6-C039672D128D}"/>
          </ac:graphicFrameMkLst>
        </pc:graphicFrameChg>
      </pc:sldChg>
      <pc:sldChg chg="modSp mod">
        <pc:chgData name="Sri Nivas" userId="280668ee8160d689" providerId="LiveId" clId="{B63A07C3-06A2-4B65-8777-9321BF846891}" dt="2022-09-26T16:33:32.048" v="2029" actId="20577"/>
        <pc:sldMkLst>
          <pc:docMk/>
          <pc:sldMk cId="1094228356" sldId="287"/>
        </pc:sldMkLst>
        <pc:spChg chg="mod">
          <ac:chgData name="Sri Nivas" userId="280668ee8160d689" providerId="LiveId" clId="{B63A07C3-06A2-4B65-8777-9321BF846891}" dt="2022-09-26T16:33:32.048" v="2029" actId="20577"/>
          <ac:spMkLst>
            <pc:docMk/>
            <pc:sldMk cId="1094228356" sldId="287"/>
            <ac:spMk id="3" creationId="{D1DD1F1E-0725-56F3-AF8C-391D8452FE6F}"/>
          </ac:spMkLst>
        </pc:spChg>
      </pc:sldChg>
      <pc:sldChg chg="addSp modSp mod">
        <pc:chgData name="Sri Nivas" userId="280668ee8160d689" providerId="LiveId" clId="{B63A07C3-06A2-4B65-8777-9321BF846891}" dt="2022-09-26T16:36:40.710" v="2050" actId="113"/>
        <pc:sldMkLst>
          <pc:docMk/>
          <pc:sldMk cId="4211456151" sldId="288"/>
        </pc:sldMkLst>
        <pc:spChg chg="add mod">
          <ac:chgData name="Sri Nivas" userId="280668ee8160d689" providerId="LiveId" clId="{B63A07C3-06A2-4B65-8777-9321BF846891}" dt="2022-09-26T16:36:40.710" v="2050" actId="113"/>
          <ac:spMkLst>
            <pc:docMk/>
            <pc:sldMk cId="4211456151" sldId="288"/>
            <ac:spMk id="7" creationId="{3AAD42FC-E9C4-FFCE-2F73-BF4C55E3A6CF}"/>
          </ac:spMkLst>
        </pc:spChg>
      </pc:sldChg>
      <pc:sldChg chg="modSp mod">
        <pc:chgData name="Sri Nivas" userId="280668ee8160d689" providerId="LiveId" clId="{B63A07C3-06A2-4B65-8777-9321BF846891}" dt="2022-09-26T16:38:53.439" v="2055" actId="20577"/>
        <pc:sldMkLst>
          <pc:docMk/>
          <pc:sldMk cId="1393100907" sldId="290"/>
        </pc:sldMkLst>
        <pc:spChg chg="mod">
          <ac:chgData name="Sri Nivas" userId="280668ee8160d689" providerId="LiveId" clId="{B63A07C3-06A2-4B65-8777-9321BF846891}" dt="2022-09-26T16:38:53.439" v="2055" actId="20577"/>
          <ac:spMkLst>
            <pc:docMk/>
            <pc:sldMk cId="1393100907" sldId="290"/>
            <ac:spMk id="5" creationId="{A5980875-C7CF-3B56-50E9-517854640EE1}"/>
          </ac:spMkLst>
        </pc:spChg>
      </pc:sldChg>
      <pc:sldChg chg="addSp modSp new mod">
        <pc:chgData name="Sri Nivas" userId="280668ee8160d689" providerId="LiveId" clId="{B63A07C3-06A2-4B65-8777-9321BF846891}" dt="2022-09-26T16:46:30.664" v="2186" actId="20577"/>
        <pc:sldMkLst>
          <pc:docMk/>
          <pc:sldMk cId="993365843" sldId="291"/>
        </pc:sldMkLst>
        <pc:spChg chg="add mod">
          <ac:chgData name="Sri Nivas" userId="280668ee8160d689" providerId="LiveId" clId="{B63A07C3-06A2-4B65-8777-9321BF846891}" dt="2022-09-26T16:46:30.664" v="2186" actId="20577"/>
          <ac:spMkLst>
            <pc:docMk/>
            <pc:sldMk cId="993365843" sldId="291"/>
            <ac:spMk id="3" creationId="{D3FD9504-9716-937E-B099-FCF4AB807E44}"/>
          </ac:spMkLst>
        </pc:spChg>
      </pc:sldChg>
      <pc:sldChg chg="modSp new mod">
        <pc:chgData name="Sri Nivas" userId="280668ee8160d689" providerId="LiveId" clId="{B63A07C3-06A2-4B65-8777-9321BF846891}" dt="2022-09-26T16:52:51.448" v="2527" actId="20577"/>
        <pc:sldMkLst>
          <pc:docMk/>
          <pc:sldMk cId="315868792" sldId="292"/>
        </pc:sldMkLst>
        <pc:spChg chg="mod">
          <ac:chgData name="Sri Nivas" userId="280668ee8160d689" providerId="LiveId" clId="{B63A07C3-06A2-4B65-8777-9321BF846891}" dt="2022-09-26T15:37:59.527" v="405" actId="20577"/>
          <ac:spMkLst>
            <pc:docMk/>
            <pc:sldMk cId="315868792" sldId="292"/>
            <ac:spMk id="2" creationId="{0A682BB8-B436-3EDA-38F1-3DC542F02815}"/>
          </ac:spMkLst>
        </pc:spChg>
        <pc:spChg chg="mod">
          <ac:chgData name="Sri Nivas" userId="280668ee8160d689" providerId="LiveId" clId="{B63A07C3-06A2-4B65-8777-9321BF846891}" dt="2022-09-26T16:52:51.448" v="2527" actId="20577"/>
          <ac:spMkLst>
            <pc:docMk/>
            <pc:sldMk cId="315868792" sldId="292"/>
            <ac:spMk id="3" creationId="{2B07BB56-559A-B460-46C9-E241E598B3E7}"/>
          </ac:spMkLst>
        </pc:spChg>
      </pc:sldChg>
      <pc:sldChg chg="addSp modSp new mod">
        <pc:chgData name="Sri Nivas" userId="280668ee8160d689" providerId="LiveId" clId="{B63A07C3-06A2-4B65-8777-9321BF846891}" dt="2022-09-26T16:30:36.027" v="1946" actId="20577"/>
        <pc:sldMkLst>
          <pc:docMk/>
          <pc:sldMk cId="1901907338" sldId="293"/>
        </pc:sldMkLst>
        <pc:spChg chg="add mod">
          <ac:chgData name="Sri Nivas" userId="280668ee8160d689" providerId="LiveId" clId="{B63A07C3-06A2-4B65-8777-9321BF846891}" dt="2022-09-26T16:30:36.027" v="1946" actId="20577"/>
          <ac:spMkLst>
            <pc:docMk/>
            <pc:sldMk cId="1901907338" sldId="293"/>
            <ac:spMk id="3" creationId="{522F0101-0D69-D860-38B7-4EAD3F6E13BF}"/>
          </ac:spMkLst>
        </pc:spChg>
      </pc:sldChg>
      <pc:sldChg chg="addSp modSp new mod">
        <pc:chgData name="Sri Nivas" userId="280668ee8160d689" providerId="LiveId" clId="{B63A07C3-06A2-4B65-8777-9321BF846891}" dt="2022-09-26T16:55:33.585" v="2805" actId="20577"/>
        <pc:sldMkLst>
          <pc:docMk/>
          <pc:sldMk cId="1531786278" sldId="294"/>
        </pc:sldMkLst>
        <pc:spChg chg="add mod">
          <ac:chgData name="Sri Nivas" userId="280668ee8160d689" providerId="LiveId" clId="{B63A07C3-06A2-4B65-8777-9321BF846891}" dt="2022-09-26T16:55:33.585" v="2805" actId="20577"/>
          <ac:spMkLst>
            <pc:docMk/>
            <pc:sldMk cId="1531786278" sldId="294"/>
            <ac:spMk id="3" creationId="{59D6E0C1-2137-58A1-EE57-9E9D55A63C6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 algn="just">
            <a:defRPr b="1"/>
          </a:pPr>
          <a:r>
            <a:rPr lang="en-US" dirty="0"/>
            <a:t>DEVELOPMENT SERVER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endParaRPr lang="en-US" dirty="0"/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TESTING SERVER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endParaRPr lang="en-US" dirty="0"/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CODE QUALITY CHECK SERVER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endParaRPr lang="en-US" dirty="0"/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 custScaleY="112408" custLinFactNeighborX="636" custLinFactNeighborY="-6103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 custLinFactX="1100000" custLinFactNeighborX="1166078" custLinFactNeighborY="-51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92650" y="1152582"/>
        <a:ext cx="2819433" cy="1672373"/>
      </dsp:txXfrm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DEVELOPMENT SERVER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TESTING SERVER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69795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715835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8241" y="1031194"/>
          <a:ext cx="2819433" cy="187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978241" y="1031194"/>
        <a:ext cx="2819433" cy="1879882"/>
      </dsp:txXfrm>
    </dsp:sp>
    <dsp:sp modelId="{C964CC5F-AD31-46FE-B950-6FB1958FE6E6}">
      <dsp:nvSpPr>
        <dsp:cNvPr id="0" name=""/>
        <dsp:cNvSpPr/>
      </dsp:nvSpPr>
      <dsp:spPr>
        <a:xfrm>
          <a:off x="3978241" y="510903"/>
          <a:ext cx="2819433" cy="66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CODE QUALITY CHECK SERVER</a:t>
          </a:r>
        </a:p>
      </dsp:txBody>
      <dsp:txXfrm>
        <a:off x="3978241" y="510903"/>
        <a:ext cx="2819433" cy="660499"/>
      </dsp:txXfrm>
    </dsp:sp>
    <dsp:sp modelId="{190034F2-01B6-4E29-94D7-2881B6E05652}">
      <dsp:nvSpPr>
        <dsp:cNvPr id="0" name=""/>
        <dsp:cNvSpPr/>
      </dsp:nvSpPr>
      <dsp:spPr>
        <a:xfrm>
          <a:off x="4494429" y="1162229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4442424" y="2781720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1599853"/>
            <a:ext cx="4643717" cy="126885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CI/CD SETUP FOR CLOUDMON (NTM &amp; ITIM)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Sit Dolor Amet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SERVERS LAUNCHED AND UP RUNNING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763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E60E-D151-2796-F712-08324BD6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SERVERS INSTALLED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1F1E-0725-56F3-AF8C-391D8452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lvl="1"/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	JENKINS SERVER running on Linux (CENTOS 7) environment </a:t>
            </a:r>
            <a:r>
              <a:rPr lang="en-IN" dirty="0" err="1"/>
              <a:t>ip</a:t>
            </a:r>
            <a:r>
              <a:rPr lang="en-IN" dirty="0"/>
              <a:t> (192.168.13.181:8080)</a:t>
            </a:r>
          </a:p>
          <a:p>
            <a:pPr lvl="1"/>
            <a:r>
              <a:rPr lang="en-IN" dirty="0"/>
              <a:t>(ii)	SONARQUBE SERVER running on Linux (CENTOS 7) environment </a:t>
            </a:r>
            <a:r>
              <a:rPr lang="en-IN" dirty="0" err="1"/>
              <a:t>ip</a:t>
            </a:r>
            <a:r>
              <a:rPr lang="en-IN" dirty="0"/>
              <a:t> (192.168.13.182:9000)</a:t>
            </a:r>
          </a:p>
          <a:p>
            <a:pPr lvl="1"/>
            <a:r>
              <a:rPr lang="en-IN" dirty="0"/>
              <a:t>(iii)	TESTING SERVER running on Linux (CENTOS 7) environment </a:t>
            </a:r>
            <a:r>
              <a:rPr lang="en-IN" dirty="0" err="1"/>
              <a:t>ip</a:t>
            </a:r>
            <a:r>
              <a:rPr lang="en-IN" dirty="0"/>
              <a:t> (192.168.13.183)</a:t>
            </a:r>
          </a:p>
        </p:txBody>
      </p:sp>
    </p:spTree>
    <p:extLst>
      <p:ext uri="{BB962C8B-B14F-4D97-AF65-F5344CB8AC3E}">
        <p14:creationId xmlns:p14="http://schemas.microsoft.com/office/powerpoint/2010/main" val="109422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2BB8-B436-3EDA-38F1-3DC542F0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BUILD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BB56-559A-B460-46C9-E241E598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NODE JS 16 to be installed.</a:t>
            </a:r>
          </a:p>
          <a:p>
            <a:pPr lvl="1"/>
            <a:r>
              <a:rPr lang="en-IN" dirty="0"/>
              <a:t>(ii) Rpm-build to be installed.</a:t>
            </a:r>
          </a:p>
        </p:txBody>
      </p:sp>
    </p:spTree>
    <p:extLst>
      <p:ext uri="{BB962C8B-B14F-4D97-AF65-F5344CB8AC3E}">
        <p14:creationId xmlns:p14="http://schemas.microsoft.com/office/powerpoint/2010/main" val="31586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980875-C7CF-3B56-50E9-517854640EE1}"/>
              </a:ext>
            </a:extLst>
          </p:cNvPr>
          <p:cNvSpPr txBox="1"/>
          <p:nvPr/>
        </p:nvSpPr>
        <p:spPr>
          <a:xfrm>
            <a:off x="717175" y="358588"/>
            <a:ext cx="1072178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1" dirty="0"/>
              <a:t>		</a:t>
            </a:r>
          </a:p>
          <a:p>
            <a:pPr lvl="1"/>
            <a:r>
              <a:rPr lang="en-IN" b="1" dirty="0"/>
              <a:t>			</a:t>
            </a:r>
          </a:p>
          <a:p>
            <a:pPr lvl="1"/>
            <a:r>
              <a:rPr lang="en-IN" b="1" dirty="0"/>
              <a:t>			</a:t>
            </a:r>
          </a:p>
          <a:p>
            <a:pPr lvl="1"/>
            <a:r>
              <a:rPr lang="en-IN" b="1" dirty="0"/>
              <a:t>		CONTINOUS INTEGRATION &amp; CONTINOUS DEPLOYMENT STAGES</a:t>
            </a:r>
          </a:p>
          <a:p>
            <a:pPr lvl="1"/>
            <a:endParaRPr lang="en-IN" b="1" dirty="0"/>
          </a:p>
          <a:p>
            <a:pPr lvl="1"/>
            <a:endParaRPr lang="en-IN" dirty="0"/>
          </a:p>
          <a:p>
            <a:pPr lvl="1"/>
            <a:r>
              <a:rPr lang="en-IN" dirty="0"/>
              <a:t>STAGE 1 : SCM CHECKOUT [SOURCE CODE MANAGEMENT TOOL (GITLAB)]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STAGE 2 : CODE BUILD [NPM INSTALL or BUILD SCRIPT]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STAGE 3 : CODE QUALITY CHECK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STAGE 4 : DEPLOY TO TESTING SERVER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STAGE 5 : BUILD SUCCESS OR FAILURE (EMAIL TRIGGER OR MS TEAMS)</a:t>
            </a:r>
          </a:p>
          <a:p>
            <a:pPr marL="857250" lvl="1" indent="-400050">
              <a:buAutoNum type="romanLcParenBoth" startAt="3"/>
            </a:pPr>
            <a:endParaRPr lang="en-IN" dirty="0"/>
          </a:p>
          <a:p>
            <a:pPr marL="857250" lvl="1" indent="-400050">
              <a:buAutoNum type="romanLcParenBoth" startAt="3"/>
            </a:pPr>
            <a:endParaRPr lang="en-IN" dirty="0"/>
          </a:p>
          <a:p>
            <a:pPr marL="857250" lvl="1" indent="-400050">
              <a:buAutoNum type="romanLcParenBoth" startAt="3"/>
            </a:pPr>
            <a:endParaRPr lang="en-IN" dirty="0"/>
          </a:p>
          <a:p>
            <a:pPr marL="857250" lvl="1" indent="-400050">
              <a:buAutoNum type="romanLcParenBoth" startAt="3"/>
            </a:pPr>
            <a:endParaRPr lang="en-IN" dirty="0"/>
          </a:p>
          <a:p>
            <a:pPr marL="857250" lvl="1" indent="-400050">
              <a:buAutoNum type="romanLcParenBoth" startAt="3"/>
            </a:pPr>
            <a:endParaRPr lang="en-IN" dirty="0"/>
          </a:p>
          <a:p>
            <a:pPr marL="857250" lvl="1" indent="-400050">
              <a:buAutoNum type="romanLcParenBoth" startAt="3"/>
            </a:pPr>
            <a:endParaRPr lang="en-IN" dirty="0"/>
          </a:p>
          <a:p>
            <a:pPr marL="857250" lvl="1" indent="-400050">
              <a:buAutoNum type="romanLcParenBoth" startAt="3"/>
            </a:pPr>
            <a:endParaRPr lang="en-IN" dirty="0"/>
          </a:p>
          <a:p>
            <a:pPr marL="857250" lvl="1" indent="-400050">
              <a:buAutoNum type="romanLcParenBoth" startAt="3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10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F0101-0D69-D860-38B7-4EAD3F6E13BF}"/>
              </a:ext>
            </a:extLst>
          </p:cNvPr>
          <p:cNvSpPr txBox="1"/>
          <p:nvPr/>
        </p:nvSpPr>
        <p:spPr>
          <a:xfrm>
            <a:off x="1488141" y="708213"/>
            <a:ext cx="95025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1" dirty="0"/>
              <a:t>PIPELINE JOBS CREATED IN JENKINS FOR CLOUDMON - (ITIM)</a:t>
            </a:r>
          </a:p>
          <a:p>
            <a:pPr lvl="1"/>
            <a:endParaRPr lang="en-IN" b="1" dirty="0"/>
          </a:p>
          <a:p>
            <a:pPr lvl="7"/>
            <a:r>
              <a:rPr lang="en-IN" dirty="0"/>
              <a:t>	(</a:t>
            </a:r>
            <a:r>
              <a:rPr lang="en-IN" dirty="0" err="1"/>
              <a:t>i</a:t>
            </a:r>
            <a:r>
              <a:rPr lang="en-IN" dirty="0"/>
              <a:t>) AGENT</a:t>
            </a:r>
          </a:p>
          <a:p>
            <a:pPr marL="857250" lvl="1" indent="-400050">
              <a:buAutoNum type="romanLcParenBoth"/>
            </a:pPr>
            <a:endParaRPr lang="en-IN" dirty="0"/>
          </a:p>
          <a:p>
            <a:pPr lvl="1"/>
            <a:r>
              <a:rPr lang="en-IN" dirty="0"/>
              <a:t>				(ii) PROBE-AGENT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				(iii) COLLECTOR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				(iv) CONTROLLER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* As per Developer wish cloned the project on particular repository of required feature branch from SCM (GITLAB) and created Jenkins jobs accordingly for all four above packages to perform </a:t>
            </a:r>
            <a:r>
              <a:rPr lang="en-IN" dirty="0" err="1"/>
              <a:t>Continous</a:t>
            </a:r>
            <a:r>
              <a:rPr lang="en-IN" dirty="0"/>
              <a:t> Integration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9019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AD42FC-E9C4-FFCE-2F73-BF4C55E3A6CF}"/>
              </a:ext>
            </a:extLst>
          </p:cNvPr>
          <p:cNvSpPr txBox="1"/>
          <p:nvPr/>
        </p:nvSpPr>
        <p:spPr>
          <a:xfrm>
            <a:off x="1093693" y="394447"/>
            <a:ext cx="104976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1" dirty="0"/>
              <a:t>	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r>
              <a:rPr lang="en-IN" b="1" dirty="0"/>
              <a:t>	HOW CONTINOUS INTEGRATION PROCESS INVOLVES IN CLOUDMON (NTM &amp; ITIM)?</a:t>
            </a:r>
          </a:p>
          <a:p>
            <a:pPr lvl="1"/>
            <a:endParaRPr lang="en-IN" b="1" dirty="0"/>
          </a:p>
          <a:p>
            <a:pPr lvl="1"/>
            <a:r>
              <a:rPr lang="en-IN" b="1" dirty="0"/>
              <a:t>	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dirty="0"/>
              <a:t>CODE PULL FROM Source Code Management tool </a:t>
            </a:r>
            <a:r>
              <a:rPr lang="en-IN" dirty="0" err="1"/>
              <a:t>i.e</a:t>
            </a:r>
            <a:r>
              <a:rPr lang="en-IN" dirty="0"/>
              <a:t> (GITLAB)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dirty="0"/>
              <a:t>PULLED CODE TO BE BUILD has RPM package </a:t>
            </a:r>
            <a:r>
              <a:rPr lang="en-IN" dirty="0" err="1"/>
              <a:t>i.e</a:t>
            </a:r>
            <a:r>
              <a:rPr lang="en-IN" dirty="0"/>
              <a:t> x86_64.rpm</a:t>
            </a:r>
          </a:p>
          <a:p>
            <a:pPr lvl="4"/>
            <a:endParaRPr lang="en-IN" dirty="0"/>
          </a:p>
          <a:p>
            <a:pPr lvl="2"/>
            <a:endParaRPr lang="en-I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dirty="0"/>
              <a:t>CHECK QUALITY COVERAGE OF NEW CODE AND TOTAL CODE OF CLONED REPOSITORY</a:t>
            </a: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1145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FD9504-9716-937E-B099-FCF4AB807E44}"/>
              </a:ext>
            </a:extLst>
          </p:cNvPr>
          <p:cNvSpPr txBox="1"/>
          <p:nvPr/>
        </p:nvSpPr>
        <p:spPr>
          <a:xfrm>
            <a:off x="1057835" y="439271"/>
            <a:ext cx="101032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1" dirty="0"/>
              <a:t>	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r>
              <a:rPr lang="en-IN" b="1" dirty="0"/>
              <a:t>	       	HOW CONTINOUS INTEGRATION PROCESS WORKS IN JENKINS ?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STEP 1. Once the developer add and commit the code and push to GITLAB repository from featured branch automatically build would be triggered by Jenkins.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STEP 2. Build script </a:t>
            </a:r>
            <a:r>
              <a:rPr lang="en-IN" dirty="0" err="1"/>
              <a:t>i.e</a:t>
            </a:r>
            <a:r>
              <a:rPr lang="en-IN" dirty="0"/>
              <a:t> (shell script) is already pushed to repository by developer and pipeline is designed in such a way that once the build script executed a rpm package would be created and saved to folder root/rpm-build/RPMS/x86_64/.rpm.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STEP 3. Sonar-scanner would give the quality check on the overall code and new code (</a:t>
            </a:r>
            <a:r>
              <a:rPr lang="en-IN" dirty="0" err="1"/>
              <a:t>sonarqube</a:t>
            </a:r>
            <a:r>
              <a:rPr lang="en-IN" dirty="0"/>
              <a:t> portal </a:t>
            </a:r>
            <a:r>
              <a:rPr lang="en-IN" dirty="0" err="1"/>
              <a:t>url</a:t>
            </a:r>
            <a:r>
              <a:rPr lang="en-IN" dirty="0"/>
              <a:t> available in Jenkins console output).</a:t>
            </a:r>
          </a:p>
        </p:txBody>
      </p:sp>
    </p:spTree>
    <p:extLst>
      <p:ext uri="{BB962C8B-B14F-4D97-AF65-F5344CB8AC3E}">
        <p14:creationId xmlns:p14="http://schemas.microsoft.com/office/powerpoint/2010/main" val="99336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6E0C1-2137-58A1-EE57-9E9D55A63C66}"/>
              </a:ext>
            </a:extLst>
          </p:cNvPr>
          <p:cNvSpPr txBox="1"/>
          <p:nvPr/>
        </p:nvSpPr>
        <p:spPr>
          <a:xfrm>
            <a:off x="950259" y="484095"/>
            <a:ext cx="102376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		HOW CONTINOUS DEPLOYMENT PROCESS WORKS IN JENKINS ?</a:t>
            </a:r>
          </a:p>
          <a:p>
            <a:endParaRPr lang="en-IN" b="1" dirty="0"/>
          </a:p>
          <a:p>
            <a:r>
              <a:rPr lang="en-IN" b="1" dirty="0"/>
              <a:t>STEP 1. </a:t>
            </a:r>
            <a:r>
              <a:rPr lang="en-IN" b="1" dirty="0" err="1"/>
              <a:t>Builded</a:t>
            </a:r>
            <a:r>
              <a:rPr lang="en-IN" b="1" dirty="0"/>
              <a:t> RPM package would be saved in testing server under directory /root/rpm-build/RPMS/x86_64/.rpm and Jenkins pipeline designed in a such a way would install the .rpm file using command yum install </a:t>
            </a:r>
            <a:r>
              <a:rPr lang="en-IN" b="1" dirty="0" err="1"/>
              <a:t>cloudmon</a:t>
            </a:r>
            <a:r>
              <a:rPr lang="en-IN" b="1" dirty="0"/>
              <a:t>-ITIM –AGENT &amp; ITIM-PROBE-AGENT &amp; ITIM-COLLECTOR &amp; CONTROLLER, </a:t>
            </a:r>
          </a:p>
          <a:p>
            <a:endParaRPr lang="en-IN" b="1" dirty="0"/>
          </a:p>
          <a:p>
            <a:r>
              <a:rPr lang="en-IN" b="1" dirty="0"/>
              <a:t>STEP 2. In default nginx and </a:t>
            </a:r>
            <a:r>
              <a:rPr lang="en-IN" b="1" dirty="0" err="1"/>
              <a:t>mongodb</a:t>
            </a:r>
            <a:r>
              <a:rPr lang="en-IN" b="1" dirty="0"/>
              <a:t> to be installed and when executing command </a:t>
            </a:r>
          </a:p>
          <a:p>
            <a:r>
              <a:rPr lang="en-IN" b="1" dirty="0"/>
              <a:t>yum install nginx </a:t>
            </a:r>
            <a:r>
              <a:rPr lang="en-IN" b="1" dirty="0" err="1"/>
              <a:t>mongodb</a:t>
            </a:r>
            <a:r>
              <a:rPr lang="en-IN" b="1" dirty="0"/>
              <a:t> in Jenkins nginx and </a:t>
            </a:r>
            <a:r>
              <a:rPr lang="en-IN" b="1" dirty="0" err="1"/>
              <a:t>mongodb</a:t>
            </a:r>
            <a:r>
              <a:rPr lang="en-IN" b="1" dirty="0"/>
              <a:t> would be installed on testing server.</a:t>
            </a:r>
          </a:p>
          <a:p>
            <a:endParaRPr lang="en-IN" b="1" dirty="0"/>
          </a:p>
          <a:p>
            <a:r>
              <a:rPr lang="en-IN" b="1" dirty="0"/>
              <a:t>STEP 3. Check the browser using Testing server </a:t>
            </a:r>
            <a:r>
              <a:rPr lang="en-IN" b="1" dirty="0" err="1"/>
              <a:t>ip</a:t>
            </a:r>
            <a:r>
              <a:rPr lang="en-IN" b="1" dirty="0"/>
              <a:t> address and </a:t>
            </a:r>
            <a:r>
              <a:rPr lang="en-IN" b="1" dirty="0" err="1"/>
              <a:t>Cloudmon</a:t>
            </a:r>
            <a:r>
              <a:rPr lang="en-IN" b="1" dirty="0"/>
              <a:t>-ITIM would be displayed.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7862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{F3BE877A-403C-49E5-93E1-08675B89C2C1}tf11429527_win32</Template>
  <TotalTime>112</TotalTime>
  <Words>533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CI/CD SETUP FOR CLOUDMON (NTM &amp; ITIM)</vt:lpstr>
      <vt:lpstr>SERVERS LAUNCHED AND UP RUNNING</vt:lpstr>
      <vt:lpstr>TOTAL SERVERS INSTALLED</vt:lpstr>
      <vt:lpstr>PREREQUISITES FOR BUILD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SETUP FOR CLOUDMON (NTM &amp; ITIM)</dc:title>
  <dc:creator>Sri Nivas</dc:creator>
  <cp:lastModifiedBy>Sri Nivas</cp:lastModifiedBy>
  <cp:revision>1</cp:revision>
  <dcterms:created xsi:type="dcterms:W3CDTF">2022-09-26T15:03:17Z</dcterms:created>
  <dcterms:modified xsi:type="dcterms:W3CDTF">2022-09-26T16:55:43Z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