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4" autoAdjust="0"/>
    <p:restoredTop sz="94640" autoAdjust="0"/>
  </p:normalViewPr>
  <p:slideViewPr>
    <p:cSldViewPr>
      <p:cViewPr varScale="1">
        <p:scale>
          <a:sx n="74" d="100"/>
          <a:sy n="74" d="100"/>
        </p:scale>
        <p:origin x="-8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621D-A65C-4113-8E87-8DFC8F250EE1}" type="datetimeFigureOut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B8F0-9205-4AFE-ACA7-884ED55452A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621D-A65C-4113-8E87-8DFC8F250EE1}" type="datetimeFigureOut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B8F0-9205-4AFE-ACA7-884ED55452A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621D-A65C-4113-8E87-8DFC8F250EE1}" type="datetimeFigureOut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B8F0-9205-4AFE-ACA7-884ED55452A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621D-A65C-4113-8E87-8DFC8F250EE1}" type="datetimeFigureOut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B8F0-9205-4AFE-ACA7-884ED55452A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621D-A65C-4113-8E87-8DFC8F250EE1}" type="datetimeFigureOut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B8F0-9205-4AFE-ACA7-884ED55452A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621D-A65C-4113-8E87-8DFC8F250EE1}" type="datetimeFigureOut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B8F0-9205-4AFE-ACA7-884ED55452A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621D-A65C-4113-8E87-8DFC8F250EE1}" type="datetimeFigureOut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B8F0-9205-4AFE-ACA7-884ED55452A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621D-A65C-4113-8E87-8DFC8F250EE1}" type="datetimeFigureOut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B8F0-9205-4AFE-ACA7-884ED55452A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621D-A65C-4113-8E87-8DFC8F250EE1}" type="datetimeFigureOut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B8F0-9205-4AFE-ACA7-884ED55452A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621D-A65C-4113-8E87-8DFC8F250EE1}" type="datetimeFigureOut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B8F0-9205-4AFE-ACA7-884ED55452A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621D-A65C-4113-8E87-8DFC8F250EE1}" type="datetimeFigureOut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B8F0-9205-4AFE-ACA7-884ED55452A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E621D-A65C-4113-8E87-8DFC8F250EE1}" type="datetimeFigureOut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DB8F0-9205-4AFE-ACA7-884ED55452A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Sales Analysis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895600"/>
            <a:ext cx="4419600" cy="13716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Report</a:t>
            </a:r>
            <a:endParaRPr lang="en-US" sz="4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AAA Batteries are sold most (morethan30000)</a:t>
            </a:r>
          </a:p>
          <a:p>
            <a:r>
              <a:rPr lang="en-US" sz="2800" dirty="0" smtClean="0"/>
              <a:t>B</a:t>
            </a:r>
            <a:r>
              <a:rPr lang="en-US" sz="2800" dirty="0" smtClean="0"/>
              <a:t>ecause </a:t>
            </a:r>
            <a:r>
              <a:rPr lang="en-US" sz="2800" dirty="0" smtClean="0"/>
              <a:t>cost of </a:t>
            </a:r>
            <a:r>
              <a:rPr lang="en-US" sz="2800" dirty="0" smtClean="0"/>
              <a:t>product is cheap and it is generally used in household ‘s purpose</a:t>
            </a:r>
          </a:p>
          <a:p>
            <a:r>
              <a:rPr lang="en-US" sz="2800" dirty="0" smtClean="0"/>
              <a:t>In terms of price </a:t>
            </a:r>
            <a:r>
              <a:rPr lang="en-US" sz="2800" dirty="0" smtClean="0"/>
              <a:t>total sales of Mac Book pro</a:t>
            </a:r>
          </a:p>
          <a:p>
            <a:pPr>
              <a:buNone/>
            </a:pPr>
            <a:r>
              <a:rPr lang="en-US" sz="2800" dirty="0" smtClean="0"/>
              <a:t>     Laptop  and </a:t>
            </a:r>
            <a:r>
              <a:rPr lang="en-US" sz="2800" dirty="0" err="1" smtClean="0"/>
              <a:t>iPhone</a:t>
            </a:r>
            <a:r>
              <a:rPr lang="en-US" sz="2800" dirty="0" smtClean="0"/>
              <a:t> is high</a:t>
            </a:r>
          </a:p>
          <a:p>
            <a:r>
              <a:rPr lang="en-US" sz="2800" dirty="0" smtClean="0"/>
              <a:t>Because cost of product is costly than other products</a:t>
            </a:r>
          </a:p>
          <a:p>
            <a:r>
              <a:rPr lang="en-US" sz="2800" dirty="0" smtClean="0"/>
              <a:t>Student mostly prefer Mac Book Laptop and </a:t>
            </a:r>
            <a:r>
              <a:rPr lang="en-US" sz="2800" dirty="0" err="1" smtClean="0"/>
              <a:t>iPhone</a:t>
            </a:r>
            <a:r>
              <a:rPr lang="en-US" sz="2800" dirty="0" smtClean="0"/>
              <a:t> for  good performance.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Exploration: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904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 Question 1: </a:t>
            </a:r>
          </a:p>
          <a:p>
            <a:r>
              <a:rPr lang="en-US" sz="2400" b="1" dirty="0" smtClean="0"/>
              <a:t>What was the best month for sales? How much was earned that month?</a:t>
            </a:r>
            <a:endParaRPr lang="en-US" sz="2400" b="1" dirty="0"/>
          </a:p>
        </p:txBody>
      </p:sp>
      <p:pic>
        <p:nvPicPr>
          <p:cNvPr id="4" name="Picture 3" descr="1.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895600"/>
            <a:ext cx="5486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12th(</a:t>
            </a:r>
            <a:r>
              <a:rPr lang="en-US" sz="2800" dirty="0" smtClean="0"/>
              <a:t>D</a:t>
            </a:r>
            <a:r>
              <a:rPr lang="en-US" sz="2800" dirty="0" smtClean="0"/>
              <a:t>ecember) is best month of sale</a:t>
            </a:r>
          </a:p>
          <a:p>
            <a:endParaRPr lang="en-US" sz="2800" dirty="0" smtClean="0"/>
          </a:p>
          <a:p>
            <a:r>
              <a:rPr lang="en-US" sz="2800" dirty="0" smtClean="0"/>
              <a:t>Total sales in December above </a:t>
            </a:r>
          </a:p>
          <a:p>
            <a:pPr>
              <a:buNone/>
            </a:pPr>
            <a:r>
              <a:rPr lang="en-US" sz="2800" dirty="0" smtClean="0"/>
              <a:t>R</a:t>
            </a:r>
            <a:r>
              <a:rPr lang="en-US" sz="2800" dirty="0" smtClean="0"/>
              <a:t>s : 40,00,000 /- </a:t>
            </a:r>
          </a:p>
          <a:p>
            <a:r>
              <a:rPr lang="en-US" sz="2800" dirty="0" smtClean="0"/>
              <a:t> The reason may be Christmas celebration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question 2 </a:t>
            </a:r>
            <a:endParaRPr lang="en-US" b="1" dirty="0" smtClean="0"/>
          </a:p>
          <a:p>
            <a:r>
              <a:rPr lang="en-US" b="1" dirty="0" smtClean="0"/>
              <a:t>what </a:t>
            </a:r>
            <a:r>
              <a:rPr lang="en-US" b="1" dirty="0"/>
              <a:t>city sold most of products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2.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57400"/>
            <a:ext cx="5258998" cy="41665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From the graph we conclude that 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    </a:t>
            </a:r>
            <a:r>
              <a:rPr lang="en-US" sz="2800" dirty="0" smtClean="0"/>
              <a:t>san </a:t>
            </a:r>
            <a:r>
              <a:rPr lang="en-US" sz="2800" dirty="0" smtClean="0"/>
              <a:t>francisco</a:t>
            </a:r>
            <a:r>
              <a:rPr lang="en-US" sz="2800" dirty="0" smtClean="0"/>
              <a:t>(CA)  city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Question 3: </a:t>
            </a:r>
          </a:p>
          <a:p>
            <a:r>
              <a:rPr lang="en-US" b="1" dirty="0" smtClean="0"/>
              <a:t>What time should we display advertisements </a:t>
            </a:r>
          </a:p>
          <a:p>
            <a:pPr>
              <a:buNone/>
            </a:pPr>
            <a:r>
              <a:rPr lang="en-US" b="1" dirty="0" smtClean="0"/>
              <a:t>    to maximize likelihood of customer's buying product?</a:t>
            </a:r>
            <a:endParaRPr lang="en-US" b="1" dirty="0"/>
          </a:p>
        </p:txBody>
      </p:sp>
      <p:pic>
        <p:nvPicPr>
          <p:cNvPr id="4" name="Picture 3" descr="3.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667000"/>
            <a:ext cx="5093860" cy="33281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sz="2800" dirty="0" smtClean="0"/>
              <a:t>8 AM and 5 PM is the right time </a:t>
            </a:r>
            <a:r>
              <a:rPr lang="en-US" sz="2800" dirty="0" smtClean="0"/>
              <a:t>should we display advertisements </a:t>
            </a:r>
            <a:r>
              <a:rPr lang="en-US" sz="2800" dirty="0" smtClean="0"/>
              <a:t>to </a:t>
            </a:r>
            <a:r>
              <a:rPr lang="en-US" sz="2800" dirty="0" smtClean="0"/>
              <a:t>maximize likelihood of customer's buying </a:t>
            </a:r>
            <a:r>
              <a:rPr lang="en-US" sz="2800" dirty="0" smtClean="0"/>
              <a:t>product</a:t>
            </a:r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381000" y="-152400"/>
            <a:ext cx="8229600" cy="68580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Question 4: </a:t>
            </a:r>
            <a:endParaRPr lang="en-US" b="1" dirty="0" smtClean="0"/>
          </a:p>
          <a:p>
            <a:r>
              <a:rPr lang="en-US" b="1" dirty="0" smtClean="0"/>
              <a:t>What product sold the most? Why do you think it sold the most?</a:t>
            </a:r>
            <a:endParaRPr lang="en-US" b="1" dirty="0"/>
          </a:p>
        </p:txBody>
      </p:sp>
      <p:pic>
        <p:nvPicPr>
          <p:cNvPr id="6" name="Picture 5" descr="4.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524000"/>
            <a:ext cx="5093860" cy="51192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.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551" y="770148"/>
            <a:ext cx="5690897" cy="5119266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185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Sales Analysis</vt:lpstr>
      <vt:lpstr>Data Exploration:</vt:lpstr>
      <vt:lpstr>Slide 3</vt:lpstr>
      <vt:lpstr> 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Seenu</dc:creator>
  <cp:lastModifiedBy>Seenu</cp:lastModifiedBy>
  <cp:revision>7</cp:revision>
  <dcterms:created xsi:type="dcterms:W3CDTF">2020-07-24T12:08:34Z</dcterms:created>
  <dcterms:modified xsi:type="dcterms:W3CDTF">2020-07-25T15:48:42Z</dcterms:modified>
</cp:coreProperties>
</file>