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3" autoAdjust="0"/>
    <p:restoredTop sz="94640" autoAdjust="0"/>
  </p:normalViewPr>
  <p:slideViewPr>
    <p:cSldViewPr>
      <p:cViewPr varScale="1">
        <p:scale>
          <a:sx n="74" d="100"/>
          <a:sy n="74" d="100"/>
        </p:scale>
        <p:origin x="-8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A3B2-5640-42EC-8603-F54D520973A9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7B81-6133-45F6-BF47-5B22143EDA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Car Parking Sensor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algn="just"/>
            <a:r>
              <a:rPr lang="en-US" dirty="0"/>
              <a:t>Parking sensors are proximity sensors for road vehicles designed to alert the driver of </a:t>
            </a:r>
            <a:r>
              <a:rPr lang="en-US" dirty="0" smtClean="0"/>
              <a:t>obstacles </a:t>
            </a:r>
            <a:r>
              <a:rPr lang="en-US" dirty="0"/>
              <a:t>while parking</a:t>
            </a:r>
            <a:r>
              <a:rPr lang="en-US" dirty="0" smtClean="0"/>
              <a:t>.</a:t>
            </a:r>
          </a:p>
          <a:p>
            <a:r>
              <a:rPr lang="en-US" dirty="0"/>
              <a:t>These systems use either electromagnetic or ultrasonic sensors.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Introduction: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3581400"/>
          </a:xfrm>
        </p:spPr>
        <p:txBody>
          <a:bodyPr/>
          <a:lstStyle/>
          <a:p>
            <a:pPr algn="just"/>
            <a:r>
              <a:rPr lang="en-US" dirty="0"/>
              <a:t>These systems feature </a:t>
            </a:r>
            <a:r>
              <a:rPr lang="en-US" dirty="0" smtClean="0"/>
              <a:t>to </a:t>
            </a:r>
            <a:r>
              <a:rPr lang="en-US" dirty="0"/>
              <a:t>measure the distances to nearby objects via sensors located in the front </a:t>
            </a:r>
            <a:r>
              <a:rPr lang="en-US" dirty="0" smtClean="0"/>
              <a:t>and </a:t>
            </a:r>
            <a:r>
              <a:rPr lang="en-US" dirty="0"/>
              <a:t>rear </a:t>
            </a:r>
            <a:r>
              <a:rPr lang="en-US" dirty="0" smtClean="0"/>
              <a:t>bumper fascias or </a:t>
            </a:r>
            <a:r>
              <a:rPr lang="en-US" dirty="0"/>
              <a:t>visually minimized within adjacent grills or recesses.</a:t>
            </a:r>
          </a:p>
        </p:txBody>
      </p:sp>
      <p:pic>
        <p:nvPicPr>
          <p:cNvPr id="4" name="Picture 3" descr="Parking_Distance_Sensor_Front___Rear_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038600"/>
            <a:ext cx="333375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omponents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car parking sensor device project  we </a:t>
            </a:r>
          </a:p>
          <a:p>
            <a:pPr>
              <a:buNone/>
            </a:pPr>
            <a:r>
              <a:rPr lang="en-US" dirty="0" smtClean="0"/>
              <a:t>    using components like :</a:t>
            </a:r>
          </a:p>
          <a:p>
            <a:pPr lvl="1" algn="just"/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/>
              <a:t>U</a:t>
            </a:r>
            <a:r>
              <a:rPr lang="en-US" sz="2000" dirty="0" smtClean="0"/>
              <a:t>no rev3 microcontroller </a:t>
            </a:r>
          </a:p>
          <a:p>
            <a:pPr lvl="1" algn="just"/>
            <a:r>
              <a:rPr lang="en-US" sz="2000" dirty="0" smtClean="0"/>
              <a:t>Ultrasonic sensor</a:t>
            </a:r>
          </a:p>
          <a:p>
            <a:pPr lvl="1" algn="just"/>
            <a:r>
              <a:rPr lang="en-US" sz="2000" dirty="0" smtClean="0"/>
              <a:t>Led’s</a:t>
            </a:r>
          </a:p>
          <a:p>
            <a:pPr lvl="1" algn="just"/>
            <a:r>
              <a:rPr lang="en-US" sz="2000" dirty="0" smtClean="0"/>
              <a:t>Buzzer</a:t>
            </a:r>
          </a:p>
          <a:p>
            <a:pPr lvl="1" algn="just"/>
            <a:r>
              <a:rPr lang="en-US" sz="2000" dirty="0" smtClean="0"/>
              <a:t>Resistors (optional)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diagram: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 descr="Start Simulating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47800"/>
            <a:ext cx="6959251" cy="452596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438400" y="4800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4724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Explanation: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Ultrasonic sensors have two main </a:t>
            </a:r>
            <a:r>
              <a:rPr lang="en-US" dirty="0" smtClean="0"/>
              <a:t>components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transmitter (which emits the sound using piezoelectric crystals) and the receiver (which encounters the sound after it has travelled to </a:t>
            </a:r>
            <a:r>
              <a:rPr lang="en-US" dirty="0" smtClean="0"/>
              <a:t>and </a:t>
            </a:r>
            <a:r>
              <a:rPr lang="en-US" dirty="0"/>
              <a:t>from the </a:t>
            </a:r>
            <a:r>
              <a:rPr lang="en-US" dirty="0" smtClean="0"/>
              <a:t>target</a:t>
            </a:r>
          </a:p>
          <a:p>
            <a:r>
              <a:rPr lang="en-US" dirty="0"/>
              <a:t>Ultrasonic sensors emit short, high-frequency sound pulses at regular intervals. </a:t>
            </a:r>
            <a:r>
              <a:rPr lang="en-US" dirty="0" smtClean="0"/>
              <a:t>If </a:t>
            </a:r>
            <a:r>
              <a:rPr lang="en-US" dirty="0"/>
              <a:t>they strike an object, then they are reflected back as echo signals to the sensor, which itself computes the distance to the target based on the time-span between emitting the signal and receiving the echo.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381000"/>
            <a:ext cx="2657475" cy="1724025"/>
          </a:xfrm>
        </p:spPr>
      </p:pic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00"/>
            <a:ext cx="2657475" cy="1724025"/>
          </a:xfrm>
        </p:spPr>
      </p:pic>
      <p:sp>
        <p:nvSpPr>
          <p:cNvPr id="6" name="TextBox 5"/>
          <p:cNvSpPr txBox="1"/>
          <p:nvPr/>
        </p:nvSpPr>
        <p:spPr>
          <a:xfrm>
            <a:off x="533400" y="26670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Sensor send </a:t>
            </a:r>
            <a:r>
              <a:rPr lang="en-US" sz="3200" dirty="0" smtClean="0"/>
              <a:t>high </a:t>
            </a:r>
            <a:r>
              <a:rPr lang="en-US" sz="3200" dirty="0" smtClean="0"/>
              <a:t>signal to micro controller,   based on condition in program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provides output like </a:t>
            </a:r>
            <a:r>
              <a:rPr lang="en-US" sz="3200" dirty="0" smtClean="0"/>
              <a:t>led blink </a:t>
            </a:r>
            <a:r>
              <a:rPr lang="en-US" sz="3200" dirty="0" smtClean="0"/>
              <a:t>and buzzer sound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648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Formula to calculate the distance</a:t>
            </a:r>
          </a:p>
          <a:p>
            <a:r>
              <a:rPr lang="en-US" sz="3200" dirty="0" smtClean="0"/>
              <a:t>                                        </a:t>
            </a:r>
          </a:p>
          <a:p>
            <a:r>
              <a:rPr lang="en-US" sz="3200" dirty="0" smtClean="0"/>
              <a:t>                      distance = time * 0.0343 / 2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762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2-400cm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76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Angle=10-15 degree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this project, provided with three different conditions</a:t>
            </a:r>
          </a:p>
          <a:p>
            <a:r>
              <a:rPr lang="en-US" dirty="0" smtClean="0"/>
              <a:t>if distance less than 50</a:t>
            </a:r>
          </a:p>
          <a:p>
            <a:pPr>
              <a:buNone/>
            </a:pPr>
            <a:r>
              <a:rPr lang="en-US" dirty="0" smtClean="0"/>
              <a:t>         output can observe as green led  ON</a:t>
            </a:r>
          </a:p>
          <a:p>
            <a:r>
              <a:rPr lang="en-US" dirty="0" smtClean="0"/>
              <a:t>if distance less than 30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output can observe as only yellow led  ON</a:t>
            </a:r>
          </a:p>
          <a:p>
            <a:r>
              <a:rPr lang="en-US" dirty="0" smtClean="0"/>
              <a:t>If distance less than 10</a:t>
            </a:r>
          </a:p>
          <a:p>
            <a:pPr>
              <a:buNone/>
            </a:pPr>
            <a:r>
              <a:rPr lang="en-US" dirty="0" smtClean="0"/>
              <a:t>        output can observe as only red led ON</a:t>
            </a:r>
          </a:p>
          <a:p>
            <a:pPr>
              <a:buNone/>
            </a:pPr>
            <a:r>
              <a:rPr lang="en-US" dirty="0" smtClean="0"/>
              <a:t>        with buzzer sound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Out comes: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 old model cars  we can make the device </a:t>
            </a:r>
          </a:p>
          <a:p>
            <a:pPr>
              <a:buNone/>
            </a:pPr>
            <a:r>
              <a:rPr lang="en-US" dirty="0" smtClean="0"/>
              <a:t>    Cost effective</a:t>
            </a:r>
          </a:p>
          <a:p>
            <a:r>
              <a:rPr lang="en-US" dirty="0" smtClean="0"/>
              <a:t>Ultrasonic sensor cover 10-15 degree of angle</a:t>
            </a:r>
          </a:p>
          <a:p>
            <a:pPr>
              <a:buNone/>
            </a:pPr>
            <a:r>
              <a:rPr lang="en-US" dirty="0" smtClean="0"/>
              <a:t>    so that it may not detect other area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173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 Parking Sensor</vt:lpstr>
      <vt:lpstr>Objectives:</vt:lpstr>
      <vt:lpstr>Introduction:</vt:lpstr>
      <vt:lpstr>Components</vt:lpstr>
      <vt:lpstr>Circuit diagram:</vt:lpstr>
      <vt:lpstr>Explanation:</vt:lpstr>
      <vt:lpstr>Slide 7</vt:lpstr>
      <vt:lpstr>Slide 8</vt:lpstr>
      <vt:lpstr>Out comes: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Sensor</dc:title>
  <dc:creator>Seenu</dc:creator>
  <cp:lastModifiedBy>Seenu</cp:lastModifiedBy>
  <cp:revision>13</cp:revision>
  <dcterms:created xsi:type="dcterms:W3CDTF">2020-07-26T08:05:26Z</dcterms:created>
  <dcterms:modified xsi:type="dcterms:W3CDTF">2020-07-26T11:54:16Z</dcterms:modified>
</cp:coreProperties>
</file>