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FE52-5137-4137-B470-947FD23297CA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3FFF-C17D-436F-999B-F3D8B2DA50B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F0"/>
                </a:solidFill>
              </a:rPr>
              <a:t>Tic </a:t>
            </a:r>
            <a:r>
              <a:rPr lang="en-US" sz="6000" b="1" dirty="0" smtClean="0">
                <a:solidFill>
                  <a:srgbClr val="00B0F0"/>
                </a:solidFill>
              </a:rPr>
              <a:t>Tac</a:t>
            </a:r>
            <a:r>
              <a:rPr lang="en-US" sz="6000" b="1" dirty="0" smtClean="0">
                <a:solidFill>
                  <a:srgbClr val="00B0F0"/>
                </a:solidFill>
              </a:rPr>
              <a:t> Toe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The Best</a:t>
            </a:r>
            <a:r>
              <a:rPr lang="en-US" sz="2800" b="1" dirty="0">
                <a:solidFill>
                  <a:schemeClr val="tx1"/>
                </a:solidFill>
              </a:rPr>
              <a:t> T</a:t>
            </a:r>
            <a:r>
              <a:rPr lang="en-US" sz="2800" b="1" dirty="0" smtClean="0">
                <a:solidFill>
                  <a:schemeClr val="tx1"/>
                </a:solidFill>
              </a:rPr>
              <a:t>wo-Player</a:t>
            </a:r>
            <a:r>
              <a:rPr lang="en-US" sz="2800" b="1" dirty="0">
                <a:solidFill>
                  <a:schemeClr val="tx1"/>
                </a:solidFill>
              </a:rPr>
              <a:t> 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dirty="0" smtClean="0">
                <a:solidFill>
                  <a:schemeClr val="tx1"/>
                </a:solidFill>
              </a:rPr>
              <a:t>oard</a:t>
            </a:r>
            <a:r>
              <a:rPr lang="en-US" sz="2800" b="1" dirty="0">
                <a:solidFill>
                  <a:schemeClr val="tx1"/>
                </a:solidFill>
              </a:rPr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Game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304800"/>
            <a:ext cx="65532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Strategy of wining game:</a:t>
            </a:r>
            <a:endParaRPr lang="en-US" sz="3600" b="1" dirty="0"/>
          </a:p>
        </p:txBody>
      </p:sp>
      <p:pic>
        <p:nvPicPr>
          <p:cNvPr id="4" name="Content Placeholder 3" descr="game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2057400"/>
            <a:ext cx="3724275" cy="3231616"/>
          </a:xfrm>
        </p:spPr>
      </p:pic>
      <p:sp>
        <p:nvSpPr>
          <p:cNvPr id="6" name="TextBox 5"/>
          <p:cNvSpPr txBox="1"/>
          <p:nvPr/>
        </p:nvSpPr>
        <p:spPr>
          <a:xfrm>
            <a:off x="0" y="2362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X and O  are player’s  of this game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X and O, who take turns marking the spaces in a 3×3 grid.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4958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The player who succeeds in placing three of their marks in a horizontal, vertical, or diagonal row is the winner.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Ex:-</a:t>
            </a:r>
            <a:endParaRPr lang="en-US" dirty="0"/>
          </a:p>
        </p:txBody>
      </p:sp>
      <p:pic>
        <p:nvPicPr>
          <p:cNvPr id="4" name="Content Placeholder 3" descr="1280px-Tic-tac-toe-game-1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124200"/>
            <a:ext cx="8229600" cy="1752600"/>
          </a:xfrm>
        </p:spPr>
      </p:pic>
      <p:sp>
        <p:nvSpPr>
          <p:cNvPr id="5" name="TextBox 4"/>
          <p:cNvSpPr txBox="1"/>
          <p:nvPr/>
        </p:nvSpPr>
        <p:spPr>
          <a:xfrm>
            <a:off x="19050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10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0" y="5181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X-</a:t>
            </a:r>
            <a:r>
              <a:rPr lang="en-US" sz="2400" b="1" dirty="0" smtClean="0"/>
              <a:t>Won’s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Tic Tac Toe</vt:lpstr>
      <vt:lpstr>Strategy of wining game:</vt:lpstr>
      <vt:lpstr>Ex:-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Seenu</dc:creator>
  <cp:lastModifiedBy>Seenu</cp:lastModifiedBy>
  <cp:revision>5</cp:revision>
  <dcterms:created xsi:type="dcterms:W3CDTF">2020-07-24T11:15:44Z</dcterms:created>
  <dcterms:modified xsi:type="dcterms:W3CDTF">2020-07-24T11:40:07Z</dcterms:modified>
</cp:coreProperties>
</file>