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tZUbM0f8AqdlRHhRdEIllmJO2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DD837-05B3-4DF9-978E-C76EEFE24793}">
  <a:tblStyle styleId="{640DD837-05B3-4DF9-978E-C76EEFE247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B66332-9CF4-4E6C-915A-1E269256BB3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tcBdr/>
        <a:fill>
          <a:solidFill>
            <a:srgbClr val="D7D2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2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Watching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6012656" y="771527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3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23777" y="1770272"/>
            <a:ext cx="8641742" cy="11824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wentieth Century"/>
              <a:buNone/>
            </a:pPr>
            <a:r>
              <a:rPr lang="en-US" sz="3600" b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BASED GAIT RECOGNITION TO IDENTIFY INTRUDERS IN MILITARY BASE</a:t>
            </a:r>
            <a:endParaRPr sz="3600" b="1">
              <a:solidFill>
                <a:srgbClr val="0000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190382" y="2876550"/>
            <a:ext cx="87630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966" lvl="0" indent="-3419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b="1" dirty="0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Presented by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Srinivasan S, </a:t>
            </a:r>
            <a:r>
              <a:rPr lang="en-US" sz="2000" b="1" dirty="0" err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Aravinth</a:t>
            </a:r>
            <a:r>
              <a:rPr lang="en-US" sz="20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M, Monish G (PCB </a:t>
            </a:r>
            <a:r>
              <a:rPr lang="en-US" sz="2000" b="1" dirty="0" err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Warroirs</a:t>
            </a:r>
            <a:r>
              <a:rPr lang="en-US" sz="20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 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Second Year,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Department of ECE</a:t>
            </a:r>
            <a:endParaRPr dirty="0"/>
          </a:p>
          <a:p>
            <a:pPr marL="341966" lvl="0" indent="-34196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BIT, </a:t>
            </a:r>
            <a:r>
              <a:rPr lang="en-US" sz="20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Sathyamangalam</a:t>
            </a: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05454"/>
            <a:ext cx="4022046" cy="89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013" y="105454"/>
            <a:ext cx="1120588" cy="94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C:\Users\ELANGO\Downloads\bit 25 yea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5437" y="22670"/>
            <a:ext cx="1056403" cy="98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Trebuchet MS"/>
              <a:buNone/>
            </a:pPr>
            <a:r>
              <a:rPr lang="en-US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/>
          </a:p>
        </p:txBody>
      </p:sp>
      <p:sp>
        <p:nvSpPr>
          <p:cNvPr id="233" name="Google Shape;233;p1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866" lvl="0" indent="-342866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gait recognition is to identify intruders in military base is done by comparing the database.</a:t>
            </a:r>
            <a:endParaRPr/>
          </a:p>
          <a:p>
            <a:pPr marL="342866" lvl="0" indent="-342866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NN </a:t>
            </a:r>
            <a:r>
              <a:rPr lang="en-US" sz="2400" b="1">
                <a:solidFill>
                  <a:srgbClr val="FF00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predicts</a:t>
            </a: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the training and testing of the database. The overall training accuracy is found to be </a:t>
            </a:r>
            <a:r>
              <a:rPr lang="en-US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82%</a:t>
            </a:r>
            <a:endParaRPr/>
          </a:p>
          <a:p>
            <a:pPr marL="342866" lvl="0" indent="-342866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Noto Sans Symbols"/>
              <a:buChar char="❖"/>
            </a:pPr>
            <a:r>
              <a:rPr lang="en-US" sz="2400" b="1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future scope is to increase the prediction by implementing different machine learning algorithms.</a:t>
            </a:r>
            <a:endParaRPr sz="2400" b="1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866" lvl="0" indent="-139665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75" y="361950"/>
            <a:ext cx="7708218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0" y="4"/>
            <a:ext cx="9029700" cy="85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wentieth Century"/>
              <a:buNone/>
            </a:pPr>
            <a:r>
              <a:rPr lang="en-US" sz="3200" b="1">
                <a:solidFill>
                  <a:srgbClr val="0000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 BASED GAIT RECOGNITION TO IDENTIFY INTRUDERS IN MILITARY BASE</a:t>
            </a:r>
            <a:endParaRPr sz="3000"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04800" y="1200150"/>
            <a:ext cx="8534400" cy="28623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00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OBJECTIVES:</a:t>
            </a:r>
            <a:endParaRPr sz="2000" b="1" i="0" u="none" strike="noStrike" cap="none">
              <a:solidFill>
                <a:srgbClr val="FF00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identify the </a:t>
            </a:r>
            <a:r>
              <a:rPr lang="en-US" sz="2000" b="1" i="0" u="none" strike="noStrike" cap="none">
                <a:solidFill>
                  <a:srgbClr val="FF00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illegal intruders</a:t>
            </a:r>
            <a:r>
              <a:rPr lang="en-US" sz="2000" b="1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military base by combining image processing and machine learning techniques.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detect the intruders in military base by extracting the Gait features and comparing the data bases using machine learning techniques. </a:t>
            </a:r>
            <a:endParaRPr/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FF00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rebuchet MS"/>
              <a:buNone/>
            </a:pPr>
            <a:r>
              <a:rPr lang="en-US" sz="30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sz="3000"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428596" y="1142990"/>
          <a:ext cx="8358225" cy="3175050"/>
        </p:xfrm>
        <a:graphic>
          <a:graphicData uri="http://schemas.openxmlformats.org/drawingml/2006/table">
            <a:tbl>
              <a:tblPr firstRow="1" bandRow="1">
                <a:noFill/>
                <a:tableStyleId>{640DD837-05B3-4DF9-978E-C76EEFE24793}</a:tableStyleId>
              </a:tblPr>
              <a:tblGrid>
                <a:gridCol w="27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Author 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Title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Methodology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Jeff P. Fosterin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Automatic gait recognition using area-based metrics</a:t>
                      </a:r>
                      <a:r>
                        <a:rPr lang="en-US" sz="2000"/>
                        <a:t>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/>
                        <a:t> Five linked biped human locomotion. </a:t>
                      </a:r>
                      <a:endParaRPr/>
                    </a:p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/>
                        <a:t> More vital information is obtained in the set of sequential silhouette images.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Xi Chen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Adaptive silhouette extraction and human tracking in complex and dynamic environments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⮚"/>
                      </a:pPr>
                      <a:r>
                        <a:rPr lang="en-US" sz="1100"/>
                        <a:t>Fuzzy logic inference system.</a:t>
                      </a:r>
                      <a:endParaRPr/>
                    </a:p>
                    <a:p>
                      <a:pPr marL="0" marR="0" lvl="0" indent="-69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⮚"/>
                      </a:pPr>
                      <a:r>
                        <a:rPr lang="en-US" sz="1100"/>
                        <a:t>Disturbance of moving object while extracting human silhouette is avoided.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Ali et al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/>
                        <a:t>Gait recognition using radon transform with principal component analysis (PCA)</a:t>
                      </a:r>
                      <a:endParaRPr sz="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63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/>
                        <a:t>Principal Component Analysis(PCA) with and without Radon transform.</a:t>
                      </a:r>
                      <a:endParaRPr/>
                    </a:p>
                    <a:p>
                      <a:pPr marL="0" marR="0" lvl="0" indent="-63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⮚"/>
                      </a:pPr>
                      <a:r>
                        <a:rPr lang="en-US" sz="1000"/>
                        <a:t> Used to reduce dimension of images without loss of actual information in less duration of time.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Liang Wang et 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Silhouette analysis-based gait recognition for human identification. IEEE transactions on pattern analysis and machine intelligence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Char char="⮚"/>
                      </a:pPr>
                      <a:r>
                        <a:rPr lang="en-US" sz="1200"/>
                        <a:t>Automatic gait recognition method by spatiotemporal silhouette analysis while walking.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1831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(DETECTION)</a:t>
            </a:r>
            <a:endParaRPr sz="3200"/>
          </a:p>
        </p:txBody>
      </p:sp>
      <p:sp>
        <p:nvSpPr>
          <p:cNvPr id="114" name="Google Shape;114;p4"/>
          <p:cNvSpPr txBox="1"/>
          <p:nvPr/>
        </p:nvSpPr>
        <p:spPr>
          <a:xfrm>
            <a:off x="4419600" y="1123950"/>
            <a:ext cx="4495800" cy="3139321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CCTV image is taken as input image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is then converted into silhouette image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Gait features using silhouette images are acquired  and compared using KNN algorithm with gait features of military people  in the base which is stored as data base.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Gait feature is same it repeats the algorithm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not same then it results as intruders</a:t>
            </a:r>
            <a:endParaRPr dirty="0"/>
          </a:p>
        </p:txBody>
      </p:sp>
      <p:sp>
        <p:nvSpPr>
          <p:cNvPr id="115" name="Google Shape;115;p4"/>
          <p:cNvSpPr/>
          <p:nvPr/>
        </p:nvSpPr>
        <p:spPr>
          <a:xfrm>
            <a:off x="1706611" y="1143342"/>
            <a:ext cx="1341389" cy="478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 rot="5400000">
            <a:off x="2252279" y="1622622"/>
            <a:ext cx="143641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2284413" y="1610775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658819" y="1820670"/>
            <a:ext cx="1389181" cy="48600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Silhouette image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5400000">
            <a:off x="2260600" y="227223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284412" y="2307490"/>
            <a:ext cx="79374" cy="10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658819" y="2447063"/>
            <a:ext cx="1389180" cy="53641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Gait feature extraction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5400000">
            <a:off x="2260600" y="294956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284413" y="2965424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647014" y="3175331"/>
            <a:ext cx="1413622" cy="478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Acquired  Data Base 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5400000">
            <a:off x="2260600" y="3626898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2284413" y="3642750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485900" y="3784914"/>
            <a:ext cx="1790700" cy="50639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using KNN algorithm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>
            <a:off x="2260600" y="4323619"/>
            <a:ext cx="126999" cy="15874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6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2284413" y="4320100"/>
            <a:ext cx="79374" cy="95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485900" y="4482677"/>
            <a:ext cx="1866900" cy="39408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Alerts the camp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 descr="G:\GaitDatasetA-silh\fyc\45_3\fyc-45_3-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733550"/>
            <a:ext cx="373115" cy="3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 descr="Feature Extraction Methods for Human Gait Recognition – A Survey |  SpringerLin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999" y="2362541"/>
            <a:ext cx="1219200" cy="37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Studying Human Gait Entrainment to Assistive Robotic Input – The Eric P.  and Evelyn E. Newman Laboratory for Biomechanics and Human Rehabili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2800" y="1143343"/>
            <a:ext cx="381000" cy="43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 descr="500+ Database Pictures | Download Free Images on Unsplas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69254" y="2895941"/>
            <a:ext cx="578848" cy="430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4"/>
          <p:cNvGrpSpPr/>
          <p:nvPr/>
        </p:nvGrpSpPr>
        <p:grpSpPr>
          <a:xfrm>
            <a:off x="3200400" y="3505541"/>
            <a:ext cx="1194942" cy="1066798"/>
            <a:chOff x="3200400" y="3486150"/>
            <a:chExt cx="1194942" cy="1066798"/>
          </a:xfrm>
        </p:grpSpPr>
        <p:sp>
          <p:nvSpPr>
            <p:cNvPr id="136" name="Google Shape;136;p4"/>
            <p:cNvSpPr/>
            <p:nvPr/>
          </p:nvSpPr>
          <p:spPr>
            <a:xfrm>
              <a:off x="3200400" y="3486150"/>
              <a:ext cx="1194942" cy="40721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base of military people</a:t>
              </a:r>
              <a:endParaRPr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212469" y="4169584"/>
              <a:ext cx="1170804" cy="383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1676400" y="3586766"/>
            <a:ext cx="1569973" cy="419555"/>
            <a:chOff x="1676400" y="3567375"/>
            <a:chExt cx="1569973" cy="370951"/>
          </a:xfrm>
        </p:grpSpPr>
        <p:sp>
          <p:nvSpPr>
            <p:cNvPr id="139" name="Google Shape;139;p4"/>
            <p:cNvSpPr/>
            <p:nvPr/>
          </p:nvSpPr>
          <p:spPr>
            <a:xfrm rot="8403501">
              <a:off x="2903747" y="3638551"/>
              <a:ext cx="304800" cy="2286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1714500" y="3635056"/>
              <a:ext cx="137161" cy="2133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2590800" y="4324350"/>
            <a:ext cx="838200" cy="215444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not matched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 rot="-5400000">
            <a:off x="35504" y="2708039"/>
            <a:ext cx="1120395" cy="27699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 matched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367597" y="3263789"/>
            <a:ext cx="1191328" cy="1212151"/>
            <a:chOff x="497708" y="3374203"/>
            <a:chExt cx="1191328" cy="1071728"/>
          </a:xfrm>
        </p:grpSpPr>
        <p:sp>
          <p:nvSpPr>
            <p:cNvPr id="144" name="Google Shape;144;p4"/>
            <p:cNvSpPr/>
            <p:nvPr/>
          </p:nvSpPr>
          <p:spPr>
            <a:xfrm rot="-8427226">
              <a:off x="469045" y="3730645"/>
              <a:ext cx="1248654" cy="3588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7772774">
              <a:off x="1356615" y="3866565"/>
              <a:ext cx="142369" cy="481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492731" y="1096839"/>
            <a:ext cx="1189621" cy="1214868"/>
            <a:chOff x="492731" y="1054587"/>
            <a:chExt cx="1189621" cy="1074131"/>
          </a:xfrm>
        </p:grpSpPr>
        <p:sp>
          <p:nvSpPr>
            <p:cNvPr id="147" name="Google Shape;147;p4"/>
            <p:cNvSpPr/>
            <p:nvPr/>
          </p:nvSpPr>
          <p:spPr>
            <a:xfrm rot="-2384051">
              <a:off x="463215" y="1412230"/>
              <a:ext cx="1248654" cy="3588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7784051">
              <a:off x="760282" y="1642728"/>
              <a:ext cx="142369" cy="481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510540" y="7237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METHODOLOGY (PREDICTION)</a:t>
            </a:r>
            <a:endParaRPr sz="3200"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2819400" y="1123951"/>
            <a:ext cx="6019800" cy="2590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CCTV image is taken as input image.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is then converted into silhouette image.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gait features are extracted and data base of military men are stored.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with both military men and random intruder is taken and tested using neural network technology.</a:t>
            </a:r>
            <a:endParaRPr/>
          </a:p>
          <a:p>
            <a:pPr marL="285750" lvl="0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samples are trained validated and tested.</a:t>
            </a:r>
            <a:endParaRPr/>
          </a:p>
          <a:p>
            <a:pPr marL="342866" lvl="0" indent="-342866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838200" y="1123950"/>
            <a:ext cx="1144892" cy="447879"/>
            <a:chOff x="989653" y="1511"/>
            <a:chExt cx="1144892" cy="447879"/>
          </a:xfrm>
        </p:grpSpPr>
        <p:sp>
          <p:nvSpPr>
            <p:cNvPr id="156" name="Google Shape;156;p5"/>
            <p:cNvSpPr/>
            <p:nvPr/>
          </p:nvSpPr>
          <p:spPr>
            <a:xfrm>
              <a:off x="989653" y="1511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002771" y="14629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 image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1295400" y="1581150"/>
            <a:ext cx="201545" cy="167954"/>
            <a:chOff x="1461326" y="477383"/>
            <a:chExt cx="201545" cy="167954"/>
          </a:xfrm>
        </p:grpSpPr>
        <p:sp>
          <p:nvSpPr>
            <p:cNvPr id="159" name="Google Shape;159;p5"/>
            <p:cNvSpPr/>
            <p:nvPr/>
          </p:nvSpPr>
          <p:spPr>
            <a:xfrm rot="5400000">
              <a:off x="1478122" y="460588"/>
              <a:ext cx="167954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501636" y="477383"/>
              <a:ext cx="120927" cy="117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838200" y="1809750"/>
            <a:ext cx="1144892" cy="447879"/>
            <a:chOff x="989653" y="673330"/>
            <a:chExt cx="1144892" cy="447879"/>
          </a:xfrm>
        </p:grpSpPr>
        <p:sp>
          <p:nvSpPr>
            <p:cNvPr id="162" name="Google Shape;162;p5"/>
            <p:cNvSpPr/>
            <p:nvPr/>
          </p:nvSpPr>
          <p:spPr>
            <a:xfrm>
              <a:off x="989653" y="673330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002771" y="686448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Silhouette image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295400" y="2266950"/>
            <a:ext cx="201545" cy="167955"/>
            <a:chOff x="1461326" y="1149202"/>
            <a:chExt cx="201545" cy="167955"/>
          </a:xfrm>
        </p:grpSpPr>
        <p:sp>
          <p:nvSpPr>
            <p:cNvPr id="165" name="Google Shape;165;p5"/>
            <p:cNvSpPr/>
            <p:nvPr/>
          </p:nvSpPr>
          <p:spPr>
            <a:xfrm rot="5400000">
              <a:off x="1478122" y="1132407"/>
              <a:ext cx="167954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501636" y="1149202"/>
              <a:ext cx="120927" cy="117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838200" y="2495550"/>
            <a:ext cx="1144892" cy="447879"/>
            <a:chOff x="989653" y="1345150"/>
            <a:chExt cx="1144892" cy="447879"/>
          </a:xfrm>
        </p:grpSpPr>
        <p:sp>
          <p:nvSpPr>
            <p:cNvPr id="168" name="Google Shape;168;p5"/>
            <p:cNvSpPr/>
            <p:nvPr/>
          </p:nvSpPr>
          <p:spPr>
            <a:xfrm>
              <a:off x="989653" y="1345150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002771" y="1358268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Gait feature extraction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1295400" y="2952750"/>
            <a:ext cx="201545" cy="167954"/>
            <a:chOff x="1461326" y="1821022"/>
            <a:chExt cx="201545" cy="167954"/>
          </a:xfrm>
        </p:grpSpPr>
        <p:sp>
          <p:nvSpPr>
            <p:cNvPr id="171" name="Google Shape;171;p5"/>
            <p:cNvSpPr/>
            <p:nvPr/>
          </p:nvSpPr>
          <p:spPr>
            <a:xfrm rot="5400000">
              <a:off x="1478122" y="1804227"/>
              <a:ext cx="167954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501636" y="1821022"/>
              <a:ext cx="120927" cy="117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5"/>
          <p:cNvGrpSpPr/>
          <p:nvPr/>
        </p:nvGrpSpPr>
        <p:grpSpPr>
          <a:xfrm>
            <a:off x="838200" y="3181350"/>
            <a:ext cx="1144892" cy="447879"/>
            <a:chOff x="989653" y="2016969"/>
            <a:chExt cx="1144892" cy="447879"/>
          </a:xfrm>
        </p:grpSpPr>
        <p:sp>
          <p:nvSpPr>
            <p:cNvPr id="174" name="Google Shape;174;p5"/>
            <p:cNvSpPr/>
            <p:nvPr/>
          </p:nvSpPr>
          <p:spPr>
            <a:xfrm>
              <a:off x="989653" y="2016969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002771" y="2030087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Acquired  Data Base 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292738" y="3635886"/>
            <a:ext cx="206869" cy="206709"/>
            <a:chOff x="1468265" y="2495700"/>
            <a:chExt cx="206869" cy="206709"/>
          </a:xfrm>
        </p:grpSpPr>
        <p:sp>
          <p:nvSpPr>
            <p:cNvPr id="177" name="Google Shape;177;p5"/>
            <p:cNvSpPr/>
            <p:nvPr/>
          </p:nvSpPr>
          <p:spPr>
            <a:xfrm rot="5307875">
              <a:off x="1471009" y="2498282"/>
              <a:ext cx="201381" cy="201545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B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-92125">
              <a:off x="1510427" y="2498375"/>
              <a:ext cx="120927" cy="140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838200" y="3867150"/>
            <a:ext cx="1144892" cy="447879"/>
            <a:chOff x="989653" y="2016969"/>
            <a:chExt cx="1144892" cy="447879"/>
          </a:xfrm>
        </p:grpSpPr>
        <p:sp>
          <p:nvSpPr>
            <p:cNvPr id="180" name="Google Shape;180;p5"/>
            <p:cNvSpPr/>
            <p:nvPr/>
          </p:nvSpPr>
          <p:spPr>
            <a:xfrm>
              <a:off x="989653" y="2016969"/>
              <a:ext cx="1144892" cy="447879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002771" y="2030087"/>
              <a:ext cx="1118656" cy="421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Training and testing using neural network 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DISCUSSION</a:t>
            </a:r>
            <a:endParaRPr sz="3200"/>
          </a:p>
        </p:txBody>
      </p:sp>
      <p:sp>
        <p:nvSpPr>
          <p:cNvPr id="187" name="Google Shape;187;p6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1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        Extracted silhouette images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grpSp>
        <p:nvGrpSpPr>
          <p:cNvPr id="188" name="Google Shape;188;p6"/>
          <p:cNvGrpSpPr/>
          <p:nvPr/>
        </p:nvGrpSpPr>
        <p:grpSpPr>
          <a:xfrm>
            <a:off x="221949" y="1486008"/>
            <a:ext cx="4350051" cy="3143142"/>
            <a:chOff x="221949" y="1486008"/>
            <a:chExt cx="8849574" cy="2752964"/>
          </a:xfrm>
        </p:grpSpPr>
        <p:pic>
          <p:nvPicPr>
            <p:cNvPr id="189" name="Google Shape;189;p6" descr="G:\GaitDatasetA-silh\fyc\45_3\fyc-45_3-00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520" y="1486008"/>
              <a:ext cx="1656184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6" descr="G:\GaitDatasetA-silh\fyc\45_3\fyc-45_3-016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3728" y="1505901"/>
              <a:ext cx="1627822" cy="1119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6" descr="G:\GaitDatasetA-silh\fyc\45_3\fyc-45_3-028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95936" y="1517225"/>
              <a:ext cx="1521420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6" descr="G:\GaitDatasetA-silh\fyc\45_3\fyc-45_3-053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4128" y="1505901"/>
              <a:ext cx="1512168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6" descr="G:\GaitDatasetA-silh\fyc\45_3\fyc-45_3-071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519680" y="1496233"/>
              <a:ext cx="1551843" cy="11292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6" descr="G:\GaitDatasetA-silh\fyc\45_3\fyc-45_3-077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949" y="3147814"/>
              <a:ext cx="1685755" cy="1080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 descr="G:\GaitDatasetA-silh\fyc\45_3\fyc-45_3-092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125051" y="3134703"/>
              <a:ext cx="1626500" cy="109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 descr="G:\GaitDatasetA-silh\fyc\45_3\fyc-45_3-099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995937" y="3134703"/>
              <a:ext cx="1521420" cy="109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 descr="G:\GaitDatasetA-silh\fyc\45_3\fyc-45_3-105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724128" y="3134703"/>
              <a:ext cx="1512168" cy="1093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6" descr="G:\GaitDatasetA-silh\fyc\45_3\fyc-45_3-116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519680" y="3147814"/>
              <a:ext cx="1551843" cy="10911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6"/>
          <p:cNvSpPr txBox="1"/>
          <p:nvPr/>
        </p:nvSpPr>
        <p:spPr>
          <a:xfrm>
            <a:off x="5334000" y="104775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Gai</a:t>
            </a:r>
            <a:r>
              <a:rPr lang="en-US" sz="2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 Feature Extracted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6"/>
          <p:cNvGraphicFramePr/>
          <p:nvPr/>
        </p:nvGraphicFramePr>
        <p:xfrm>
          <a:off x="5410200" y="1428750"/>
          <a:ext cx="3276625" cy="3535740"/>
        </p:xfrm>
        <a:graphic>
          <a:graphicData uri="http://schemas.openxmlformats.org/drawingml/2006/table">
            <a:tbl>
              <a:tblPr firstRow="1" bandRow="1">
                <a:noFill/>
                <a:tableStyleId>{9EB66332-9CF4-4E6C-915A-1E269256BB3B}</a:tableStyleId>
              </a:tblPr>
              <a:tblGrid>
                <a:gridCol w="65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Features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Sample 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Foot length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39.33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40.44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38.25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37.42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Hand swing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35.78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40.04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41.32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38.74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Knee distance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22.75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23.22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21.15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20.55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Stance width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79.8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78.19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78.13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78.3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Gait cycle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119.72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119.07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116.24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116.31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rebuchet MS"/>
              <a:buNone/>
            </a:pPr>
            <a:r>
              <a:rPr lang="en-US" sz="36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CONT…(PREDICTION BY KNN)</a:t>
            </a:r>
            <a:endParaRPr sz="3600"/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3181350"/>
            <a:ext cx="4648200" cy="1600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276350"/>
            <a:ext cx="4648200" cy="1600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08" name="Google Shape;208;p7"/>
          <p:cNvSpPr txBox="1"/>
          <p:nvPr/>
        </p:nvSpPr>
        <p:spPr>
          <a:xfrm>
            <a:off x="228600" y="1885950"/>
            <a:ext cx="3886200" cy="2308324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w="9525" cap="flat" cmpd="sng">
            <a:solidFill>
              <a:srgbClr val="7C5F9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are extracted for both military people and intruders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classification of military and intruders are done by KNN algorithm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K is 2 which represent military and intruders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Trebuchet MS"/>
              <a:buNone/>
            </a:pPr>
            <a:r>
              <a:rPr lang="en-US" sz="32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CONT…(PREDICTION BY NN)</a:t>
            </a:r>
            <a:endParaRPr sz="3200"/>
          </a:p>
        </p:txBody>
      </p:sp>
      <p:pic>
        <p:nvPicPr>
          <p:cNvPr id="214" name="Google Shape;21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47750"/>
            <a:ext cx="3581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2647950"/>
            <a:ext cx="35814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304800" y="666750"/>
            <a:ext cx="4032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VALIDATION AND TESTING</a:t>
            </a:r>
            <a:endParaRPr sz="1800"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742949"/>
            <a:ext cx="1981200" cy="17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24600" y="666750"/>
            <a:ext cx="2057400" cy="176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2876550"/>
            <a:ext cx="2061246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00800" y="2800350"/>
            <a:ext cx="200145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Trebuchet MS"/>
              <a:buNone/>
            </a:pPr>
            <a:r>
              <a:rPr lang="en-US" sz="36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CONT…(PREDICTION BY NN)</a:t>
            </a:r>
            <a:endParaRPr sz="3600"/>
          </a:p>
        </p:txBody>
      </p:sp>
      <p:sp>
        <p:nvSpPr>
          <p:cNvPr id="226" name="Google Shape;226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b="1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AND CONFUSION MATRIX: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graphicFrame>
        <p:nvGraphicFramePr>
          <p:cNvPr id="227" name="Google Shape;227;p9"/>
          <p:cNvGraphicFramePr/>
          <p:nvPr/>
        </p:nvGraphicFramePr>
        <p:xfrm>
          <a:off x="1219200" y="1581153"/>
          <a:ext cx="6477000" cy="2926160"/>
        </p:xfrm>
        <a:graphic>
          <a:graphicData uri="http://schemas.openxmlformats.org/drawingml/2006/table">
            <a:tbl>
              <a:tblPr firstRow="1" bandRow="1">
                <a:noFill/>
                <a:tableStyleId>{9EB66332-9CF4-4E6C-915A-1E269256BB3B}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Classification Parameter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 Images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TP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SENSITIVITY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On-screen Show (16:9)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Trebuchet MS</vt:lpstr>
      <vt:lpstr>Twentieth Century</vt:lpstr>
      <vt:lpstr>Office Theme</vt:lpstr>
      <vt:lpstr>AI BASED GAIT RECOGNITION TO IDENTIFY INTRUDERS IN MILITARY BASE</vt:lpstr>
      <vt:lpstr>AI BASED GAIT RECOGNITION TO IDENTIFY INTRUDERS IN MILITARY BASE</vt:lpstr>
      <vt:lpstr>LITERATURE SURVEY</vt:lpstr>
      <vt:lpstr>PROPOSED METHODOLOGY (DETECTION)</vt:lpstr>
      <vt:lpstr>PROPOSED METHODOLOGY (PREDICTION)</vt:lpstr>
      <vt:lpstr>RESULTS AND DISCUSSION</vt:lpstr>
      <vt:lpstr>CONT…(PREDICTION BY KNN)</vt:lpstr>
      <vt:lpstr>CONT…(PREDICTION BY NN)</vt:lpstr>
      <vt:lpstr>CONT…(PREDICTION BY NN)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GAIT RECOGNITION TO IDENTIFY INTRUDERS IN MILITARY BASE</dc:title>
  <dc:creator>SRINIVASAN S</dc:creator>
  <cp:lastModifiedBy>SRINIVASAN S</cp:lastModifiedBy>
  <cp:revision>1</cp:revision>
  <dcterms:created xsi:type="dcterms:W3CDTF">2013-08-21T17:37:58Z</dcterms:created>
  <dcterms:modified xsi:type="dcterms:W3CDTF">2023-02-06T15:58:43Z</dcterms:modified>
</cp:coreProperties>
</file>