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71" r:id="rId6"/>
    <p:sldId id="281" r:id="rId7"/>
    <p:sldId id="267" r:id="rId8"/>
    <p:sldId id="280" r:id="rId9"/>
    <p:sldId id="259" r:id="rId10"/>
    <p:sldId id="260" r:id="rId11"/>
    <p:sldId id="261" r:id="rId12"/>
    <p:sldId id="273" r:id="rId13"/>
    <p:sldId id="272" r:id="rId14"/>
    <p:sldId id="274" r:id="rId15"/>
    <p:sldId id="275" r:id="rId16"/>
    <p:sldId id="277" r:id="rId17"/>
    <p:sldId id="279" r:id="rId18"/>
    <p:sldId id="278" r:id="rId19"/>
    <p:sldId id="262" r:id="rId20"/>
    <p:sldId id="263" r:id="rId21"/>
    <p:sldId id="282" r:id="rId22"/>
    <p:sldId id="264" r:id="rId23"/>
    <p:sldId id="265" r:id="rId24"/>
    <p:sldId id="268" r:id="rId25"/>
    <p:sldId id="269"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50" d="100"/>
          <a:sy n="50" d="100"/>
        </p:scale>
        <p:origin x="-115" y="7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Rohidekar" userId="0c4b1985cb5cd3f3" providerId="LiveId" clId="{027F92B1-8F9F-4B1E-B718-D42DE88FC2DB}"/>
    <pc:docChg chg="undo redo custSel addSld delSld modSld sldOrd">
      <pc:chgData name="Nikhil Rohidekar" userId="0c4b1985cb5cd3f3" providerId="LiveId" clId="{027F92B1-8F9F-4B1E-B718-D42DE88FC2DB}" dt="2023-12-25T05:12:39.042" v="223" actId="14100"/>
      <pc:docMkLst>
        <pc:docMk/>
      </pc:docMkLst>
      <pc:sldChg chg="modSp mod">
        <pc:chgData name="Nikhil Rohidekar" userId="0c4b1985cb5cd3f3" providerId="LiveId" clId="{027F92B1-8F9F-4B1E-B718-D42DE88FC2DB}" dt="2023-12-17T14:17:28.217" v="110" actId="27636"/>
        <pc:sldMkLst>
          <pc:docMk/>
          <pc:sldMk cId="3122649492" sldId="256"/>
        </pc:sldMkLst>
        <pc:spChg chg="mod">
          <ac:chgData name="Nikhil Rohidekar" userId="0c4b1985cb5cd3f3" providerId="LiveId" clId="{027F92B1-8F9F-4B1E-B718-D42DE88FC2DB}" dt="2023-12-17T14:15:59.019" v="6"/>
          <ac:spMkLst>
            <pc:docMk/>
            <pc:sldMk cId="3122649492" sldId="256"/>
            <ac:spMk id="2" creationId="{00000000-0000-0000-0000-000000000000}"/>
          </ac:spMkLst>
        </pc:spChg>
        <pc:spChg chg="mod">
          <ac:chgData name="Nikhil Rohidekar" userId="0c4b1985cb5cd3f3" providerId="LiveId" clId="{027F92B1-8F9F-4B1E-B718-D42DE88FC2DB}" dt="2023-12-17T14:16:29.152" v="65" actId="20577"/>
          <ac:spMkLst>
            <pc:docMk/>
            <pc:sldMk cId="3122649492" sldId="256"/>
            <ac:spMk id="3" creationId="{00000000-0000-0000-0000-000000000000}"/>
          </ac:spMkLst>
        </pc:spChg>
        <pc:spChg chg="mod">
          <ac:chgData name="Nikhil Rohidekar" userId="0c4b1985cb5cd3f3" providerId="LiveId" clId="{027F92B1-8F9F-4B1E-B718-D42DE88FC2DB}" dt="2023-12-17T14:17:28.217" v="110" actId="27636"/>
          <ac:spMkLst>
            <pc:docMk/>
            <pc:sldMk cId="3122649492" sldId="256"/>
            <ac:spMk id="5" creationId="{00000000-0000-0000-0000-000000000000}"/>
          </ac:spMkLst>
        </pc:spChg>
        <pc:graphicFrameChg chg="modGraphic">
          <ac:chgData name="Nikhil Rohidekar" userId="0c4b1985cb5cd3f3" providerId="LiveId" clId="{027F92B1-8F9F-4B1E-B718-D42DE88FC2DB}" dt="2023-12-17T14:16:20.209" v="50" actId="20577"/>
          <ac:graphicFrameMkLst>
            <pc:docMk/>
            <pc:sldMk cId="3122649492" sldId="256"/>
            <ac:graphicFrameMk id="4" creationId="{00000000-0000-0000-0000-000000000000}"/>
          </ac:graphicFrameMkLst>
        </pc:graphicFrameChg>
      </pc:sldChg>
      <pc:sldChg chg="addSp delSp modSp mod">
        <pc:chgData name="Nikhil Rohidekar" userId="0c4b1985cb5cd3f3" providerId="LiveId" clId="{027F92B1-8F9F-4B1E-B718-D42DE88FC2DB}" dt="2023-12-17T14:18:04.368" v="113" actId="1076"/>
        <pc:sldMkLst>
          <pc:docMk/>
          <pc:sldMk cId="3633487232" sldId="257"/>
        </pc:sldMkLst>
        <pc:spChg chg="del">
          <ac:chgData name="Nikhil Rohidekar" userId="0c4b1985cb5cd3f3" providerId="LiveId" clId="{027F92B1-8F9F-4B1E-B718-D42DE88FC2DB}" dt="2023-12-17T14:18:01.325" v="111"/>
          <ac:spMkLst>
            <pc:docMk/>
            <pc:sldMk cId="3633487232" sldId="257"/>
            <ac:spMk id="3" creationId="{00000000-0000-0000-0000-000000000000}"/>
          </ac:spMkLst>
        </pc:spChg>
        <pc:spChg chg="add mod">
          <ac:chgData name="Nikhil Rohidekar" userId="0c4b1985cb5cd3f3" providerId="LiveId" clId="{027F92B1-8F9F-4B1E-B718-D42DE88FC2DB}" dt="2023-12-17T14:18:04.368" v="113" actId="1076"/>
          <ac:spMkLst>
            <pc:docMk/>
            <pc:sldMk cId="3633487232" sldId="257"/>
            <ac:spMk id="4" creationId="{83F5F96C-93F7-0945-D45F-3F7008554806}"/>
          </ac:spMkLst>
        </pc:spChg>
      </pc:sldChg>
      <pc:sldChg chg="addSp delSp modSp mod">
        <pc:chgData name="Nikhil Rohidekar" userId="0c4b1985cb5cd3f3" providerId="LiveId" clId="{027F92B1-8F9F-4B1E-B718-D42DE88FC2DB}" dt="2023-12-17T14:18:41.124" v="118" actId="1076"/>
        <pc:sldMkLst>
          <pc:docMk/>
          <pc:sldMk cId="3767711167" sldId="258"/>
        </pc:sldMkLst>
        <pc:spChg chg="del">
          <ac:chgData name="Nikhil Rohidekar" userId="0c4b1985cb5cd3f3" providerId="LiveId" clId="{027F92B1-8F9F-4B1E-B718-D42DE88FC2DB}" dt="2023-12-17T14:18:36.621" v="116" actId="478"/>
          <ac:spMkLst>
            <pc:docMk/>
            <pc:sldMk cId="3767711167" sldId="258"/>
            <ac:spMk id="3" creationId="{00000000-0000-0000-0000-000000000000}"/>
          </ac:spMkLst>
        </pc:spChg>
        <pc:spChg chg="add mod">
          <ac:chgData name="Nikhil Rohidekar" userId="0c4b1985cb5cd3f3" providerId="LiveId" clId="{027F92B1-8F9F-4B1E-B718-D42DE88FC2DB}" dt="2023-12-17T14:18:41.124" v="118" actId="1076"/>
          <ac:spMkLst>
            <pc:docMk/>
            <pc:sldMk cId="3767711167" sldId="258"/>
            <ac:spMk id="4" creationId="{208A7E28-8940-69C6-663A-30452F32EC0B}"/>
          </ac:spMkLst>
        </pc:spChg>
      </pc:sldChg>
      <pc:sldChg chg="addSp delSp modSp mod">
        <pc:chgData name="Nikhil Rohidekar" userId="0c4b1985cb5cd3f3" providerId="LiveId" clId="{027F92B1-8F9F-4B1E-B718-D42DE88FC2DB}" dt="2023-12-17T14:35:14.870" v="187" actId="1076"/>
        <pc:sldMkLst>
          <pc:docMk/>
          <pc:sldMk cId="2659618667" sldId="259"/>
        </pc:sldMkLst>
        <pc:spChg chg="del">
          <ac:chgData name="Nikhil Rohidekar" userId="0c4b1985cb5cd3f3" providerId="LiveId" clId="{027F92B1-8F9F-4B1E-B718-D42DE88FC2DB}" dt="2023-12-17T14:35:12.028" v="185" actId="478"/>
          <ac:spMkLst>
            <pc:docMk/>
            <pc:sldMk cId="2659618667" sldId="259"/>
            <ac:spMk id="3" creationId="{00000000-0000-0000-0000-000000000000}"/>
          </ac:spMkLst>
        </pc:spChg>
        <pc:spChg chg="add mod">
          <ac:chgData name="Nikhil Rohidekar" userId="0c4b1985cb5cd3f3" providerId="LiveId" clId="{027F92B1-8F9F-4B1E-B718-D42DE88FC2DB}" dt="2023-12-17T14:35:14.870" v="187" actId="1076"/>
          <ac:spMkLst>
            <pc:docMk/>
            <pc:sldMk cId="2659618667" sldId="259"/>
            <ac:spMk id="4" creationId="{B72C47E1-E412-6B7C-64F2-CFF781F70A1F}"/>
          </ac:spMkLst>
        </pc:spChg>
      </pc:sldChg>
      <pc:sldChg chg="addSp delSp modSp mod">
        <pc:chgData name="Nikhil Rohidekar" userId="0c4b1985cb5cd3f3" providerId="LiveId" clId="{027F92B1-8F9F-4B1E-B718-D42DE88FC2DB}" dt="2023-12-17T14:34:49.681" v="184" actId="1076"/>
        <pc:sldMkLst>
          <pc:docMk/>
          <pc:sldMk cId="2666729557" sldId="260"/>
        </pc:sldMkLst>
        <pc:spChg chg="del">
          <ac:chgData name="Nikhil Rohidekar" userId="0c4b1985cb5cd3f3" providerId="LiveId" clId="{027F92B1-8F9F-4B1E-B718-D42DE88FC2DB}" dt="2023-12-17T14:34:46.863" v="182" actId="478"/>
          <ac:spMkLst>
            <pc:docMk/>
            <pc:sldMk cId="2666729557" sldId="260"/>
            <ac:spMk id="3" creationId="{00000000-0000-0000-0000-000000000000}"/>
          </ac:spMkLst>
        </pc:spChg>
        <pc:spChg chg="add mod">
          <ac:chgData name="Nikhil Rohidekar" userId="0c4b1985cb5cd3f3" providerId="LiveId" clId="{027F92B1-8F9F-4B1E-B718-D42DE88FC2DB}" dt="2023-12-17T14:34:49.681" v="184" actId="1076"/>
          <ac:spMkLst>
            <pc:docMk/>
            <pc:sldMk cId="2666729557" sldId="260"/>
            <ac:spMk id="4" creationId="{752A828F-4437-5CE2-477C-557F4AAF1A7C}"/>
          </ac:spMkLst>
        </pc:spChg>
      </pc:sldChg>
      <pc:sldChg chg="addSp delSp modSp">
        <pc:chgData name="Nikhil Rohidekar" userId="0c4b1985cb5cd3f3" providerId="LiveId" clId="{027F92B1-8F9F-4B1E-B718-D42DE88FC2DB}" dt="2023-12-17T14:21:36.673" v="140"/>
        <pc:sldMkLst>
          <pc:docMk/>
          <pc:sldMk cId="2314944744" sldId="261"/>
        </pc:sldMkLst>
        <pc:spChg chg="del">
          <ac:chgData name="Nikhil Rohidekar" userId="0c4b1985cb5cd3f3" providerId="LiveId" clId="{027F92B1-8F9F-4B1E-B718-D42DE88FC2DB}" dt="2023-12-17T14:21:36.673" v="140"/>
          <ac:spMkLst>
            <pc:docMk/>
            <pc:sldMk cId="2314944744" sldId="261"/>
            <ac:spMk id="3" creationId="{00000000-0000-0000-0000-000000000000}"/>
          </ac:spMkLst>
        </pc:spChg>
        <pc:spChg chg="add mod">
          <ac:chgData name="Nikhil Rohidekar" userId="0c4b1985cb5cd3f3" providerId="LiveId" clId="{027F92B1-8F9F-4B1E-B718-D42DE88FC2DB}" dt="2023-12-17T14:21:36.673" v="140"/>
          <ac:spMkLst>
            <pc:docMk/>
            <pc:sldMk cId="2314944744" sldId="261"/>
            <ac:spMk id="4" creationId="{D71C1011-3111-72DF-3A2E-524B88CBB759}"/>
          </ac:spMkLst>
        </pc:spChg>
      </pc:sldChg>
      <pc:sldChg chg="addSp delSp modSp mod">
        <pc:chgData name="Nikhil Rohidekar" userId="0c4b1985cb5cd3f3" providerId="LiveId" clId="{027F92B1-8F9F-4B1E-B718-D42DE88FC2DB}" dt="2023-12-17T14:20:51.745" v="139" actId="1076"/>
        <pc:sldMkLst>
          <pc:docMk/>
          <pc:sldMk cId="3677332887" sldId="262"/>
        </pc:sldMkLst>
        <pc:spChg chg="mod">
          <ac:chgData name="Nikhil Rohidekar" userId="0c4b1985cb5cd3f3" providerId="LiveId" clId="{027F92B1-8F9F-4B1E-B718-D42DE88FC2DB}" dt="2023-12-17T14:20:49.558" v="138" actId="1076"/>
          <ac:spMkLst>
            <pc:docMk/>
            <pc:sldMk cId="3677332887" sldId="262"/>
            <ac:spMk id="2" creationId="{00000000-0000-0000-0000-000000000000}"/>
          </ac:spMkLst>
        </pc:spChg>
        <pc:spChg chg="del">
          <ac:chgData name="Nikhil Rohidekar" userId="0c4b1985cb5cd3f3" providerId="LiveId" clId="{027F92B1-8F9F-4B1E-B718-D42DE88FC2DB}" dt="2023-12-17T14:20:45.717" v="136" actId="478"/>
          <ac:spMkLst>
            <pc:docMk/>
            <pc:sldMk cId="3677332887" sldId="262"/>
            <ac:spMk id="3" creationId="{00000000-0000-0000-0000-000000000000}"/>
          </ac:spMkLst>
        </pc:spChg>
        <pc:graphicFrameChg chg="add mod">
          <ac:chgData name="Nikhil Rohidekar" userId="0c4b1985cb5cd3f3" providerId="LiveId" clId="{027F92B1-8F9F-4B1E-B718-D42DE88FC2DB}" dt="2023-12-17T14:20:51.745" v="139" actId="1076"/>
          <ac:graphicFrameMkLst>
            <pc:docMk/>
            <pc:sldMk cId="3677332887" sldId="262"/>
            <ac:graphicFrameMk id="4" creationId="{B182B415-12C1-3798-6CFC-013ACFB28307}"/>
          </ac:graphicFrameMkLst>
        </pc:graphicFrameChg>
      </pc:sldChg>
      <pc:sldChg chg="addSp delSp modSp mod">
        <pc:chgData name="Nikhil Rohidekar" userId="0c4b1985cb5cd3f3" providerId="LiveId" clId="{027F92B1-8F9F-4B1E-B718-D42DE88FC2DB}" dt="2023-12-19T11:03:04.702" v="192" actId="1076"/>
        <pc:sldMkLst>
          <pc:docMk/>
          <pc:sldMk cId="1923928155" sldId="263"/>
        </pc:sldMkLst>
        <pc:spChg chg="del">
          <ac:chgData name="Nikhil Rohidekar" userId="0c4b1985cb5cd3f3" providerId="LiveId" clId="{027F92B1-8F9F-4B1E-B718-D42DE88FC2DB}" dt="2023-12-19T11:02:43.809" v="188" actId="478"/>
          <ac:spMkLst>
            <pc:docMk/>
            <pc:sldMk cId="1923928155" sldId="263"/>
            <ac:spMk id="3" creationId="{00000000-0000-0000-0000-000000000000}"/>
          </ac:spMkLst>
        </pc:spChg>
        <pc:picChg chg="add mod">
          <ac:chgData name="Nikhil Rohidekar" userId="0c4b1985cb5cd3f3" providerId="LiveId" clId="{027F92B1-8F9F-4B1E-B718-D42DE88FC2DB}" dt="2023-12-19T11:02:45.716" v="190" actId="1076"/>
          <ac:picMkLst>
            <pc:docMk/>
            <pc:sldMk cId="1923928155" sldId="263"/>
            <ac:picMk id="4" creationId="{947E0C50-A5B3-3BCF-1B1D-979421020D57}"/>
          </ac:picMkLst>
        </pc:picChg>
        <pc:picChg chg="add mod">
          <ac:chgData name="Nikhil Rohidekar" userId="0c4b1985cb5cd3f3" providerId="LiveId" clId="{027F92B1-8F9F-4B1E-B718-D42DE88FC2DB}" dt="2023-12-19T11:03:04.702" v="192" actId="1076"/>
          <ac:picMkLst>
            <pc:docMk/>
            <pc:sldMk cId="1923928155" sldId="263"/>
            <ac:picMk id="5" creationId="{84F0952C-5FEE-E4BB-8B6A-997F441738DA}"/>
          </ac:picMkLst>
        </pc:picChg>
      </pc:sldChg>
      <pc:sldChg chg="addSp delSp modSp mod">
        <pc:chgData name="Nikhil Rohidekar" userId="0c4b1985cb5cd3f3" providerId="LiveId" clId="{027F92B1-8F9F-4B1E-B718-D42DE88FC2DB}" dt="2023-12-17T14:20:11.617" v="135" actId="1076"/>
        <pc:sldMkLst>
          <pc:docMk/>
          <pc:sldMk cId="2238571193" sldId="264"/>
        </pc:sldMkLst>
        <pc:spChg chg="del">
          <ac:chgData name="Nikhil Rohidekar" userId="0c4b1985cb5cd3f3" providerId="LiveId" clId="{027F92B1-8F9F-4B1E-B718-D42DE88FC2DB}" dt="2023-12-17T14:20:08.654" v="132" actId="478"/>
          <ac:spMkLst>
            <pc:docMk/>
            <pc:sldMk cId="2238571193" sldId="264"/>
            <ac:spMk id="3" creationId="{00000000-0000-0000-0000-000000000000}"/>
          </ac:spMkLst>
        </pc:spChg>
        <pc:spChg chg="add mod">
          <ac:chgData name="Nikhil Rohidekar" userId="0c4b1985cb5cd3f3" providerId="LiveId" clId="{027F92B1-8F9F-4B1E-B718-D42DE88FC2DB}" dt="2023-12-17T14:20:11.617" v="135" actId="1076"/>
          <ac:spMkLst>
            <pc:docMk/>
            <pc:sldMk cId="2238571193" sldId="264"/>
            <ac:spMk id="4" creationId="{7326353F-ABD4-384F-FA0D-C27B8909B430}"/>
          </ac:spMkLst>
        </pc:spChg>
      </pc:sldChg>
      <pc:sldChg chg="addSp delSp modSp mod">
        <pc:chgData name="Nikhil Rohidekar" userId="0c4b1985cb5cd3f3" providerId="LiveId" clId="{027F92B1-8F9F-4B1E-B718-D42DE88FC2DB}" dt="2023-12-17T14:19:57.473" v="131" actId="1076"/>
        <pc:sldMkLst>
          <pc:docMk/>
          <pc:sldMk cId="3613863315" sldId="265"/>
        </pc:sldMkLst>
        <pc:spChg chg="del">
          <ac:chgData name="Nikhil Rohidekar" userId="0c4b1985cb5cd3f3" providerId="LiveId" clId="{027F92B1-8F9F-4B1E-B718-D42DE88FC2DB}" dt="2023-12-17T14:19:54.932" v="129" actId="478"/>
          <ac:spMkLst>
            <pc:docMk/>
            <pc:sldMk cId="3613863315" sldId="265"/>
            <ac:spMk id="3" creationId="{00000000-0000-0000-0000-000000000000}"/>
          </ac:spMkLst>
        </pc:spChg>
        <pc:spChg chg="add mod">
          <ac:chgData name="Nikhil Rohidekar" userId="0c4b1985cb5cd3f3" providerId="LiveId" clId="{027F92B1-8F9F-4B1E-B718-D42DE88FC2DB}" dt="2023-12-17T14:19:57.473" v="131" actId="1076"/>
          <ac:spMkLst>
            <pc:docMk/>
            <pc:sldMk cId="3613863315" sldId="265"/>
            <ac:spMk id="4" creationId="{1559B9A7-3D26-0C85-EB13-B285D01B35F1}"/>
          </ac:spMkLst>
        </pc:spChg>
      </pc:sldChg>
      <pc:sldChg chg="addSp delSp modSp mod">
        <pc:chgData name="Nikhil Rohidekar" userId="0c4b1985cb5cd3f3" providerId="LiveId" clId="{027F92B1-8F9F-4B1E-B718-D42DE88FC2DB}" dt="2023-12-25T05:11:00.376" v="209" actId="1076"/>
        <pc:sldMkLst>
          <pc:docMk/>
          <pc:sldMk cId="2547126322" sldId="267"/>
        </pc:sldMkLst>
        <pc:spChg chg="mod">
          <ac:chgData name="Nikhil Rohidekar" userId="0c4b1985cb5cd3f3" providerId="LiveId" clId="{027F92B1-8F9F-4B1E-B718-D42DE88FC2DB}" dt="2023-12-25T05:10:44.933" v="206" actId="1076"/>
          <ac:spMkLst>
            <pc:docMk/>
            <pc:sldMk cId="2547126322" sldId="267"/>
            <ac:spMk id="2" creationId="{00000000-0000-0000-0000-000000000000}"/>
          </ac:spMkLst>
        </pc:spChg>
        <pc:spChg chg="del">
          <ac:chgData name="Nikhil Rohidekar" userId="0c4b1985cb5cd3f3" providerId="LiveId" clId="{027F92B1-8F9F-4B1E-B718-D42DE88FC2DB}" dt="2023-12-25T05:09:48.485" v="200" actId="478"/>
          <ac:spMkLst>
            <pc:docMk/>
            <pc:sldMk cId="2547126322" sldId="267"/>
            <ac:spMk id="3" creationId="{00000000-0000-0000-0000-000000000000}"/>
          </ac:spMkLst>
        </pc:spChg>
        <pc:spChg chg="add mod">
          <ac:chgData name="Nikhil Rohidekar" userId="0c4b1985cb5cd3f3" providerId="LiveId" clId="{027F92B1-8F9F-4B1E-B718-D42DE88FC2DB}" dt="2023-12-25T05:11:00.376" v="209" actId="1076"/>
          <ac:spMkLst>
            <pc:docMk/>
            <pc:sldMk cId="2547126322" sldId="267"/>
            <ac:spMk id="5" creationId="{1854531F-8298-64B1-3FD0-87314FEEC752}"/>
          </ac:spMkLst>
        </pc:spChg>
      </pc:sldChg>
      <pc:sldChg chg="addSp delSp modSp mod">
        <pc:chgData name="Nikhil Rohidekar" userId="0c4b1985cb5cd3f3" providerId="LiveId" clId="{027F92B1-8F9F-4B1E-B718-D42DE88FC2DB}" dt="2023-12-19T11:06:29.720" v="199" actId="1076"/>
        <pc:sldMkLst>
          <pc:docMk/>
          <pc:sldMk cId="625457801" sldId="268"/>
        </pc:sldMkLst>
        <pc:spChg chg="del">
          <ac:chgData name="Nikhil Rohidekar" userId="0c4b1985cb5cd3f3" providerId="LiveId" clId="{027F92B1-8F9F-4B1E-B718-D42DE88FC2DB}" dt="2023-12-19T11:06:28.075" v="197" actId="478"/>
          <ac:spMkLst>
            <pc:docMk/>
            <pc:sldMk cId="625457801" sldId="268"/>
            <ac:spMk id="3" creationId="{00000000-0000-0000-0000-000000000000}"/>
          </ac:spMkLst>
        </pc:spChg>
        <pc:picChg chg="add mod">
          <ac:chgData name="Nikhil Rohidekar" userId="0c4b1985cb5cd3f3" providerId="LiveId" clId="{027F92B1-8F9F-4B1E-B718-D42DE88FC2DB}" dt="2023-12-19T11:06:29.720" v="199" actId="1076"/>
          <ac:picMkLst>
            <pc:docMk/>
            <pc:sldMk cId="625457801" sldId="268"/>
            <ac:picMk id="4" creationId="{674E41E2-D962-E98F-A639-2A421B5CE8AA}"/>
          </ac:picMkLst>
        </pc:picChg>
      </pc:sldChg>
      <pc:sldChg chg="addSp delSp modSp add mod">
        <pc:chgData name="Nikhil Rohidekar" userId="0c4b1985cb5cd3f3" providerId="LiveId" clId="{027F92B1-8F9F-4B1E-B718-D42DE88FC2DB}" dt="2023-12-17T14:19:07.306" v="125"/>
        <pc:sldMkLst>
          <pc:docMk/>
          <pc:sldMk cId="2555982973" sldId="270"/>
        </pc:sldMkLst>
        <pc:spChg chg="del">
          <ac:chgData name="Nikhil Rohidekar" userId="0c4b1985cb5cd3f3" providerId="LiveId" clId="{027F92B1-8F9F-4B1E-B718-D42DE88FC2DB}" dt="2023-12-17T14:18:51.807" v="119" actId="478"/>
          <ac:spMkLst>
            <pc:docMk/>
            <pc:sldMk cId="2555982973" sldId="270"/>
            <ac:spMk id="3" creationId="{00000000-0000-0000-0000-000000000000}"/>
          </ac:spMkLst>
        </pc:spChg>
        <pc:spChg chg="add mod">
          <ac:chgData name="Nikhil Rohidekar" userId="0c4b1985cb5cd3f3" providerId="LiveId" clId="{027F92B1-8F9F-4B1E-B718-D42DE88FC2DB}" dt="2023-12-17T14:18:55.897" v="121" actId="1076"/>
          <ac:spMkLst>
            <pc:docMk/>
            <pc:sldMk cId="2555982973" sldId="270"/>
            <ac:spMk id="4" creationId="{6CEEF9B0-181C-5D4B-B47A-201F94CE7D64}"/>
          </ac:spMkLst>
        </pc:spChg>
        <pc:spChg chg="add del mod">
          <ac:chgData name="Nikhil Rohidekar" userId="0c4b1985cb5cd3f3" providerId="LiveId" clId="{027F92B1-8F9F-4B1E-B718-D42DE88FC2DB}" dt="2023-12-17T14:19:07.306" v="125"/>
          <ac:spMkLst>
            <pc:docMk/>
            <pc:sldMk cId="2555982973" sldId="270"/>
            <ac:spMk id="5" creationId="{F12D502F-6203-A3BB-368C-6C3DA9C3C2AE}"/>
          </ac:spMkLst>
        </pc:spChg>
      </pc:sldChg>
      <pc:sldChg chg="addSp delSp modSp add mod">
        <pc:chgData name="Nikhil Rohidekar" userId="0c4b1985cb5cd3f3" providerId="LiveId" clId="{027F92B1-8F9F-4B1E-B718-D42DE88FC2DB}" dt="2023-12-17T14:19:13.730" v="128" actId="1076"/>
        <pc:sldMkLst>
          <pc:docMk/>
          <pc:sldMk cId="2208298112" sldId="271"/>
        </pc:sldMkLst>
        <pc:spChg chg="del">
          <ac:chgData name="Nikhil Rohidekar" userId="0c4b1985cb5cd3f3" providerId="LiveId" clId="{027F92B1-8F9F-4B1E-B718-D42DE88FC2DB}" dt="2023-12-17T14:19:10.718" v="126" actId="478"/>
          <ac:spMkLst>
            <pc:docMk/>
            <pc:sldMk cId="2208298112" sldId="271"/>
            <ac:spMk id="3" creationId="{00000000-0000-0000-0000-000000000000}"/>
          </ac:spMkLst>
        </pc:spChg>
        <pc:spChg chg="add mod">
          <ac:chgData name="Nikhil Rohidekar" userId="0c4b1985cb5cd3f3" providerId="LiveId" clId="{027F92B1-8F9F-4B1E-B718-D42DE88FC2DB}" dt="2023-12-17T14:19:13.730" v="128" actId="1076"/>
          <ac:spMkLst>
            <pc:docMk/>
            <pc:sldMk cId="2208298112" sldId="271"/>
            <ac:spMk id="4" creationId="{390C4791-38AA-0ABA-680F-408B8A278328}"/>
          </ac:spMkLst>
        </pc:spChg>
      </pc:sldChg>
      <pc:sldChg chg="addSp delSp modSp add mod">
        <pc:chgData name="Nikhil Rohidekar" userId="0c4b1985cb5cd3f3" providerId="LiveId" clId="{027F92B1-8F9F-4B1E-B718-D42DE88FC2DB}" dt="2023-12-17T14:22:50.628" v="154" actId="1076"/>
        <pc:sldMkLst>
          <pc:docMk/>
          <pc:sldMk cId="2289487005" sldId="272"/>
        </pc:sldMkLst>
        <pc:spChg chg="del">
          <ac:chgData name="Nikhil Rohidekar" userId="0c4b1985cb5cd3f3" providerId="LiveId" clId="{027F92B1-8F9F-4B1E-B718-D42DE88FC2DB}" dt="2023-12-17T14:21:44.985" v="142" actId="478"/>
          <ac:spMkLst>
            <pc:docMk/>
            <pc:sldMk cId="2289487005" sldId="272"/>
            <ac:spMk id="4" creationId="{D71C1011-3111-72DF-3A2E-524B88CBB759}"/>
          </ac:spMkLst>
        </pc:spChg>
        <pc:spChg chg="add del mod">
          <ac:chgData name="Nikhil Rohidekar" userId="0c4b1985cb5cd3f3" providerId="LiveId" clId="{027F92B1-8F9F-4B1E-B718-D42DE88FC2DB}" dt="2023-12-17T14:21:46.383" v="143" actId="478"/>
          <ac:spMkLst>
            <pc:docMk/>
            <pc:sldMk cId="2289487005" sldId="272"/>
            <ac:spMk id="5" creationId="{92A9E7A8-75BB-E962-E7B9-B1C5D75084B6}"/>
          </ac:spMkLst>
        </pc:spChg>
        <pc:spChg chg="add mod">
          <ac:chgData name="Nikhil Rohidekar" userId="0c4b1985cb5cd3f3" providerId="LiveId" clId="{027F92B1-8F9F-4B1E-B718-D42DE88FC2DB}" dt="2023-12-17T14:22:50.628" v="154" actId="1076"/>
          <ac:spMkLst>
            <pc:docMk/>
            <pc:sldMk cId="2289487005" sldId="272"/>
            <ac:spMk id="6" creationId="{4491AD35-D5D6-8119-B8A5-6DC44FF43422}"/>
          </ac:spMkLst>
        </pc:spChg>
        <pc:picChg chg="add mod">
          <ac:chgData name="Nikhil Rohidekar" userId="0c4b1985cb5cd3f3" providerId="LiveId" clId="{027F92B1-8F9F-4B1E-B718-D42DE88FC2DB}" dt="2023-12-17T14:22:50.628" v="154" actId="1076"/>
          <ac:picMkLst>
            <pc:docMk/>
            <pc:sldMk cId="2289487005" sldId="272"/>
            <ac:picMk id="7" creationId="{58A432E0-E29F-B1B7-F301-B9D56956C26D}"/>
          </ac:picMkLst>
        </pc:picChg>
      </pc:sldChg>
      <pc:sldChg chg="addSp delSp modSp add mod ord">
        <pc:chgData name="Nikhil Rohidekar" userId="0c4b1985cb5cd3f3" providerId="LiveId" clId="{027F92B1-8F9F-4B1E-B718-D42DE88FC2DB}" dt="2023-12-19T11:03:26.536" v="196" actId="1035"/>
        <pc:sldMkLst>
          <pc:docMk/>
          <pc:sldMk cId="1236023362" sldId="273"/>
        </pc:sldMkLst>
        <pc:spChg chg="mod">
          <ac:chgData name="Nikhil Rohidekar" userId="0c4b1985cb5cd3f3" providerId="LiveId" clId="{027F92B1-8F9F-4B1E-B718-D42DE88FC2DB}" dt="2023-12-17T14:22:04.625" v="147" actId="113"/>
          <ac:spMkLst>
            <pc:docMk/>
            <pc:sldMk cId="1236023362" sldId="273"/>
            <ac:spMk id="2" creationId="{00000000-0000-0000-0000-000000000000}"/>
          </ac:spMkLst>
        </pc:spChg>
        <pc:spChg chg="add del mod">
          <ac:chgData name="Nikhil Rohidekar" userId="0c4b1985cb5cd3f3" providerId="LiveId" clId="{027F92B1-8F9F-4B1E-B718-D42DE88FC2DB}" dt="2023-12-17T14:22:07.390" v="148" actId="478"/>
          <ac:spMkLst>
            <pc:docMk/>
            <pc:sldMk cId="1236023362" sldId="273"/>
            <ac:spMk id="3" creationId="{46CB69DC-1E06-3959-E1A3-04C2697C11B4}"/>
          </ac:spMkLst>
        </pc:spChg>
        <pc:spChg chg="add mod">
          <ac:chgData name="Nikhil Rohidekar" userId="0c4b1985cb5cd3f3" providerId="LiveId" clId="{027F92B1-8F9F-4B1E-B718-D42DE88FC2DB}" dt="2023-12-17T14:22:12.888" v="149" actId="1076"/>
          <ac:spMkLst>
            <pc:docMk/>
            <pc:sldMk cId="1236023362" sldId="273"/>
            <ac:spMk id="4" creationId="{8496B6CC-E1E5-EFBF-4014-A1F378592858}"/>
          </ac:spMkLst>
        </pc:spChg>
        <pc:picChg chg="add mod">
          <ac:chgData name="Nikhil Rohidekar" userId="0c4b1985cb5cd3f3" providerId="LiveId" clId="{027F92B1-8F9F-4B1E-B718-D42DE88FC2DB}" dt="2023-12-19T11:03:26.536" v="196" actId="1035"/>
          <ac:picMkLst>
            <pc:docMk/>
            <pc:sldMk cId="1236023362" sldId="273"/>
            <ac:picMk id="5" creationId="{5D6DBAAF-8291-B3F8-CB0D-2ACA2536BD27}"/>
          </ac:picMkLst>
        </pc:picChg>
        <pc:picChg chg="add mod">
          <ac:chgData name="Nikhil Rohidekar" userId="0c4b1985cb5cd3f3" providerId="LiveId" clId="{027F92B1-8F9F-4B1E-B718-D42DE88FC2DB}" dt="2023-12-17T14:22:01.061" v="145"/>
          <ac:picMkLst>
            <pc:docMk/>
            <pc:sldMk cId="1236023362" sldId="273"/>
            <ac:picMk id="6" creationId="{AC7C7266-F87A-206A-C8AC-AB60C6758A13}"/>
          </ac:picMkLst>
        </pc:picChg>
      </pc:sldChg>
      <pc:sldChg chg="addSp modSp add mod">
        <pc:chgData name="Nikhil Rohidekar" userId="0c4b1985cb5cd3f3" providerId="LiveId" clId="{027F92B1-8F9F-4B1E-B718-D42DE88FC2DB}" dt="2023-12-17T14:23:21.344" v="160" actId="1076"/>
        <pc:sldMkLst>
          <pc:docMk/>
          <pc:sldMk cId="855493731" sldId="274"/>
        </pc:sldMkLst>
        <pc:spChg chg="mod">
          <ac:chgData name="Nikhil Rohidekar" userId="0c4b1985cb5cd3f3" providerId="LiveId" clId="{027F92B1-8F9F-4B1E-B718-D42DE88FC2DB}" dt="2023-12-17T14:23:16.539" v="159" actId="1076"/>
          <ac:spMkLst>
            <pc:docMk/>
            <pc:sldMk cId="855493731" sldId="274"/>
            <ac:spMk id="2" creationId="{00000000-0000-0000-0000-000000000000}"/>
          </ac:spMkLst>
        </pc:spChg>
        <pc:spChg chg="add mod">
          <ac:chgData name="Nikhil Rohidekar" userId="0c4b1985cb5cd3f3" providerId="LiveId" clId="{027F92B1-8F9F-4B1E-B718-D42DE88FC2DB}" dt="2023-12-17T14:23:21.344" v="160" actId="1076"/>
          <ac:spMkLst>
            <pc:docMk/>
            <pc:sldMk cId="855493731" sldId="274"/>
            <ac:spMk id="3" creationId="{0B03884B-29FC-01A7-2143-52722BC88947}"/>
          </ac:spMkLst>
        </pc:spChg>
        <pc:picChg chg="add mod">
          <ac:chgData name="Nikhil Rohidekar" userId="0c4b1985cb5cd3f3" providerId="LiveId" clId="{027F92B1-8F9F-4B1E-B718-D42DE88FC2DB}" dt="2023-12-17T14:23:12.665" v="158"/>
          <ac:picMkLst>
            <pc:docMk/>
            <pc:sldMk cId="855493731" sldId="274"/>
            <ac:picMk id="4" creationId="{D33B2A90-54E1-CFB8-4127-6DB5E6081FD6}"/>
          </ac:picMkLst>
        </pc:picChg>
      </pc:sldChg>
      <pc:sldChg chg="addSp modSp add mod">
        <pc:chgData name="Nikhil Rohidekar" userId="0c4b1985cb5cd3f3" providerId="LiveId" clId="{027F92B1-8F9F-4B1E-B718-D42DE88FC2DB}" dt="2023-12-17T14:23:44.908" v="165" actId="20577"/>
        <pc:sldMkLst>
          <pc:docMk/>
          <pc:sldMk cId="2130453918" sldId="275"/>
        </pc:sldMkLst>
        <pc:spChg chg="mod">
          <ac:chgData name="Nikhil Rohidekar" userId="0c4b1985cb5cd3f3" providerId="LiveId" clId="{027F92B1-8F9F-4B1E-B718-D42DE88FC2DB}" dt="2023-12-17T14:23:40.262" v="163" actId="1076"/>
          <ac:spMkLst>
            <pc:docMk/>
            <pc:sldMk cId="2130453918" sldId="275"/>
            <ac:spMk id="2" creationId="{00000000-0000-0000-0000-000000000000}"/>
          </ac:spMkLst>
        </pc:spChg>
        <pc:spChg chg="add mod">
          <ac:chgData name="Nikhil Rohidekar" userId="0c4b1985cb5cd3f3" providerId="LiveId" clId="{027F92B1-8F9F-4B1E-B718-D42DE88FC2DB}" dt="2023-12-17T14:23:44.908" v="165" actId="20577"/>
          <ac:spMkLst>
            <pc:docMk/>
            <pc:sldMk cId="2130453918" sldId="275"/>
            <ac:spMk id="3" creationId="{D4C38CBC-1871-34FA-6FA0-31A27116D0F4}"/>
          </ac:spMkLst>
        </pc:spChg>
        <pc:picChg chg="add mod">
          <ac:chgData name="Nikhil Rohidekar" userId="0c4b1985cb5cd3f3" providerId="LiveId" clId="{027F92B1-8F9F-4B1E-B718-D42DE88FC2DB}" dt="2023-12-17T14:23:43.329" v="164" actId="1076"/>
          <ac:picMkLst>
            <pc:docMk/>
            <pc:sldMk cId="2130453918" sldId="275"/>
            <ac:picMk id="4" creationId="{5C0584A9-1848-E8A0-4AB1-151DF310BE51}"/>
          </ac:picMkLst>
        </pc:picChg>
      </pc:sldChg>
      <pc:sldChg chg="new del">
        <pc:chgData name="Nikhil Rohidekar" userId="0c4b1985cb5cd3f3" providerId="LiveId" clId="{027F92B1-8F9F-4B1E-B718-D42DE88FC2DB}" dt="2023-12-17T14:25:19.453" v="181" actId="47"/>
        <pc:sldMkLst>
          <pc:docMk/>
          <pc:sldMk cId="2996922556" sldId="276"/>
        </pc:sldMkLst>
      </pc:sldChg>
      <pc:sldChg chg="addSp delSp modSp new mod">
        <pc:chgData name="Nikhil Rohidekar" userId="0c4b1985cb5cd3f3" providerId="LiveId" clId="{027F92B1-8F9F-4B1E-B718-D42DE88FC2DB}" dt="2023-12-25T05:12:39.042" v="223" actId="14100"/>
        <pc:sldMkLst>
          <pc:docMk/>
          <pc:sldMk cId="3754914924" sldId="277"/>
        </pc:sldMkLst>
        <pc:spChg chg="mod">
          <ac:chgData name="Nikhil Rohidekar" userId="0c4b1985cb5cd3f3" providerId="LiveId" clId="{027F92B1-8F9F-4B1E-B718-D42DE88FC2DB}" dt="2023-12-25T05:12:39.042" v="223" actId="14100"/>
          <ac:spMkLst>
            <pc:docMk/>
            <pc:sldMk cId="3754914924" sldId="277"/>
            <ac:spMk id="2" creationId="{D25332E1-1396-7254-4BDC-958C2EAFE510}"/>
          </ac:spMkLst>
        </pc:spChg>
        <pc:spChg chg="del">
          <ac:chgData name="Nikhil Rohidekar" userId="0c4b1985cb5cd3f3" providerId="LiveId" clId="{027F92B1-8F9F-4B1E-B718-D42DE88FC2DB}" dt="2023-12-17T14:24:11.212" v="167" actId="478"/>
          <ac:spMkLst>
            <pc:docMk/>
            <pc:sldMk cId="3754914924" sldId="277"/>
            <ac:spMk id="3" creationId="{89AC4AEB-B88B-5835-7CB9-35F57A32F5D4}"/>
          </ac:spMkLst>
        </pc:spChg>
        <pc:spChg chg="add del">
          <ac:chgData name="Nikhil Rohidekar" userId="0c4b1985cb5cd3f3" providerId="LiveId" clId="{027F92B1-8F9F-4B1E-B718-D42DE88FC2DB}" dt="2023-12-17T14:24:20.167" v="171" actId="22"/>
          <ac:spMkLst>
            <pc:docMk/>
            <pc:sldMk cId="3754914924" sldId="277"/>
            <ac:spMk id="5" creationId="{86EC799A-93BA-0EBD-C471-57F0106C2744}"/>
          </ac:spMkLst>
        </pc:spChg>
        <pc:spChg chg="add mod">
          <ac:chgData name="Nikhil Rohidekar" userId="0c4b1985cb5cd3f3" providerId="LiveId" clId="{027F92B1-8F9F-4B1E-B718-D42DE88FC2DB}" dt="2023-12-17T14:24:29.474" v="173" actId="1076"/>
          <ac:spMkLst>
            <pc:docMk/>
            <pc:sldMk cId="3754914924" sldId="277"/>
            <ac:spMk id="6" creationId="{00F17424-76F5-2D87-4C22-C04058E29B5D}"/>
          </ac:spMkLst>
        </pc:spChg>
        <pc:picChg chg="add mod">
          <ac:chgData name="Nikhil Rohidekar" userId="0c4b1985cb5cd3f3" providerId="LiveId" clId="{027F92B1-8F9F-4B1E-B718-D42DE88FC2DB}" dt="2023-12-17T14:24:23.038" v="172"/>
          <ac:picMkLst>
            <pc:docMk/>
            <pc:sldMk cId="3754914924" sldId="277"/>
            <ac:picMk id="7" creationId="{5A97E9A2-C1A2-4372-29FF-B058E6D97191}"/>
          </ac:picMkLst>
        </pc:picChg>
      </pc:sldChg>
      <pc:sldChg chg="addSp modSp add mod">
        <pc:chgData name="Nikhil Rohidekar" userId="0c4b1985cb5cd3f3" providerId="LiveId" clId="{027F92B1-8F9F-4B1E-B718-D42DE88FC2DB}" dt="2023-12-17T14:25:13.012" v="180" actId="1076"/>
        <pc:sldMkLst>
          <pc:docMk/>
          <pc:sldMk cId="456268863" sldId="278"/>
        </pc:sldMkLst>
        <pc:spChg chg="mod">
          <ac:chgData name="Nikhil Rohidekar" userId="0c4b1985cb5cd3f3" providerId="LiveId" clId="{027F92B1-8F9F-4B1E-B718-D42DE88FC2DB}" dt="2023-12-17T14:25:06.409" v="179" actId="1076"/>
          <ac:spMkLst>
            <pc:docMk/>
            <pc:sldMk cId="456268863" sldId="278"/>
            <ac:spMk id="2" creationId="{D25332E1-1396-7254-4BDC-958C2EAFE510}"/>
          </ac:spMkLst>
        </pc:spChg>
        <pc:spChg chg="add mod">
          <ac:chgData name="Nikhil Rohidekar" userId="0c4b1985cb5cd3f3" providerId="LiveId" clId="{027F92B1-8F9F-4B1E-B718-D42DE88FC2DB}" dt="2023-12-17T14:25:13.012" v="180" actId="1076"/>
          <ac:spMkLst>
            <pc:docMk/>
            <pc:sldMk cId="456268863" sldId="278"/>
            <ac:spMk id="3" creationId="{0E38A605-17F7-7953-02A4-09AAF8532377}"/>
          </ac:spMkLst>
        </pc:spChg>
        <pc:picChg chg="add mod">
          <ac:chgData name="Nikhil Rohidekar" userId="0c4b1985cb5cd3f3" providerId="LiveId" clId="{027F92B1-8F9F-4B1E-B718-D42DE88FC2DB}" dt="2023-12-17T14:25:02.278" v="178"/>
          <ac:picMkLst>
            <pc:docMk/>
            <pc:sldMk cId="456268863" sldId="278"/>
            <ac:picMk id="4" creationId="{FFE5ABB2-7062-6BBD-B9E2-DD4565E070BB}"/>
          </ac:picMkLst>
        </pc:picChg>
        <pc:picChg chg="add mod">
          <ac:chgData name="Nikhil Rohidekar" userId="0c4b1985cb5cd3f3" providerId="LiveId" clId="{027F92B1-8F9F-4B1E-B718-D42DE88FC2DB}" dt="2023-12-17T14:25:02.278" v="178"/>
          <ac:picMkLst>
            <pc:docMk/>
            <pc:sldMk cId="456268863" sldId="278"/>
            <ac:picMk id="5" creationId="{E9E2B197-9ABE-5378-2063-34B9F830C7E4}"/>
          </ac:picMkLst>
        </pc:picChg>
      </pc:sldChg>
      <pc:sldChg chg="addSp modSp add mod">
        <pc:chgData name="Nikhil Rohidekar" userId="0c4b1985cb5cd3f3" providerId="LiveId" clId="{027F92B1-8F9F-4B1E-B718-D42DE88FC2DB}" dt="2023-12-17T14:24:52.103" v="177" actId="1076"/>
        <pc:sldMkLst>
          <pc:docMk/>
          <pc:sldMk cId="3652996077" sldId="279"/>
        </pc:sldMkLst>
        <pc:spChg chg="mod">
          <ac:chgData name="Nikhil Rohidekar" userId="0c4b1985cb5cd3f3" providerId="LiveId" clId="{027F92B1-8F9F-4B1E-B718-D42DE88FC2DB}" dt="2023-12-17T14:24:43.077" v="174" actId="1076"/>
          <ac:spMkLst>
            <pc:docMk/>
            <pc:sldMk cId="3652996077" sldId="279"/>
            <ac:spMk id="2" creationId="{D25332E1-1396-7254-4BDC-958C2EAFE510}"/>
          </ac:spMkLst>
        </pc:spChg>
        <pc:spChg chg="add mod">
          <ac:chgData name="Nikhil Rohidekar" userId="0c4b1985cb5cd3f3" providerId="LiveId" clId="{027F92B1-8F9F-4B1E-B718-D42DE88FC2DB}" dt="2023-12-17T14:24:49.406" v="176" actId="1076"/>
          <ac:spMkLst>
            <pc:docMk/>
            <pc:sldMk cId="3652996077" sldId="279"/>
            <ac:spMk id="3" creationId="{490F25C0-8919-1E99-E1E9-6EA8825BC85A}"/>
          </ac:spMkLst>
        </pc:spChg>
        <pc:picChg chg="add mod">
          <ac:chgData name="Nikhil Rohidekar" userId="0c4b1985cb5cd3f3" providerId="LiveId" clId="{027F92B1-8F9F-4B1E-B718-D42DE88FC2DB}" dt="2023-12-17T14:24:52.103" v="177" actId="1076"/>
          <ac:picMkLst>
            <pc:docMk/>
            <pc:sldMk cId="3652996077" sldId="279"/>
            <ac:picMk id="4" creationId="{ECE1A523-D444-02DC-0E58-5D7D02C53F67}"/>
          </ac:picMkLst>
        </pc:picChg>
      </pc:sldChg>
      <pc:sldChg chg="addSp delSp modSp add mod">
        <pc:chgData name="Nikhil Rohidekar" userId="0c4b1985cb5cd3f3" providerId="LiveId" clId="{027F92B1-8F9F-4B1E-B718-D42DE88FC2DB}" dt="2023-12-25T05:12:03.180" v="221" actId="1076"/>
        <pc:sldMkLst>
          <pc:docMk/>
          <pc:sldMk cId="3443576618" sldId="280"/>
        </pc:sldMkLst>
        <pc:spChg chg="del">
          <ac:chgData name="Nikhil Rohidekar" userId="0c4b1985cb5cd3f3" providerId="LiveId" clId="{027F92B1-8F9F-4B1E-B718-D42DE88FC2DB}" dt="2023-12-25T05:11:13.921" v="211" actId="478"/>
          <ac:spMkLst>
            <pc:docMk/>
            <pc:sldMk cId="3443576618" sldId="280"/>
            <ac:spMk id="2" creationId="{00000000-0000-0000-0000-000000000000}"/>
          </ac:spMkLst>
        </pc:spChg>
        <pc:spChg chg="add del mod">
          <ac:chgData name="Nikhil Rohidekar" userId="0c4b1985cb5cd3f3" providerId="LiveId" clId="{027F92B1-8F9F-4B1E-B718-D42DE88FC2DB}" dt="2023-12-25T05:11:16.725" v="212" actId="478"/>
          <ac:spMkLst>
            <pc:docMk/>
            <pc:sldMk cId="3443576618" sldId="280"/>
            <ac:spMk id="4" creationId="{3009A3FF-3E07-9D3B-6DFA-D91D96E7717B}"/>
          </ac:spMkLst>
        </pc:spChg>
        <pc:spChg chg="del">
          <ac:chgData name="Nikhil Rohidekar" userId="0c4b1985cb5cd3f3" providerId="LiveId" clId="{027F92B1-8F9F-4B1E-B718-D42DE88FC2DB}" dt="2023-12-25T05:11:21.664" v="213" actId="478"/>
          <ac:spMkLst>
            <pc:docMk/>
            <pc:sldMk cId="3443576618" sldId="280"/>
            <ac:spMk id="5" creationId="{1854531F-8298-64B1-3FD0-87314FEEC752}"/>
          </ac:spMkLst>
        </pc:spChg>
        <pc:spChg chg="add mod">
          <ac:chgData name="Nikhil Rohidekar" userId="0c4b1985cb5cd3f3" providerId="LiveId" clId="{027F92B1-8F9F-4B1E-B718-D42DE88FC2DB}" dt="2023-12-25T05:12:03.180" v="221" actId="1076"/>
          <ac:spMkLst>
            <pc:docMk/>
            <pc:sldMk cId="3443576618" sldId="280"/>
            <ac:spMk id="7" creationId="{2E8F1620-FFAD-2333-3AAA-869636A7996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panose="020B0604030504040204" pitchFamily="34" charset="0"/>
                <a:ea typeface="Verdana" panose="020B0604030504040204" pitchFamily="34" charset="0"/>
              </a:rPr>
              <a:t>Integrated Health Care Application </a:t>
            </a:r>
          </a:p>
        </p:txBody>
      </p:sp>
      <p:sp>
        <p:nvSpPr>
          <p:cNvPr id="3" name="Subtitle 2"/>
          <p:cNvSpPr>
            <a:spLocks noGrp="1"/>
          </p:cNvSpPr>
          <p:nvPr>
            <p:ph type="subTitle" idx="1"/>
          </p:nvPr>
        </p:nvSpPr>
        <p:spPr>
          <a:xfrm>
            <a:off x="790469" y="2721956"/>
            <a:ext cx="3970594" cy="552184"/>
          </a:xfrm>
        </p:spPr>
        <p:txBody>
          <a:bodyPr>
            <a:normAutofit/>
          </a:bodyPr>
          <a:lstStyle/>
          <a:p>
            <a:pPr algn="l"/>
            <a:r>
              <a:rPr lang="en-GB" b="1" dirty="0"/>
              <a:t>Batch Number: CBC</a:t>
            </a:r>
          </a:p>
        </p:txBody>
      </p:sp>
      <p:graphicFrame>
        <p:nvGraphicFramePr>
          <p:cNvPr id="4" name="Table 3"/>
          <p:cNvGraphicFramePr>
            <a:graphicFrameLocks noGrp="1"/>
          </p:cNvGraphicFramePr>
          <p:nvPr>
            <p:extLst>
              <p:ext uri="{D42A27DB-BD31-4B8C-83A1-F6EECF244321}">
                <p14:modId xmlns:p14="http://schemas.microsoft.com/office/powerpoint/2010/main" val="3679967219"/>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rPr>
                        <a:t>20201CBC0026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NIKHIL K ROHIDEKAR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Dr.</a:t>
            </a:r>
            <a:r>
              <a:rPr lang="en-GB" sz="1700" dirty="0">
                <a:solidFill>
                  <a:schemeClr val="tx1"/>
                </a:solidFill>
              </a:rPr>
              <a:t> Srinivasan T R</a:t>
            </a:r>
          </a:p>
          <a:p>
            <a:pPr algn="l"/>
            <a:r>
              <a:rPr lang="en-GB" sz="1700" dirty="0">
                <a:solidFill>
                  <a:schemeClr val="tx1"/>
                </a:solidFill>
              </a:rPr>
              <a:t>Professor</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4" name="Content Placeholder 2">
            <a:extLst>
              <a:ext uri="{FF2B5EF4-FFF2-40B4-BE49-F238E27FC236}">
                <a16:creationId xmlns:a16="http://schemas.microsoft.com/office/drawing/2014/main" id="{752A828F-4437-5CE2-477C-557F4AAF1A7C}"/>
              </a:ext>
            </a:extLst>
          </p:cNvPr>
          <p:cNvSpPr>
            <a:spLocks noGrp="1"/>
          </p:cNvSpPr>
          <p:nvPr>
            <p:ph idx="1"/>
          </p:nvPr>
        </p:nvSpPr>
        <p:spPr>
          <a:xfrm>
            <a:off x="762000" y="1539878"/>
            <a:ext cx="10668000" cy="4952997"/>
          </a:xfrm>
        </p:spPr>
        <p:txBody>
          <a:bodyPr>
            <a:normAutofit/>
          </a:bodyPr>
          <a:lstStyle/>
          <a:p>
            <a:pPr marL="0" indent="0">
              <a:buNone/>
            </a:pPr>
            <a:r>
              <a:rPr lang="en-US" sz="1500" b="0" i="0" dirty="0">
                <a:effectLst/>
                <a:latin typeface="Times New Roman" panose="02020603050405020304" pitchFamily="18" charset="0"/>
                <a:cs typeface="Times New Roman" panose="02020603050405020304" pitchFamily="18" charset="0"/>
              </a:rPr>
              <a:t>Investigate the impact of healthcare management applications on healthcare delivery, focusing on the roles and functionalities of administrators, users, hospitals, and doctors.</a:t>
            </a:r>
          </a:p>
          <a:p>
            <a:pPr marL="0" indent="0">
              <a:buNone/>
            </a:pPr>
            <a:r>
              <a:rPr lang="en-US" sz="1500" b="0" i="0" dirty="0">
                <a:effectLst/>
                <a:latin typeface="Times New Roman" panose="02020603050405020304" pitchFamily="18" charset="0"/>
                <a:cs typeface="Times New Roman" panose="02020603050405020304" pitchFamily="18" charset="0"/>
              </a:rPr>
              <a:t>Assess the importance of user-centered design in healthcare applications and its influence on patient engagement and healthcare outcomes.</a:t>
            </a:r>
          </a:p>
          <a:p>
            <a:pPr marL="0" indent="0">
              <a:buNone/>
            </a:pPr>
            <a:r>
              <a:rPr lang="en-US" sz="1500" b="0" i="0" dirty="0">
                <a:effectLst/>
                <a:latin typeface="Times New Roman" panose="02020603050405020304" pitchFamily="18" charset="0"/>
                <a:cs typeface="Times New Roman" panose="02020603050405020304" pitchFamily="18" charset="0"/>
              </a:rPr>
              <a:t>Examine the contributions of digital tools in enhancing operational efficiency within healthcare institutions.</a:t>
            </a:r>
          </a:p>
          <a:p>
            <a:pPr marL="0" indent="0">
              <a:buNone/>
            </a:pPr>
            <a:r>
              <a:rPr lang="en-US" sz="1500" b="0" i="0" dirty="0">
                <a:effectLst/>
                <a:latin typeface="Times New Roman" panose="02020603050405020304" pitchFamily="18" charset="0"/>
                <a:cs typeface="Times New Roman" panose="02020603050405020304" pitchFamily="18" charset="0"/>
              </a:rPr>
              <a:t>Explore the implications of effective doctor-patient communication facilitated by healthcare applications.</a:t>
            </a:r>
          </a:p>
          <a:p>
            <a:pPr marL="0" indent="0">
              <a:buNone/>
            </a:pPr>
            <a:r>
              <a:rPr lang="en-US" sz="1500" b="0" i="0" dirty="0">
                <a:effectLst/>
                <a:latin typeface="Times New Roman" panose="02020603050405020304" pitchFamily="18" charset="0"/>
                <a:cs typeface="Times New Roman" panose="02020603050405020304" pitchFamily="18" charset="0"/>
              </a:rPr>
              <a:t>Highlight the need for robust security and privacy measures to ensure the protection of healthcare data and compliance with relevant regulations.</a:t>
            </a:r>
            <a:endParaRPr lang="en-GB" sz="1500" dirty="0"/>
          </a:p>
        </p:txBody>
      </p:sp>
    </p:spTree>
    <p:extLst>
      <p:ext uri="{BB962C8B-B14F-4D97-AF65-F5344CB8AC3E}">
        <p14:creationId xmlns:p14="http://schemas.microsoft.com/office/powerpoint/2010/main" val="266672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4" name="Content Placeholder 2">
            <a:extLst>
              <a:ext uri="{FF2B5EF4-FFF2-40B4-BE49-F238E27FC236}">
                <a16:creationId xmlns:a16="http://schemas.microsoft.com/office/drawing/2014/main" id="{D71C1011-3111-72DF-3A2E-524B88CBB759}"/>
              </a:ext>
            </a:extLst>
          </p:cNvPr>
          <p:cNvSpPr>
            <a:spLocks noGrp="1"/>
          </p:cNvSpPr>
          <p:nvPr>
            <p:ph idx="1"/>
          </p:nvPr>
        </p:nvSpPr>
        <p:spPr>
          <a:xfrm>
            <a:off x="838200" y="1825625"/>
            <a:ext cx="10515600" cy="4351338"/>
          </a:xfrm>
        </p:spPr>
        <p:txBody>
          <a:bodyPr>
            <a:normAutofit/>
          </a:bodyPr>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Hardware Requirements</a:t>
            </a:r>
            <a:r>
              <a:rPr lang="en-US" sz="1800" dirty="0">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H/W System Configuration: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Processor                        -    I3/Intel Processor</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RAM                              -    8 GB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Hard Disk                      -    1TB</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Software Requirements</a:t>
            </a:r>
            <a:r>
              <a:rPr lang="en-US" sz="1800" dirty="0">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S/W System Configuration: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Operating System                  -   Windows 10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JDK			- java</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SDK			- Android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IDE			-Android studio</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Database`		-SQL</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3149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4" name="Content Placeholder 2">
            <a:extLst>
              <a:ext uri="{FF2B5EF4-FFF2-40B4-BE49-F238E27FC236}">
                <a16:creationId xmlns:a16="http://schemas.microsoft.com/office/drawing/2014/main" id="{8496B6CC-E1E5-EFBF-4014-A1F378592858}"/>
              </a:ext>
            </a:extLst>
          </p:cNvPr>
          <p:cNvSpPr>
            <a:spLocks noGrp="1"/>
          </p:cNvSpPr>
          <p:nvPr>
            <p:ph idx="1"/>
          </p:nvPr>
        </p:nvSpPr>
        <p:spPr>
          <a:xfrm>
            <a:off x="1203960" y="1592414"/>
            <a:ext cx="10668000" cy="4952997"/>
          </a:xfrm>
        </p:spPr>
        <p:txBody>
          <a:bodyPr/>
          <a:lstStyle/>
          <a:p>
            <a:pPr marL="0" indent="0">
              <a:buNone/>
            </a:pPr>
            <a:r>
              <a:rPr lang="en-US" b="1" dirty="0"/>
              <a:t>BLOCK DIAGRAM				         CLASS DIAGRAM</a:t>
            </a:r>
          </a:p>
          <a:p>
            <a:endParaRPr lang="en-US" b="1" dirty="0"/>
          </a:p>
        </p:txBody>
      </p:sp>
      <p:pic>
        <p:nvPicPr>
          <p:cNvPr id="5" name="Picture 4">
            <a:extLst>
              <a:ext uri="{FF2B5EF4-FFF2-40B4-BE49-F238E27FC236}">
                <a16:creationId xmlns:a16="http://schemas.microsoft.com/office/drawing/2014/main" id="{5D6DBAAF-8291-B3F8-CB0D-2ACA2536BD27}"/>
              </a:ext>
            </a:extLst>
          </p:cNvPr>
          <p:cNvPicPr>
            <a:picLocks noChangeAspect="1"/>
          </p:cNvPicPr>
          <p:nvPr/>
        </p:nvPicPr>
        <p:blipFill rotWithShape="1">
          <a:blip r:embed="rId2"/>
          <a:srcRect b="12399"/>
          <a:stretch/>
        </p:blipFill>
        <p:spPr>
          <a:xfrm>
            <a:off x="526061" y="2167377"/>
            <a:ext cx="6240682" cy="3547622"/>
          </a:xfrm>
          <a:prstGeom prst="rect">
            <a:avLst/>
          </a:prstGeom>
        </p:spPr>
      </p:pic>
      <p:pic>
        <p:nvPicPr>
          <p:cNvPr id="6" name="Picture 5">
            <a:extLst>
              <a:ext uri="{FF2B5EF4-FFF2-40B4-BE49-F238E27FC236}">
                <a16:creationId xmlns:a16="http://schemas.microsoft.com/office/drawing/2014/main" id="{AC7C7266-F87A-206A-C8AC-AB60C6758A13}"/>
              </a:ext>
            </a:extLst>
          </p:cNvPr>
          <p:cNvPicPr>
            <a:picLocks noChangeAspect="1"/>
          </p:cNvPicPr>
          <p:nvPr/>
        </p:nvPicPr>
        <p:blipFill>
          <a:blip r:embed="rId3"/>
          <a:stretch>
            <a:fillRect/>
          </a:stretch>
        </p:blipFill>
        <p:spPr>
          <a:xfrm>
            <a:off x="6537960" y="1781643"/>
            <a:ext cx="5127979" cy="4574540"/>
          </a:xfrm>
          <a:prstGeom prst="rect">
            <a:avLst/>
          </a:prstGeom>
        </p:spPr>
      </p:pic>
    </p:spTree>
    <p:extLst>
      <p:ext uri="{BB962C8B-B14F-4D97-AF65-F5344CB8AC3E}">
        <p14:creationId xmlns:p14="http://schemas.microsoft.com/office/powerpoint/2010/main" val="1236023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6" name="Content Placeholder 2">
            <a:extLst>
              <a:ext uri="{FF2B5EF4-FFF2-40B4-BE49-F238E27FC236}">
                <a16:creationId xmlns:a16="http://schemas.microsoft.com/office/drawing/2014/main" id="{4491AD35-D5D6-8119-B8A5-6DC44FF43422}"/>
              </a:ext>
            </a:extLst>
          </p:cNvPr>
          <p:cNvSpPr>
            <a:spLocks noGrp="1"/>
          </p:cNvSpPr>
          <p:nvPr>
            <p:ph idx="1"/>
          </p:nvPr>
        </p:nvSpPr>
        <p:spPr>
          <a:xfrm>
            <a:off x="685800" y="1271338"/>
            <a:ext cx="10668000" cy="4952997"/>
          </a:xfrm>
        </p:spPr>
        <p:txBody>
          <a:bodyPr/>
          <a:lstStyle/>
          <a:p>
            <a:pPr marL="0" indent="0">
              <a:buNone/>
            </a:pPr>
            <a:r>
              <a:rPr lang="en-US" sz="1800" b="1" kern="1200" dirty="0">
                <a:solidFill>
                  <a:srgbClr val="000000"/>
                </a:solidFill>
                <a:effectLst/>
                <a:latin typeface="Times New Roman" panose="02020603050405020304" pitchFamily="18" charset="0"/>
                <a:ea typeface="Times New Roman" panose="02020603050405020304" pitchFamily="18" charset="0"/>
              </a:rPr>
              <a:t>UML diagrams use case</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7" name="Picture 6">
            <a:extLst>
              <a:ext uri="{FF2B5EF4-FFF2-40B4-BE49-F238E27FC236}">
                <a16:creationId xmlns:a16="http://schemas.microsoft.com/office/drawing/2014/main" id="{58A432E0-E29F-B1B7-F301-B9D56956C26D}"/>
              </a:ext>
            </a:extLst>
          </p:cNvPr>
          <p:cNvPicPr>
            <a:picLocks noChangeAspect="1"/>
          </p:cNvPicPr>
          <p:nvPr/>
        </p:nvPicPr>
        <p:blipFill>
          <a:blip r:embed="rId2"/>
          <a:stretch>
            <a:fillRect/>
          </a:stretch>
        </p:blipFill>
        <p:spPr>
          <a:xfrm>
            <a:off x="2768599" y="936637"/>
            <a:ext cx="7458075" cy="6107168"/>
          </a:xfrm>
          <a:prstGeom prst="rect">
            <a:avLst/>
          </a:prstGeom>
        </p:spPr>
      </p:pic>
    </p:spTree>
    <p:extLst>
      <p:ext uri="{BB962C8B-B14F-4D97-AF65-F5344CB8AC3E}">
        <p14:creationId xmlns:p14="http://schemas.microsoft.com/office/powerpoint/2010/main" val="2289487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781"/>
            <a:ext cx="10515600" cy="1325563"/>
          </a:xfrm>
        </p:spPr>
        <p:txBody>
          <a:bodyPr/>
          <a:lstStyle/>
          <a:p>
            <a:r>
              <a:rPr lang="en-US" b="1" dirty="0"/>
              <a:t>System Design &amp; Implementation</a:t>
            </a:r>
            <a:endParaRPr lang="en-GB" b="1" dirty="0"/>
          </a:p>
        </p:txBody>
      </p:sp>
      <p:sp>
        <p:nvSpPr>
          <p:cNvPr id="3" name="Content Placeholder 2">
            <a:extLst>
              <a:ext uri="{FF2B5EF4-FFF2-40B4-BE49-F238E27FC236}">
                <a16:creationId xmlns:a16="http://schemas.microsoft.com/office/drawing/2014/main" id="{0B03884B-29FC-01A7-2143-52722BC88947}"/>
              </a:ext>
            </a:extLst>
          </p:cNvPr>
          <p:cNvSpPr>
            <a:spLocks noGrp="1"/>
          </p:cNvSpPr>
          <p:nvPr>
            <p:ph idx="1"/>
          </p:nvPr>
        </p:nvSpPr>
        <p:spPr>
          <a:xfrm>
            <a:off x="685800" y="717885"/>
            <a:ext cx="10668000" cy="4952997"/>
          </a:xfrm>
        </p:spPr>
        <p:txBody>
          <a:bodyPr/>
          <a:lstStyle/>
          <a:p>
            <a:pPr marL="0" indent="0">
              <a:buNone/>
            </a:pPr>
            <a:r>
              <a:rPr lang="en-US" dirty="0"/>
              <a:t>UML DIAGRAM SEQUENCE</a:t>
            </a:r>
          </a:p>
        </p:txBody>
      </p:sp>
      <p:pic>
        <p:nvPicPr>
          <p:cNvPr id="4" name="Picture 3">
            <a:extLst>
              <a:ext uri="{FF2B5EF4-FFF2-40B4-BE49-F238E27FC236}">
                <a16:creationId xmlns:a16="http://schemas.microsoft.com/office/drawing/2014/main" id="{D33B2A90-54E1-CFB8-4127-6DB5E6081FD6}"/>
              </a:ext>
            </a:extLst>
          </p:cNvPr>
          <p:cNvPicPr>
            <a:picLocks noChangeAspect="1"/>
          </p:cNvPicPr>
          <p:nvPr/>
        </p:nvPicPr>
        <p:blipFill>
          <a:blip r:embed="rId2"/>
          <a:stretch>
            <a:fillRect/>
          </a:stretch>
        </p:blipFill>
        <p:spPr>
          <a:xfrm>
            <a:off x="1524635" y="850325"/>
            <a:ext cx="9142730" cy="6205796"/>
          </a:xfrm>
          <a:prstGeom prst="rect">
            <a:avLst/>
          </a:prstGeom>
        </p:spPr>
      </p:pic>
    </p:spTree>
    <p:extLst>
      <p:ext uri="{BB962C8B-B14F-4D97-AF65-F5344CB8AC3E}">
        <p14:creationId xmlns:p14="http://schemas.microsoft.com/office/powerpoint/2010/main" val="855493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979" y="0"/>
            <a:ext cx="10515600" cy="1325563"/>
          </a:xfrm>
        </p:spPr>
        <p:txBody>
          <a:bodyPr/>
          <a:lstStyle/>
          <a:p>
            <a:r>
              <a:rPr lang="en-US" b="1" dirty="0"/>
              <a:t>System Design &amp; Implementation</a:t>
            </a:r>
            <a:endParaRPr lang="en-GB" b="1" dirty="0"/>
          </a:p>
        </p:txBody>
      </p:sp>
      <p:sp>
        <p:nvSpPr>
          <p:cNvPr id="3" name="Content Placeholder 2">
            <a:extLst>
              <a:ext uri="{FF2B5EF4-FFF2-40B4-BE49-F238E27FC236}">
                <a16:creationId xmlns:a16="http://schemas.microsoft.com/office/drawing/2014/main" id="{D4C38CBC-1871-34FA-6FA0-31A27116D0F4}"/>
              </a:ext>
            </a:extLst>
          </p:cNvPr>
          <p:cNvSpPr>
            <a:spLocks noGrp="1"/>
          </p:cNvSpPr>
          <p:nvPr>
            <p:ph idx="1"/>
          </p:nvPr>
        </p:nvSpPr>
        <p:spPr>
          <a:xfrm>
            <a:off x="685800" y="1143001"/>
            <a:ext cx="10668000" cy="4952997"/>
          </a:xfrm>
        </p:spPr>
        <p:txBody>
          <a:bodyPr/>
          <a:lstStyle/>
          <a:p>
            <a:pPr marL="0" indent="0">
              <a:buNone/>
            </a:pPr>
            <a:r>
              <a:rPr lang="en-US" dirty="0"/>
              <a:t>UML DIAGRAM </a:t>
            </a:r>
          </a:p>
          <a:p>
            <a:pPr marL="0" indent="0">
              <a:buNone/>
            </a:pPr>
            <a:r>
              <a:rPr lang="en-US" dirty="0"/>
              <a:t>COLLABORATION</a:t>
            </a:r>
          </a:p>
        </p:txBody>
      </p:sp>
      <p:pic>
        <p:nvPicPr>
          <p:cNvPr id="4" name="Picture 3">
            <a:extLst>
              <a:ext uri="{FF2B5EF4-FFF2-40B4-BE49-F238E27FC236}">
                <a16:creationId xmlns:a16="http://schemas.microsoft.com/office/drawing/2014/main" id="{5C0584A9-1848-E8A0-4AB1-151DF310BE51}"/>
              </a:ext>
            </a:extLst>
          </p:cNvPr>
          <p:cNvPicPr>
            <a:picLocks noChangeAspect="1"/>
          </p:cNvPicPr>
          <p:nvPr/>
        </p:nvPicPr>
        <p:blipFill>
          <a:blip r:embed="rId2"/>
          <a:stretch>
            <a:fillRect/>
          </a:stretch>
        </p:blipFill>
        <p:spPr>
          <a:xfrm>
            <a:off x="3858694" y="1113077"/>
            <a:ext cx="7262495" cy="5195407"/>
          </a:xfrm>
          <a:prstGeom prst="rect">
            <a:avLst/>
          </a:prstGeom>
        </p:spPr>
      </p:pic>
    </p:spTree>
    <p:extLst>
      <p:ext uri="{BB962C8B-B14F-4D97-AF65-F5344CB8AC3E}">
        <p14:creationId xmlns:p14="http://schemas.microsoft.com/office/powerpoint/2010/main" val="2130453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32E1-1396-7254-4BDC-958C2EAFE510}"/>
              </a:ext>
            </a:extLst>
          </p:cNvPr>
          <p:cNvSpPr>
            <a:spLocks noGrp="1"/>
          </p:cNvSpPr>
          <p:nvPr>
            <p:ph type="title"/>
          </p:nvPr>
        </p:nvSpPr>
        <p:spPr>
          <a:xfrm>
            <a:off x="0" y="0"/>
            <a:ext cx="6625389" cy="1325563"/>
          </a:xfrm>
        </p:spPr>
        <p:txBody>
          <a:bodyPr/>
          <a:lstStyle/>
          <a:p>
            <a:r>
              <a:rPr lang="en-US" b="1" dirty="0"/>
              <a:t>System Design &amp; Implementation</a:t>
            </a:r>
            <a:endParaRPr lang="en-US" dirty="0"/>
          </a:p>
        </p:txBody>
      </p:sp>
      <p:sp>
        <p:nvSpPr>
          <p:cNvPr id="6" name="Content Placeholder 2">
            <a:extLst>
              <a:ext uri="{FF2B5EF4-FFF2-40B4-BE49-F238E27FC236}">
                <a16:creationId xmlns:a16="http://schemas.microsoft.com/office/drawing/2014/main" id="{00F17424-76F5-2D87-4C22-C04058E29B5D}"/>
              </a:ext>
            </a:extLst>
          </p:cNvPr>
          <p:cNvSpPr>
            <a:spLocks noGrp="1"/>
          </p:cNvSpPr>
          <p:nvPr>
            <p:ph idx="1"/>
          </p:nvPr>
        </p:nvSpPr>
        <p:spPr>
          <a:xfrm>
            <a:off x="460376" y="1539878"/>
            <a:ext cx="10668000" cy="4952997"/>
          </a:xfrm>
        </p:spPr>
        <p:txBody>
          <a:bodyPr/>
          <a:lstStyle/>
          <a:p>
            <a:pPr marL="0" indent="0">
              <a:buNone/>
            </a:pPr>
            <a:r>
              <a:rPr lang="en-US" dirty="0"/>
              <a:t>UML DIAGRAMS ACTIVITY</a:t>
            </a:r>
          </a:p>
        </p:txBody>
      </p:sp>
      <p:pic>
        <p:nvPicPr>
          <p:cNvPr id="7" name="Picture 6">
            <a:extLst>
              <a:ext uri="{FF2B5EF4-FFF2-40B4-BE49-F238E27FC236}">
                <a16:creationId xmlns:a16="http://schemas.microsoft.com/office/drawing/2014/main" id="{5A97E9A2-C1A2-4372-29FF-B058E6D97191}"/>
              </a:ext>
            </a:extLst>
          </p:cNvPr>
          <p:cNvPicPr>
            <a:picLocks noChangeAspect="1"/>
          </p:cNvPicPr>
          <p:nvPr/>
        </p:nvPicPr>
        <p:blipFill>
          <a:blip r:embed="rId2"/>
          <a:stretch>
            <a:fillRect/>
          </a:stretch>
        </p:blipFill>
        <p:spPr>
          <a:xfrm>
            <a:off x="2648551" y="0"/>
            <a:ext cx="9083073" cy="7591425"/>
          </a:xfrm>
          <a:prstGeom prst="rect">
            <a:avLst/>
          </a:prstGeom>
        </p:spPr>
      </p:pic>
    </p:spTree>
    <p:extLst>
      <p:ext uri="{BB962C8B-B14F-4D97-AF65-F5344CB8AC3E}">
        <p14:creationId xmlns:p14="http://schemas.microsoft.com/office/powerpoint/2010/main" val="3754914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32E1-1396-7254-4BDC-958C2EAFE510}"/>
              </a:ext>
            </a:extLst>
          </p:cNvPr>
          <p:cNvSpPr>
            <a:spLocks noGrp="1"/>
          </p:cNvSpPr>
          <p:nvPr>
            <p:ph type="title"/>
          </p:nvPr>
        </p:nvSpPr>
        <p:spPr>
          <a:xfrm>
            <a:off x="292768" y="-116138"/>
            <a:ext cx="10515600" cy="1325563"/>
          </a:xfrm>
        </p:spPr>
        <p:txBody>
          <a:bodyPr/>
          <a:lstStyle/>
          <a:p>
            <a:r>
              <a:rPr lang="en-US" b="1" dirty="0"/>
              <a:t>System Design &amp; Implementation</a:t>
            </a:r>
            <a:endParaRPr lang="en-US" dirty="0"/>
          </a:p>
        </p:txBody>
      </p:sp>
      <p:sp>
        <p:nvSpPr>
          <p:cNvPr id="3" name="Content Placeholder 2">
            <a:extLst>
              <a:ext uri="{FF2B5EF4-FFF2-40B4-BE49-F238E27FC236}">
                <a16:creationId xmlns:a16="http://schemas.microsoft.com/office/drawing/2014/main" id="{490F25C0-8919-1E99-E1E9-6EA8825BC85A}"/>
              </a:ext>
            </a:extLst>
          </p:cNvPr>
          <p:cNvSpPr>
            <a:spLocks noGrp="1"/>
          </p:cNvSpPr>
          <p:nvPr>
            <p:ph idx="1"/>
          </p:nvPr>
        </p:nvSpPr>
        <p:spPr>
          <a:xfrm>
            <a:off x="216568" y="818930"/>
            <a:ext cx="10668000" cy="4952997"/>
          </a:xfrm>
        </p:spPr>
        <p:txBody>
          <a:bodyPr/>
          <a:lstStyle/>
          <a:p>
            <a:pPr marL="0" indent="0">
              <a:buNone/>
            </a:pPr>
            <a:r>
              <a:rPr lang="en-US" dirty="0"/>
              <a:t>ER DIAGRAM</a:t>
            </a:r>
          </a:p>
        </p:txBody>
      </p:sp>
      <p:pic>
        <p:nvPicPr>
          <p:cNvPr id="4" name="Picture 3">
            <a:extLst>
              <a:ext uri="{FF2B5EF4-FFF2-40B4-BE49-F238E27FC236}">
                <a16:creationId xmlns:a16="http://schemas.microsoft.com/office/drawing/2014/main" id="{ECE1A523-D444-02DC-0E58-5D7D02C53F67}"/>
              </a:ext>
            </a:extLst>
          </p:cNvPr>
          <p:cNvPicPr>
            <a:picLocks noChangeAspect="1"/>
          </p:cNvPicPr>
          <p:nvPr/>
        </p:nvPicPr>
        <p:blipFill>
          <a:blip r:embed="rId2"/>
          <a:stretch>
            <a:fillRect/>
          </a:stretch>
        </p:blipFill>
        <p:spPr>
          <a:xfrm>
            <a:off x="2824280" y="818930"/>
            <a:ext cx="9367720" cy="5443679"/>
          </a:xfrm>
          <a:prstGeom prst="rect">
            <a:avLst/>
          </a:prstGeom>
        </p:spPr>
      </p:pic>
    </p:spTree>
    <p:extLst>
      <p:ext uri="{BB962C8B-B14F-4D97-AF65-F5344CB8AC3E}">
        <p14:creationId xmlns:p14="http://schemas.microsoft.com/office/powerpoint/2010/main" val="3652996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32E1-1396-7254-4BDC-958C2EAFE510}"/>
              </a:ext>
            </a:extLst>
          </p:cNvPr>
          <p:cNvSpPr>
            <a:spLocks noGrp="1"/>
          </p:cNvSpPr>
          <p:nvPr>
            <p:ph type="title"/>
          </p:nvPr>
        </p:nvSpPr>
        <p:spPr>
          <a:xfrm>
            <a:off x="180473" y="-373063"/>
            <a:ext cx="10515600" cy="1325563"/>
          </a:xfrm>
        </p:spPr>
        <p:txBody>
          <a:bodyPr/>
          <a:lstStyle/>
          <a:p>
            <a:r>
              <a:rPr lang="en-US" b="1" dirty="0"/>
              <a:t>System Design &amp; Implementation</a:t>
            </a:r>
            <a:endParaRPr lang="en-US" dirty="0"/>
          </a:p>
        </p:txBody>
      </p:sp>
      <p:sp>
        <p:nvSpPr>
          <p:cNvPr id="3" name="Content Placeholder 2">
            <a:extLst>
              <a:ext uri="{FF2B5EF4-FFF2-40B4-BE49-F238E27FC236}">
                <a16:creationId xmlns:a16="http://schemas.microsoft.com/office/drawing/2014/main" id="{0E38A605-17F7-7953-02A4-09AAF8532377}"/>
              </a:ext>
            </a:extLst>
          </p:cNvPr>
          <p:cNvSpPr>
            <a:spLocks noGrp="1"/>
          </p:cNvSpPr>
          <p:nvPr>
            <p:ph idx="1"/>
          </p:nvPr>
        </p:nvSpPr>
        <p:spPr>
          <a:xfrm>
            <a:off x="2029327" y="952500"/>
            <a:ext cx="10668000" cy="4952997"/>
          </a:xfrm>
        </p:spPr>
        <p:txBody>
          <a:bodyPr/>
          <a:lstStyle/>
          <a:p>
            <a:pPr marL="0" indent="0">
              <a:buNone/>
            </a:pPr>
            <a:r>
              <a:rPr lang="en-US" dirty="0"/>
              <a:t>UML DIAGRAM COMPOENT AND DEPLOYMENT</a:t>
            </a:r>
          </a:p>
        </p:txBody>
      </p:sp>
      <p:pic>
        <p:nvPicPr>
          <p:cNvPr id="4" name="Picture 3">
            <a:extLst>
              <a:ext uri="{FF2B5EF4-FFF2-40B4-BE49-F238E27FC236}">
                <a16:creationId xmlns:a16="http://schemas.microsoft.com/office/drawing/2014/main" id="{FFE5ABB2-7062-6BBD-B9E2-DD4565E070BB}"/>
              </a:ext>
            </a:extLst>
          </p:cNvPr>
          <p:cNvPicPr>
            <a:picLocks noChangeAspect="1"/>
          </p:cNvPicPr>
          <p:nvPr/>
        </p:nvPicPr>
        <p:blipFill>
          <a:blip r:embed="rId2"/>
          <a:stretch>
            <a:fillRect/>
          </a:stretch>
        </p:blipFill>
        <p:spPr>
          <a:xfrm>
            <a:off x="0" y="1447802"/>
            <a:ext cx="5946459" cy="3705225"/>
          </a:xfrm>
          <a:prstGeom prst="rect">
            <a:avLst/>
          </a:prstGeom>
        </p:spPr>
      </p:pic>
      <p:pic>
        <p:nvPicPr>
          <p:cNvPr id="5" name="Picture 4">
            <a:extLst>
              <a:ext uri="{FF2B5EF4-FFF2-40B4-BE49-F238E27FC236}">
                <a16:creationId xmlns:a16="http://schemas.microsoft.com/office/drawing/2014/main" id="{E9E2B197-9ABE-5378-2063-34B9F830C7E4}"/>
              </a:ext>
            </a:extLst>
          </p:cNvPr>
          <p:cNvPicPr>
            <a:picLocks noChangeAspect="1"/>
          </p:cNvPicPr>
          <p:nvPr/>
        </p:nvPicPr>
        <p:blipFill>
          <a:blip r:embed="rId3"/>
          <a:stretch>
            <a:fillRect/>
          </a:stretch>
        </p:blipFill>
        <p:spPr>
          <a:xfrm>
            <a:off x="6245543" y="1447801"/>
            <a:ext cx="6083618" cy="3705225"/>
          </a:xfrm>
          <a:prstGeom prst="rect">
            <a:avLst/>
          </a:prstGeom>
        </p:spPr>
      </p:pic>
    </p:spTree>
    <p:extLst>
      <p:ext uri="{BB962C8B-B14F-4D97-AF65-F5344CB8AC3E}">
        <p14:creationId xmlns:p14="http://schemas.microsoft.com/office/powerpoint/2010/main" val="456268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1" y="0"/>
            <a:ext cx="10515600" cy="1325563"/>
          </a:xfrm>
        </p:spPr>
        <p:txBody>
          <a:bodyPr/>
          <a:lstStyle/>
          <a:p>
            <a:r>
              <a:rPr lang="en-GB" b="1" dirty="0"/>
              <a:t>Timeline of Project Gantt Chart </a:t>
            </a:r>
          </a:p>
        </p:txBody>
      </p:sp>
      <p:pic>
        <p:nvPicPr>
          <p:cNvPr id="8" name="Picture 7">
            <a:extLst>
              <a:ext uri="{FF2B5EF4-FFF2-40B4-BE49-F238E27FC236}">
                <a16:creationId xmlns:a16="http://schemas.microsoft.com/office/drawing/2014/main" id="{DC761589-7B8D-0D49-D42C-CB06BD153EAC}"/>
              </a:ext>
            </a:extLst>
          </p:cNvPr>
          <p:cNvPicPr>
            <a:picLocks noChangeAspect="1"/>
          </p:cNvPicPr>
          <p:nvPr/>
        </p:nvPicPr>
        <p:blipFill>
          <a:blip r:embed="rId2"/>
          <a:stretch>
            <a:fillRect/>
          </a:stretch>
        </p:blipFill>
        <p:spPr>
          <a:xfrm>
            <a:off x="5792550" y="-944880"/>
            <a:ext cx="6399450" cy="6858000"/>
          </a:xfrm>
          <a:prstGeom prst="rect">
            <a:avLst/>
          </a:prstGeom>
        </p:spPr>
      </p:pic>
      <p:pic>
        <p:nvPicPr>
          <p:cNvPr id="9" name="Picture 8">
            <a:extLst>
              <a:ext uri="{FF2B5EF4-FFF2-40B4-BE49-F238E27FC236}">
                <a16:creationId xmlns:a16="http://schemas.microsoft.com/office/drawing/2014/main" id="{F0404365-1A62-2233-410F-47AFA5D57F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245" y="944880"/>
            <a:ext cx="6020435" cy="2319655"/>
          </a:xfrm>
          <a:prstGeom prst="rect">
            <a:avLst/>
          </a:prstGeom>
          <a:noFill/>
          <a:ln>
            <a:noFill/>
          </a:ln>
        </p:spPr>
      </p:pic>
    </p:spTree>
    <p:extLst>
      <p:ext uri="{BB962C8B-B14F-4D97-AF65-F5344CB8AC3E}">
        <p14:creationId xmlns:p14="http://schemas.microsoft.com/office/powerpoint/2010/main" val="367733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4" name="Content Placeholder 2">
            <a:extLst>
              <a:ext uri="{FF2B5EF4-FFF2-40B4-BE49-F238E27FC236}">
                <a16:creationId xmlns:a16="http://schemas.microsoft.com/office/drawing/2014/main" id="{83F5F96C-93F7-0945-D45F-3F7008554806}"/>
              </a:ext>
            </a:extLst>
          </p:cNvPr>
          <p:cNvSpPr>
            <a:spLocks noGrp="1"/>
          </p:cNvSpPr>
          <p:nvPr>
            <p:ph idx="1"/>
          </p:nvPr>
        </p:nvSpPr>
        <p:spPr>
          <a:xfrm>
            <a:off x="838200" y="1253331"/>
            <a:ext cx="10515600" cy="4351338"/>
          </a:xfrm>
        </p:spPr>
        <p:txBody>
          <a:bodyPr>
            <a:normAutofit fontScale="77500" lnSpcReduction="20000"/>
          </a:bodyPr>
          <a:lstStyle/>
          <a:p>
            <a:pPr marL="0" marR="0" algn="just">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WHY IS THE PARTICULAR TOPIC CHOSEN?</a:t>
            </a: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The topic of the Integrated Health Care Android Application was chosen due to the pressing need for a comprehensive and accessible healthcare solution. Many individuals struggle to find reliable healthcare providers and diagnostic services at reasonable prices. This project aims to bridge that gap by offering a user-friendly, customizable app that connects patients with doctors and hospitals while ensuring affordability and quality. It also addresses the need for a centralized database for healthcare profiles, making it easier for both patients and doctors to manage their healthcare information efficiently. Ultimately, this project seeks to improve healthcare accessibility and overall well-being for all users.</a:t>
            </a: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algn="just">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MOTIVATION</a:t>
            </a: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The escalating demand for seamless healthcare necessitates innovative solutions. Bridging the gap in current healthcare systems motivates the exploration of streamlined, user-centric platforms.</a:t>
            </a: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algn="just">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SCOPE</a:t>
            </a:r>
          </a:p>
          <a:p>
            <a:r>
              <a:rPr lang="en-US" sz="1800" dirty="0">
                <a:effectLst/>
                <a:latin typeface="Times New Roman" panose="02020603050405020304" pitchFamily="18" charset="0"/>
                <a:ea typeface="Times New Roman" panose="02020603050405020304" pitchFamily="18" charset="0"/>
              </a:rPr>
              <a:t>This project aims to develop a comprehensive healthcare platform, addressing usability issues and enhancing patient-provider engagement. The scope encompasses creating an intuitive system that revolutionizes the healthcare experience for both users and providers.</a:t>
            </a:r>
            <a:endParaRPr lang="en-US" sz="1200"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pic>
        <p:nvPicPr>
          <p:cNvPr id="4" name="Picture 3">
            <a:extLst>
              <a:ext uri="{FF2B5EF4-FFF2-40B4-BE49-F238E27FC236}">
                <a16:creationId xmlns:a16="http://schemas.microsoft.com/office/drawing/2014/main" id="{947E0C50-A5B3-3BCF-1B1D-979421020D57}"/>
              </a:ext>
            </a:extLst>
          </p:cNvPr>
          <p:cNvPicPr>
            <a:picLocks noChangeAspect="1"/>
          </p:cNvPicPr>
          <p:nvPr/>
        </p:nvPicPr>
        <p:blipFill>
          <a:blip r:embed="rId2"/>
          <a:stretch>
            <a:fillRect/>
          </a:stretch>
        </p:blipFill>
        <p:spPr>
          <a:xfrm>
            <a:off x="838200" y="1507423"/>
            <a:ext cx="5677535" cy="2976880"/>
          </a:xfrm>
          <a:prstGeom prst="rect">
            <a:avLst/>
          </a:prstGeom>
        </p:spPr>
      </p:pic>
      <p:pic>
        <p:nvPicPr>
          <p:cNvPr id="5" name="Picture 4">
            <a:extLst>
              <a:ext uri="{FF2B5EF4-FFF2-40B4-BE49-F238E27FC236}">
                <a16:creationId xmlns:a16="http://schemas.microsoft.com/office/drawing/2014/main" id="{84F0952C-5FEE-E4BB-8B6A-997F441738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15735" y="-154405"/>
            <a:ext cx="5731510" cy="6781800"/>
          </a:xfrm>
          <a:prstGeom prst="rect">
            <a:avLst/>
          </a:prstGeom>
          <a:noFill/>
          <a:ln>
            <a:noFill/>
          </a:ln>
        </p:spPr>
      </p:pic>
    </p:spTree>
    <p:extLst>
      <p:ext uri="{BB962C8B-B14F-4D97-AF65-F5344CB8AC3E}">
        <p14:creationId xmlns:p14="http://schemas.microsoft.com/office/powerpoint/2010/main" val="192392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7640"/>
            <a:ext cx="10515600" cy="1325563"/>
          </a:xfrm>
        </p:spPr>
        <p:txBody>
          <a:bodyPr/>
          <a:lstStyle/>
          <a:p>
            <a:r>
              <a:rPr lang="en-GB" b="1" dirty="0"/>
              <a:t>Testing Cases</a:t>
            </a:r>
          </a:p>
        </p:txBody>
      </p:sp>
      <p:graphicFrame>
        <p:nvGraphicFramePr>
          <p:cNvPr id="7" name="Table 6">
            <a:extLst>
              <a:ext uri="{FF2B5EF4-FFF2-40B4-BE49-F238E27FC236}">
                <a16:creationId xmlns:a16="http://schemas.microsoft.com/office/drawing/2014/main" id="{EFC87B92-477E-7C33-A56B-8AE16CCAADA6}"/>
              </a:ext>
            </a:extLst>
          </p:cNvPr>
          <p:cNvGraphicFramePr>
            <a:graphicFrameLocks noGrp="1"/>
          </p:cNvGraphicFramePr>
          <p:nvPr>
            <p:extLst>
              <p:ext uri="{D42A27DB-BD31-4B8C-83A1-F6EECF244321}">
                <p14:modId xmlns:p14="http://schemas.microsoft.com/office/powerpoint/2010/main" val="1073675840"/>
              </p:ext>
            </p:extLst>
          </p:nvPr>
        </p:nvGraphicFramePr>
        <p:xfrm>
          <a:off x="1051216" y="1295400"/>
          <a:ext cx="8793822" cy="3800001"/>
        </p:xfrm>
        <a:graphic>
          <a:graphicData uri="http://schemas.openxmlformats.org/drawingml/2006/table">
            <a:tbl>
              <a:tblPr firstRow="1" firstCol="1" bandRow="1">
                <a:tableStyleId>{5C22544A-7EE6-4342-B048-85BDC9FD1C3A}</a:tableStyleId>
              </a:tblPr>
              <a:tblGrid>
                <a:gridCol w="1144652">
                  <a:extLst>
                    <a:ext uri="{9D8B030D-6E8A-4147-A177-3AD203B41FA5}">
                      <a16:colId xmlns:a16="http://schemas.microsoft.com/office/drawing/2014/main" val="3369249132"/>
                    </a:ext>
                  </a:extLst>
                </a:gridCol>
                <a:gridCol w="1029098">
                  <a:extLst>
                    <a:ext uri="{9D8B030D-6E8A-4147-A177-3AD203B41FA5}">
                      <a16:colId xmlns:a16="http://schemas.microsoft.com/office/drawing/2014/main" val="3472986320"/>
                    </a:ext>
                  </a:extLst>
                </a:gridCol>
                <a:gridCol w="1602685">
                  <a:extLst>
                    <a:ext uri="{9D8B030D-6E8A-4147-A177-3AD203B41FA5}">
                      <a16:colId xmlns:a16="http://schemas.microsoft.com/office/drawing/2014/main" val="3187533932"/>
                    </a:ext>
                  </a:extLst>
                </a:gridCol>
                <a:gridCol w="1257697">
                  <a:extLst>
                    <a:ext uri="{9D8B030D-6E8A-4147-A177-3AD203B41FA5}">
                      <a16:colId xmlns:a16="http://schemas.microsoft.com/office/drawing/2014/main" val="3870179998"/>
                    </a:ext>
                  </a:extLst>
                </a:gridCol>
                <a:gridCol w="915222">
                  <a:extLst>
                    <a:ext uri="{9D8B030D-6E8A-4147-A177-3AD203B41FA5}">
                      <a16:colId xmlns:a16="http://schemas.microsoft.com/office/drawing/2014/main" val="2299558209"/>
                    </a:ext>
                  </a:extLst>
                </a:gridCol>
                <a:gridCol w="1143819">
                  <a:extLst>
                    <a:ext uri="{9D8B030D-6E8A-4147-A177-3AD203B41FA5}">
                      <a16:colId xmlns:a16="http://schemas.microsoft.com/office/drawing/2014/main" val="4243226223"/>
                    </a:ext>
                  </a:extLst>
                </a:gridCol>
                <a:gridCol w="1029098">
                  <a:extLst>
                    <a:ext uri="{9D8B030D-6E8A-4147-A177-3AD203B41FA5}">
                      <a16:colId xmlns:a16="http://schemas.microsoft.com/office/drawing/2014/main" val="1095561544"/>
                    </a:ext>
                  </a:extLst>
                </a:gridCol>
                <a:gridCol w="671551">
                  <a:extLst>
                    <a:ext uri="{9D8B030D-6E8A-4147-A177-3AD203B41FA5}">
                      <a16:colId xmlns:a16="http://schemas.microsoft.com/office/drawing/2014/main" val="1735426075"/>
                    </a:ext>
                  </a:extLst>
                </a:gridCol>
              </a:tblGrid>
              <a:tr h="490076">
                <a:tc>
                  <a:txBody>
                    <a:bodyPr/>
                    <a:lstStyle/>
                    <a:p>
                      <a:pPr marL="0" marR="0" algn="just">
                        <a:lnSpc>
                          <a:spcPct val="150000"/>
                        </a:lnSpc>
                        <a:spcBef>
                          <a:spcPts val="0"/>
                        </a:spcBef>
                        <a:spcAft>
                          <a:spcPts val="0"/>
                        </a:spcAft>
                      </a:pPr>
                      <a:r>
                        <a:rPr lang="en-IN" sz="1100">
                          <a:effectLst/>
                        </a:rPr>
                        <a:t>Test case id</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tc>
                  <a:txBody>
                    <a:bodyPr/>
                    <a:lstStyle/>
                    <a:p>
                      <a:pPr marL="0" marR="0" algn="just">
                        <a:lnSpc>
                          <a:spcPct val="150000"/>
                        </a:lnSpc>
                        <a:spcBef>
                          <a:spcPts val="0"/>
                        </a:spcBef>
                        <a:spcAft>
                          <a:spcPts val="0"/>
                        </a:spcAft>
                      </a:pPr>
                      <a:r>
                        <a:rPr lang="en-IN" sz="1100">
                          <a:effectLst/>
                        </a:rPr>
                        <a:t>Test Scenario</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tc>
                  <a:txBody>
                    <a:bodyPr/>
                    <a:lstStyle/>
                    <a:p>
                      <a:pPr marL="0" marR="0" algn="just">
                        <a:lnSpc>
                          <a:spcPct val="150000"/>
                        </a:lnSpc>
                        <a:spcBef>
                          <a:spcPts val="0"/>
                        </a:spcBef>
                        <a:spcAft>
                          <a:spcPts val="0"/>
                        </a:spcAft>
                      </a:pPr>
                      <a:r>
                        <a:rPr lang="en-IN" sz="1100">
                          <a:effectLst/>
                        </a:rPr>
                        <a:t>Test Steps</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tc>
                  <a:txBody>
                    <a:bodyPr/>
                    <a:lstStyle/>
                    <a:p>
                      <a:pPr marL="0" marR="0" algn="just">
                        <a:lnSpc>
                          <a:spcPct val="150000"/>
                        </a:lnSpc>
                        <a:spcBef>
                          <a:spcPts val="0"/>
                        </a:spcBef>
                        <a:spcAft>
                          <a:spcPts val="0"/>
                        </a:spcAft>
                      </a:pPr>
                      <a:r>
                        <a:rPr lang="en-IN" sz="1100">
                          <a:effectLst/>
                        </a:rPr>
                        <a:t>Prerequisites</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tc>
                  <a:txBody>
                    <a:bodyPr/>
                    <a:lstStyle/>
                    <a:p>
                      <a:pPr marL="0" marR="0" algn="just">
                        <a:lnSpc>
                          <a:spcPct val="150000"/>
                        </a:lnSpc>
                        <a:spcBef>
                          <a:spcPts val="0"/>
                        </a:spcBef>
                        <a:spcAft>
                          <a:spcPts val="0"/>
                        </a:spcAft>
                      </a:pPr>
                      <a:r>
                        <a:rPr lang="en-IN" sz="1100">
                          <a:effectLst/>
                        </a:rPr>
                        <a:t>Test Data</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tc>
                  <a:txBody>
                    <a:bodyPr/>
                    <a:lstStyle/>
                    <a:p>
                      <a:pPr marL="0" marR="0" algn="l">
                        <a:lnSpc>
                          <a:spcPct val="150000"/>
                        </a:lnSpc>
                        <a:spcBef>
                          <a:spcPts val="0"/>
                        </a:spcBef>
                        <a:spcAft>
                          <a:spcPts val="0"/>
                        </a:spcAft>
                      </a:pPr>
                      <a:r>
                        <a:rPr lang="en-IN" sz="1100" dirty="0">
                          <a:effectLst/>
                        </a:rPr>
                        <a:t>Expected result</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tc>
                  <a:txBody>
                    <a:bodyPr/>
                    <a:lstStyle/>
                    <a:p>
                      <a:pPr marL="0" marR="0" algn="just">
                        <a:lnSpc>
                          <a:spcPct val="150000"/>
                        </a:lnSpc>
                        <a:spcBef>
                          <a:spcPts val="0"/>
                        </a:spcBef>
                        <a:spcAft>
                          <a:spcPts val="0"/>
                        </a:spcAft>
                      </a:pPr>
                      <a:r>
                        <a:rPr lang="en-IN" sz="1100">
                          <a:effectLst/>
                        </a:rPr>
                        <a:t>Actual result</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tc>
                  <a:txBody>
                    <a:bodyPr/>
                    <a:lstStyle/>
                    <a:p>
                      <a:pPr marL="0" marR="0" algn="just">
                        <a:lnSpc>
                          <a:spcPct val="150000"/>
                        </a:lnSpc>
                        <a:spcBef>
                          <a:spcPts val="0"/>
                        </a:spcBef>
                        <a:spcAft>
                          <a:spcPts val="0"/>
                        </a:spcAft>
                      </a:pPr>
                      <a:r>
                        <a:rPr lang="en-IN" sz="1100">
                          <a:effectLst/>
                        </a:rPr>
                        <a:t>Test status</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extLst>
                  <a:ext uri="{0D108BD9-81ED-4DB2-BD59-A6C34878D82A}">
                    <a16:rowId xmlns:a16="http://schemas.microsoft.com/office/drawing/2014/main" val="1402921034"/>
                  </a:ext>
                </a:extLst>
              </a:tr>
              <a:tr h="1525531">
                <a:tc>
                  <a:txBody>
                    <a:bodyPr/>
                    <a:lstStyle/>
                    <a:p>
                      <a:pPr marL="0" marR="0" algn="just">
                        <a:lnSpc>
                          <a:spcPct val="150000"/>
                        </a:lnSpc>
                        <a:spcBef>
                          <a:spcPts val="0"/>
                        </a:spcBef>
                        <a:spcAft>
                          <a:spcPts val="0"/>
                        </a:spcAft>
                      </a:pPr>
                      <a:r>
                        <a:rPr lang="en-IN" sz="1100" dirty="0">
                          <a:effectLst/>
                        </a:rPr>
                        <a:t>#CVD001</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tc>
                  <a:txBody>
                    <a:bodyPr/>
                    <a:lstStyle/>
                    <a:p>
                      <a:pPr marL="0" marR="0">
                        <a:lnSpc>
                          <a:spcPct val="150000"/>
                        </a:lnSpc>
                        <a:spcBef>
                          <a:spcPts val="0"/>
                        </a:spcBef>
                        <a:spcAft>
                          <a:spcPts val="0"/>
                        </a:spcAft>
                      </a:pPr>
                      <a:r>
                        <a:rPr lang="en-IN" sz="1100" dirty="0">
                          <a:effectLst/>
                        </a:rPr>
                        <a:t>To authenticate a successful signup with user data</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tc>
                  <a:txBody>
                    <a:bodyPr/>
                    <a:lstStyle/>
                    <a:p>
                      <a:pPr marL="342900" marR="0" lvl="0" indent="-342900">
                        <a:lnSpc>
                          <a:spcPct val="150000"/>
                        </a:lnSpc>
                        <a:spcBef>
                          <a:spcPts val="0"/>
                        </a:spcBef>
                        <a:spcAft>
                          <a:spcPts val="0"/>
                        </a:spcAft>
                        <a:buFont typeface="Symbol" panose="05050102010706020507" pitchFamily="18" charset="2"/>
                        <a:buChar char=""/>
                      </a:pPr>
                      <a:r>
                        <a:rPr lang="en-IN" sz="1100" dirty="0">
                          <a:effectLst/>
                        </a:rPr>
                        <a:t>User navigate the signup page</a:t>
                      </a:r>
                      <a:endParaRPr lang="en-US" sz="1050" dirty="0">
                        <a:effectLst/>
                      </a:endParaRPr>
                    </a:p>
                    <a:p>
                      <a:pPr marL="342900" marR="0" lvl="0" indent="-342900">
                        <a:lnSpc>
                          <a:spcPct val="150000"/>
                        </a:lnSpc>
                        <a:spcBef>
                          <a:spcPts val="0"/>
                        </a:spcBef>
                        <a:spcAft>
                          <a:spcPts val="0"/>
                        </a:spcAft>
                        <a:buFont typeface="Symbol" panose="05050102010706020507" pitchFamily="18" charset="2"/>
                        <a:buChar char=""/>
                      </a:pPr>
                      <a:r>
                        <a:rPr lang="en-IN" sz="1100" dirty="0">
                          <a:effectLst/>
                        </a:rPr>
                        <a:t>Enter the valid user data</a:t>
                      </a:r>
                      <a:endParaRPr lang="en-US" sz="1050" dirty="0">
                        <a:effectLst/>
                      </a:endParaRPr>
                    </a:p>
                    <a:p>
                      <a:pPr marL="342900" marR="0" lvl="0" indent="-342900">
                        <a:lnSpc>
                          <a:spcPct val="150000"/>
                        </a:lnSpc>
                        <a:spcBef>
                          <a:spcPts val="0"/>
                        </a:spcBef>
                        <a:spcAft>
                          <a:spcPts val="0"/>
                        </a:spcAft>
                        <a:buFont typeface="Symbol" panose="05050102010706020507" pitchFamily="18" charset="2"/>
                        <a:buChar char=""/>
                      </a:pPr>
                      <a:r>
                        <a:rPr lang="en-IN" sz="1100" dirty="0">
                          <a:effectLst/>
                        </a:rPr>
                        <a:t>Click on signup button</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tc>
                  <a:txBody>
                    <a:bodyPr/>
                    <a:lstStyle/>
                    <a:p>
                      <a:pPr marL="0" marR="0" algn="just">
                        <a:lnSpc>
                          <a:spcPct val="150000"/>
                        </a:lnSpc>
                        <a:spcBef>
                          <a:spcPts val="0"/>
                        </a:spcBef>
                        <a:spcAft>
                          <a:spcPts val="0"/>
                        </a:spcAft>
                      </a:pPr>
                      <a:r>
                        <a:rPr lang="en-IN" sz="1100">
                          <a:effectLst/>
                        </a:rPr>
                        <a:t>User data</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tc>
                  <a:txBody>
                    <a:bodyPr/>
                    <a:lstStyle/>
                    <a:p>
                      <a:pPr marL="0" marR="0" algn="just">
                        <a:lnSpc>
                          <a:spcPct val="150000"/>
                        </a:lnSpc>
                        <a:spcBef>
                          <a:spcPts val="0"/>
                        </a:spcBef>
                        <a:spcAft>
                          <a:spcPts val="0"/>
                        </a:spcAft>
                      </a:pPr>
                      <a:r>
                        <a:rPr lang="en-IN" sz="1100" dirty="0">
                          <a:effectLst/>
                        </a:rPr>
                        <a:t>Username</a:t>
                      </a:r>
                      <a:endParaRPr lang="en-US" sz="1050" dirty="0">
                        <a:effectLst/>
                      </a:endParaRPr>
                    </a:p>
                    <a:p>
                      <a:pPr marL="0" marR="0" algn="just">
                        <a:lnSpc>
                          <a:spcPct val="150000"/>
                        </a:lnSpc>
                        <a:spcBef>
                          <a:spcPts val="0"/>
                        </a:spcBef>
                        <a:spcAft>
                          <a:spcPts val="0"/>
                        </a:spcAft>
                      </a:pPr>
                      <a:r>
                        <a:rPr lang="en-IN" sz="1100" dirty="0">
                          <a:effectLst/>
                        </a:rPr>
                        <a:t>Password</a:t>
                      </a:r>
                      <a:endParaRPr lang="en-US" sz="1050" dirty="0">
                        <a:effectLst/>
                      </a:endParaRPr>
                    </a:p>
                    <a:p>
                      <a:pPr marL="0" marR="0" algn="just">
                        <a:lnSpc>
                          <a:spcPct val="150000"/>
                        </a:lnSpc>
                        <a:spcBef>
                          <a:spcPts val="0"/>
                        </a:spcBef>
                        <a:spcAft>
                          <a:spcPts val="0"/>
                        </a:spcAft>
                      </a:pPr>
                      <a:r>
                        <a:rPr lang="en-IN" sz="1100" dirty="0">
                          <a:effectLst/>
                        </a:rPr>
                        <a:t>Mobile</a:t>
                      </a:r>
                      <a:endParaRPr lang="en-US" sz="1050" dirty="0">
                        <a:effectLst/>
                      </a:endParaRPr>
                    </a:p>
                    <a:p>
                      <a:pPr marL="0" marR="0" algn="just">
                        <a:lnSpc>
                          <a:spcPct val="150000"/>
                        </a:lnSpc>
                        <a:spcBef>
                          <a:spcPts val="0"/>
                        </a:spcBef>
                        <a:spcAft>
                          <a:spcPts val="0"/>
                        </a:spcAft>
                      </a:pPr>
                      <a:r>
                        <a:rPr lang="en-IN" sz="1100" dirty="0">
                          <a:effectLst/>
                        </a:rPr>
                        <a:t>Email</a:t>
                      </a:r>
                      <a:endParaRPr lang="en-US" sz="1050" dirty="0">
                        <a:effectLst/>
                      </a:endParaRPr>
                    </a:p>
                    <a:p>
                      <a:pPr marL="0" marR="0" algn="just">
                        <a:lnSpc>
                          <a:spcPct val="150000"/>
                        </a:lnSpc>
                        <a:spcBef>
                          <a:spcPts val="0"/>
                        </a:spcBef>
                        <a:spcAft>
                          <a:spcPts val="0"/>
                        </a:spcAft>
                      </a:pPr>
                      <a:r>
                        <a:rPr lang="en-IN" sz="1100" dirty="0">
                          <a:effectLst/>
                        </a:rPr>
                        <a:t>location</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tc>
                  <a:txBody>
                    <a:bodyPr/>
                    <a:lstStyle/>
                    <a:p>
                      <a:pPr marL="0" marR="0">
                        <a:lnSpc>
                          <a:spcPct val="150000"/>
                        </a:lnSpc>
                        <a:spcBef>
                          <a:spcPts val="0"/>
                        </a:spcBef>
                        <a:spcAft>
                          <a:spcPts val="0"/>
                        </a:spcAft>
                      </a:pPr>
                      <a:r>
                        <a:rPr lang="en-IN" sz="1100">
                          <a:effectLst/>
                        </a:rPr>
                        <a:t>When the user submits the user data, data should be store in database successfully</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tc>
                  <a:txBody>
                    <a:bodyPr/>
                    <a:lstStyle/>
                    <a:p>
                      <a:pPr marL="0" marR="0" algn="just">
                        <a:lnSpc>
                          <a:spcPct val="150000"/>
                        </a:lnSpc>
                        <a:spcBef>
                          <a:spcPts val="0"/>
                        </a:spcBef>
                        <a:spcAft>
                          <a:spcPts val="0"/>
                        </a:spcAft>
                      </a:pPr>
                      <a:r>
                        <a:rPr lang="en-IN" sz="1100">
                          <a:effectLst/>
                        </a:rPr>
                        <a:t>As Expected,</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tc>
                  <a:txBody>
                    <a:bodyPr/>
                    <a:lstStyle/>
                    <a:p>
                      <a:pPr marL="0" marR="0" algn="just">
                        <a:lnSpc>
                          <a:spcPct val="150000"/>
                        </a:lnSpc>
                        <a:spcBef>
                          <a:spcPts val="0"/>
                        </a:spcBef>
                        <a:spcAft>
                          <a:spcPts val="0"/>
                        </a:spcAft>
                      </a:pPr>
                      <a:r>
                        <a:rPr lang="en-IN" sz="1100">
                          <a:effectLst/>
                        </a:rPr>
                        <a:t>Pass</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extLst>
                  <a:ext uri="{0D108BD9-81ED-4DB2-BD59-A6C34878D82A}">
                    <a16:rowId xmlns:a16="http://schemas.microsoft.com/office/drawing/2014/main" val="3803114859"/>
                  </a:ext>
                </a:extLst>
              </a:tr>
              <a:tr h="1784394">
                <a:tc>
                  <a:txBody>
                    <a:bodyPr/>
                    <a:lstStyle/>
                    <a:p>
                      <a:pPr marL="0" marR="0" algn="just">
                        <a:lnSpc>
                          <a:spcPct val="150000"/>
                        </a:lnSpc>
                        <a:spcBef>
                          <a:spcPts val="0"/>
                        </a:spcBef>
                        <a:spcAft>
                          <a:spcPts val="0"/>
                        </a:spcAft>
                      </a:pPr>
                      <a:r>
                        <a:rPr lang="en-IN" sz="1100">
                          <a:effectLst/>
                        </a:rPr>
                        <a:t>#CVD002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tc>
                  <a:txBody>
                    <a:bodyPr/>
                    <a:lstStyle/>
                    <a:p>
                      <a:pPr marL="0" marR="0">
                        <a:lnSpc>
                          <a:spcPct val="150000"/>
                        </a:lnSpc>
                        <a:spcBef>
                          <a:spcPts val="0"/>
                        </a:spcBef>
                        <a:spcAft>
                          <a:spcPts val="0"/>
                        </a:spcAft>
                      </a:pPr>
                      <a:r>
                        <a:rPr lang="en-IN" sz="1100">
                          <a:effectLst/>
                        </a:rPr>
                        <a:t>To authenticate a successful login with user data</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tc>
                  <a:txBody>
                    <a:bodyPr/>
                    <a:lstStyle/>
                    <a:p>
                      <a:pPr marL="342900" marR="0" lvl="0" indent="-342900">
                        <a:lnSpc>
                          <a:spcPct val="150000"/>
                        </a:lnSpc>
                        <a:spcBef>
                          <a:spcPts val="0"/>
                        </a:spcBef>
                        <a:spcAft>
                          <a:spcPts val="0"/>
                        </a:spcAft>
                        <a:buFont typeface="Arial" panose="020B0604020202020204" pitchFamily="34" charset="0"/>
                        <a:buChar char="•"/>
                      </a:pPr>
                      <a:r>
                        <a:rPr lang="en-IN" sz="1100">
                          <a:effectLst/>
                        </a:rPr>
                        <a:t>User navigate the login page.</a:t>
                      </a:r>
                      <a:endParaRPr lang="en-US" sz="1050">
                        <a:effectLst/>
                      </a:endParaRPr>
                    </a:p>
                    <a:p>
                      <a:pPr marL="342900" marR="0" lvl="0" indent="-342900">
                        <a:lnSpc>
                          <a:spcPct val="150000"/>
                        </a:lnSpc>
                        <a:spcBef>
                          <a:spcPts val="0"/>
                        </a:spcBef>
                        <a:spcAft>
                          <a:spcPts val="0"/>
                        </a:spcAft>
                        <a:buFont typeface="Arial" panose="020B0604020202020204" pitchFamily="34" charset="0"/>
                        <a:buChar char="•"/>
                      </a:pPr>
                      <a:r>
                        <a:rPr lang="en-IN" sz="1100">
                          <a:effectLst/>
                        </a:rPr>
                        <a:t>Enter the valid username, password.</a:t>
                      </a:r>
                      <a:endParaRPr lang="en-US" sz="1050">
                        <a:effectLst/>
                      </a:endParaRPr>
                    </a:p>
                    <a:p>
                      <a:pPr marL="342900" marR="0" lvl="0" indent="-342900">
                        <a:lnSpc>
                          <a:spcPct val="150000"/>
                        </a:lnSpc>
                        <a:spcBef>
                          <a:spcPts val="0"/>
                        </a:spcBef>
                        <a:spcAft>
                          <a:spcPts val="0"/>
                        </a:spcAft>
                        <a:buFont typeface="Arial" panose="020B0604020202020204" pitchFamily="34" charset="0"/>
                        <a:buChar char="•"/>
                      </a:pPr>
                      <a:r>
                        <a:rPr lang="en-IN" sz="1100">
                          <a:effectLst/>
                        </a:rPr>
                        <a:t>Click on login button</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tc>
                  <a:txBody>
                    <a:bodyPr/>
                    <a:lstStyle/>
                    <a:p>
                      <a:pPr marL="0" marR="0" algn="just">
                        <a:lnSpc>
                          <a:spcPct val="150000"/>
                        </a:lnSpc>
                        <a:spcBef>
                          <a:spcPts val="0"/>
                        </a:spcBef>
                        <a:spcAft>
                          <a:spcPts val="0"/>
                        </a:spcAft>
                      </a:pPr>
                      <a:r>
                        <a:rPr lang="en-IN" sz="1100">
                          <a:effectLst/>
                        </a:rPr>
                        <a:t>Username, password</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tc>
                  <a:txBody>
                    <a:bodyPr/>
                    <a:lstStyle/>
                    <a:p>
                      <a:pPr marL="0" marR="0" algn="just">
                        <a:lnSpc>
                          <a:spcPct val="150000"/>
                        </a:lnSpc>
                        <a:spcBef>
                          <a:spcPts val="0"/>
                        </a:spcBef>
                        <a:spcAft>
                          <a:spcPts val="0"/>
                        </a:spcAft>
                      </a:pPr>
                      <a:r>
                        <a:rPr lang="en-IN" sz="1100" dirty="0">
                          <a:effectLst/>
                        </a:rPr>
                        <a:t>Username password</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tc>
                  <a:txBody>
                    <a:bodyPr/>
                    <a:lstStyle/>
                    <a:p>
                      <a:pPr marL="0" marR="0">
                        <a:lnSpc>
                          <a:spcPct val="150000"/>
                        </a:lnSpc>
                        <a:spcBef>
                          <a:spcPts val="0"/>
                        </a:spcBef>
                        <a:spcAft>
                          <a:spcPts val="0"/>
                        </a:spcAft>
                      </a:pPr>
                      <a:r>
                        <a:rPr lang="en-IN" sz="1100">
                          <a:effectLst/>
                        </a:rPr>
                        <a:t>When the user submits the user data, data should be authenticated successfully </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tc>
                  <a:txBody>
                    <a:bodyPr/>
                    <a:lstStyle/>
                    <a:p>
                      <a:pPr marL="0" marR="0" algn="just">
                        <a:lnSpc>
                          <a:spcPct val="150000"/>
                        </a:lnSpc>
                        <a:spcBef>
                          <a:spcPts val="0"/>
                        </a:spcBef>
                        <a:spcAft>
                          <a:spcPts val="0"/>
                        </a:spcAft>
                      </a:pPr>
                      <a:r>
                        <a:rPr lang="en-IN" sz="1100">
                          <a:effectLst/>
                        </a:rPr>
                        <a:t>As Expected,</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tc>
                  <a:txBody>
                    <a:bodyPr/>
                    <a:lstStyle/>
                    <a:p>
                      <a:pPr marL="0" marR="0" algn="just">
                        <a:lnSpc>
                          <a:spcPct val="150000"/>
                        </a:lnSpc>
                        <a:spcBef>
                          <a:spcPts val="0"/>
                        </a:spcBef>
                        <a:spcAft>
                          <a:spcPts val="0"/>
                        </a:spcAft>
                      </a:pPr>
                      <a:r>
                        <a:rPr lang="en-IN" sz="1100" dirty="0">
                          <a:effectLst/>
                        </a:rPr>
                        <a:t>Pass</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28" marR="33328" marT="0" marB="0"/>
                </a:tc>
                <a:extLst>
                  <a:ext uri="{0D108BD9-81ED-4DB2-BD59-A6C34878D82A}">
                    <a16:rowId xmlns:a16="http://schemas.microsoft.com/office/drawing/2014/main" val="2974491568"/>
                  </a:ext>
                </a:extLst>
              </a:tr>
            </a:tbl>
          </a:graphicData>
        </a:graphic>
      </p:graphicFrame>
    </p:spTree>
    <p:extLst>
      <p:ext uri="{BB962C8B-B14F-4D97-AF65-F5344CB8AC3E}">
        <p14:creationId xmlns:p14="http://schemas.microsoft.com/office/powerpoint/2010/main" val="1412909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4" name="Content Placeholder 2">
            <a:extLst>
              <a:ext uri="{FF2B5EF4-FFF2-40B4-BE49-F238E27FC236}">
                <a16:creationId xmlns:a16="http://schemas.microsoft.com/office/drawing/2014/main" id="{7326353F-ABD4-384F-FA0D-C27B8909B430}"/>
              </a:ext>
            </a:extLst>
          </p:cNvPr>
          <p:cNvSpPr>
            <a:spLocks noGrp="1"/>
          </p:cNvSpPr>
          <p:nvPr>
            <p:ph idx="1"/>
          </p:nvPr>
        </p:nvSpPr>
        <p:spPr>
          <a:xfrm>
            <a:off x="685800" y="1255296"/>
            <a:ext cx="10668000" cy="4952997"/>
          </a:xfrm>
        </p:spPr>
        <p:txBody>
          <a:bodyPr>
            <a:normAutofit fontScale="55000" lnSpcReduction="20000"/>
          </a:bodyPr>
          <a:lstStyle/>
          <a:p>
            <a:pPr marL="0" indent="0">
              <a:buNone/>
            </a:pPr>
            <a:r>
              <a:rPr lang="en-US" b="0" i="0" dirty="0">
                <a:solidFill>
                  <a:srgbClr val="374151"/>
                </a:solidFill>
                <a:effectLst/>
                <a:latin typeface="Times New Roman" panose="02020603050405020304" pitchFamily="18" charset="0"/>
                <a:cs typeface="Times New Roman" panose="02020603050405020304" pitchFamily="18" charset="0"/>
              </a:rPr>
              <a:t>For administrators, the application provides a robust platform to seamlessly manage and oversee healthcare institutions. Their ability to log in, add hospitals, and access user feedback not only enhances administrative control but also enables the continual improvement of healthcare services. The integration of healthcare insurance information further streamlines the administrative process.</a:t>
            </a:r>
          </a:p>
          <a:p>
            <a:pPr marL="0" indent="0">
              <a:buNone/>
            </a:pP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374151"/>
                </a:solidFill>
                <a:effectLst/>
                <a:latin typeface="Times New Roman" panose="02020603050405020304" pitchFamily="18" charset="0"/>
                <a:cs typeface="Times New Roman" panose="02020603050405020304" pitchFamily="18" charset="0"/>
              </a:rPr>
              <a:t>Users, at the core of this application, experience a new level of convenience in healthcare management. The ability to register, log in, and navigate effortlessly to search for hospitals and select doctors simplifies the often complex task of accessing healthcare services. The feature of scheduling appointments and monitoring their status empowers users and promotes greater engagement with their healthcare, ultimately leading to improved outcomes.</a:t>
            </a:r>
          </a:p>
          <a:p>
            <a:pPr marL="0" indent="0">
              <a:buNone/>
            </a:pP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374151"/>
                </a:solidFill>
                <a:effectLst/>
                <a:latin typeface="Times New Roman" panose="02020603050405020304" pitchFamily="18" charset="0"/>
                <a:cs typeface="Times New Roman" panose="02020603050405020304" pitchFamily="18" charset="0"/>
              </a:rPr>
              <a:t>Hospitals benefit from streamlined management tools, allowing them to efficiently log in, add doctors, and view appointment schedules. The capacity to access user feedback aids in quality enhancement and the provision of better healthcare services.</a:t>
            </a:r>
          </a:p>
          <a:p>
            <a:pPr marL="0" indent="0">
              <a:buNone/>
            </a:pP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374151"/>
                </a:solidFill>
                <a:effectLst/>
                <a:latin typeface="Times New Roman" panose="02020603050405020304" pitchFamily="18" charset="0"/>
                <a:cs typeface="Times New Roman" panose="02020603050405020304" pitchFamily="18" charset="0"/>
              </a:rPr>
              <a:t>For doctors, the application facilitates effective doctor-patient communication through appointment management, thus optimizing scheduling and patient satisfaction. The ability to log in and manage appointments electronically greatly benefits healthcare providers and patients alike.</a:t>
            </a:r>
          </a:p>
          <a:p>
            <a:pPr marL="0" indent="0">
              <a:buNone/>
            </a:pP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374151"/>
                </a:solidFill>
                <a:effectLst/>
                <a:latin typeface="Times New Roman" panose="02020603050405020304" pitchFamily="18" charset="0"/>
                <a:cs typeface="Times New Roman" panose="02020603050405020304" pitchFamily="18" charset="0"/>
              </a:rPr>
              <a:t>In sum, the comprehensive functionalities of this healthcare management application have the potential to drive positive change in the healthcare sector. By integrating technology with healthcare services, it addresses the evolving needs of healthcare stakeholders and sets a foundation for improved healthcare delivery, user engagement, and overall healthcare outcomes. As this application is embraced and further developed, it is poised to contribute significantly to the ongoing transformation of the healthcare industry.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4" name="Content Placeholder 2">
            <a:extLst>
              <a:ext uri="{FF2B5EF4-FFF2-40B4-BE49-F238E27FC236}">
                <a16:creationId xmlns:a16="http://schemas.microsoft.com/office/drawing/2014/main" id="{1559B9A7-3D26-0C85-EB13-B285D01B35F1}"/>
              </a:ext>
            </a:extLst>
          </p:cNvPr>
          <p:cNvSpPr>
            <a:spLocks noGrp="1"/>
          </p:cNvSpPr>
          <p:nvPr>
            <p:ph idx="1"/>
          </p:nvPr>
        </p:nvSpPr>
        <p:spPr>
          <a:xfrm>
            <a:off x="524042" y="1319464"/>
            <a:ext cx="10668000" cy="4952997"/>
          </a:xfrm>
        </p:spPr>
        <p:txBody>
          <a:bodyPr>
            <a:normAutofit/>
          </a:bodyPr>
          <a:lstStyle/>
          <a:p>
            <a:r>
              <a:rPr lang="en-US" sz="1500" b="0" i="0" dirty="0">
                <a:solidFill>
                  <a:srgbClr val="333333"/>
                </a:solidFill>
                <a:effectLst/>
                <a:latin typeface="Times New Roman" panose="02020603050405020304" pitchFamily="18" charset="0"/>
                <a:cs typeface="Times New Roman" panose="02020603050405020304" pitchFamily="18" charset="0"/>
              </a:rPr>
              <a:t>N. </a:t>
            </a:r>
            <a:r>
              <a:rPr lang="en-US" sz="1500" b="0" i="0" dirty="0" err="1">
                <a:solidFill>
                  <a:srgbClr val="333333"/>
                </a:solidFill>
                <a:effectLst/>
                <a:latin typeface="Times New Roman" panose="02020603050405020304" pitchFamily="18" charset="0"/>
                <a:cs typeface="Times New Roman" panose="02020603050405020304" pitchFamily="18" charset="0"/>
              </a:rPr>
              <a:t>Vigneshwari</a:t>
            </a:r>
            <a:r>
              <a:rPr lang="en-US" sz="1500" b="0" i="0" dirty="0">
                <a:solidFill>
                  <a:srgbClr val="333333"/>
                </a:solidFill>
                <a:effectLst/>
                <a:latin typeface="Times New Roman" panose="02020603050405020304" pitchFamily="18" charset="0"/>
                <a:cs typeface="Times New Roman" panose="02020603050405020304" pitchFamily="18" charset="0"/>
              </a:rPr>
              <a:t>, M. </a:t>
            </a:r>
            <a:r>
              <a:rPr lang="en-US" sz="1500" b="0" i="0" dirty="0" err="1">
                <a:solidFill>
                  <a:srgbClr val="333333"/>
                </a:solidFill>
                <a:effectLst/>
                <a:latin typeface="Times New Roman" panose="02020603050405020304" pitchFamily="18" charset="0"/>
                <a:cs typeface="Times New Roman" panose="02020603050405020304" pitchFamily="18" charset="0"/>
              </a:rPr>
              <a:t>Dhineshkumar</a:t>
            </a:r>
            <a:r>
              <a:rPr lang="en-US" sz="1500" b="0" i="0" dirty="0">
                <a:solidFill>
                  <a:srgbClr val="333333"/>
                </a:solidFill>
                <a:effectLst/>
                <a:latin typeface="Times New Roman" panose="02020603050405020304" pitchFamily="18" charset="0"/>
                <a:cs typeface="Times New Roman" panose="02020603050405020304" pitchFamily="18" charset="0"/>
              </a:rPr>
              <a:t>, K.S. </a:t>
            </a:r>
            <a:r>
              <a:rPr lang="en-US" sz="1500" b="0" i="0" dirty="0" err="1">
                <a:solidFill>
                  <a:srgbClr val="333333"/>
                </a:solidFill>
                <a:effectLst/>
                <a:latin typeface="Times New Roman" panose="02020603050405020304" pitchFamily="18" charset="0"/>
                <a:cs typeface="Times New Roman" panose="02020603050405020304" pitchFamily="18" charset="0"/>
              </a:rPr>
              <a:t>Anuvarshini</a:t>
            </a:r>
            <a:r>
              <a:rPr lang="en-US" sz="1500" b="0" i="0" dirty="0">
                <a:solidFill>
                  <a:srgbClr val="333333"/>
                </a:solidFill>
                <a:effectLst/>
                <a:latin typeface="Times New Roman" panose="02020603050405020304" pitchFamily="18" charset="0"/>
                <a:cs typeface="Times New Roman" panose="02020603050405020304" pitchFamily="18" charset="0"/>
              </a:rPr>
              <a:t>, M. Anisha, M. </a:t>
            </a:r>
            <a:r>
              <a:rPr lang="en-US" sz="1500" b="0" i="0" dirty="0" err="1">
                <a:solidFill>
                  <a:srgbClr val="333333"/>
                </a:solidFill>
                <a:effectLst/>
                <a:latin typeface="Times New Roman" panose="02020603050405020304" pitchFamily="18" charset="0"/>
                <a:cs typeface="Times New Roman" panose="02020603050405020304" pitchFamily="18" charset="0"/>
              </a:rPr>
              <a:t>Sushmitha</a:t>
            </a:r>
            <a:r>
              <a:rPr lang="en-US" sz="1500" b="0" i="0" dirty="0">
                <a:solidFill>
                  <a:srgbClr val="333333"/>
                </a:solidFill>
                <a:effectLst/>
                <a:latin typeface="Times New Roman" panose="02020603050405020304" pitchFamily="18" charset="0"/>
                <a:cs typeface="Times New Roman" panose="02020603050405020304" pitchFamily="18" charset="0"/>
              </a:rPr>
              <a:t>, </a:t>
            </a:r>
            <a:r>
              <a:rPr lang="en-US" sz="1500" b="0" i="0" dirty="0" err="1">
                <a:solidFill>
                  <a:srgbClr val="333333"/>
                </a:solidFill>
                <a:effectLst/>
                <a:latin typeface="Times New Roman" panose="02020603050405020304" pitchFamily="18" charset="0"/>
                <a:cs typeface="Times New Roman" panose="02020603050405020304" pitchFamily="18" charset="0"/>
              </a:rPr>
              <a:t>Ezhil</a:t>
            </a:r>
            <a:r>
              <a:rPr lang="en-US" sz="1500" b="0" i="0" dirty="0">
                <a:solidFill>
                  <a:srgbClr val="333333"/>
                </a:solidFill>
                <a:effectLst/>
                <a:latin typeface="Times New Roman" panose="02020603050405020304" pitchFamily="18" charset="0"/>
                <a:cs typeface="Times New Roman" panose="02020603050405020304" pitchFamily="18" charset="0"/>
              </a:rPr>
              <a:t> E. Nithila, "Design of Cloud Computing based Digital Inventory for Administration and Supervision of Hospices Patient Data", </a:t>
            </a:r>
            <a:r>
              <a:rPr lang="en-US" sz="1500" b="0" i="1" dirty="0">
                <a:solidFill>
                  <a:srgbClr val="333333"/>
                </a:solidFill>
                <a:effectLst/>
                <a:latin typeface="Times New Roman" panose="02020603050405020304" pitchFamily="18" charset="0"/>
                <a:cs typeface="Times New Roman" panose="02020603050405020304" pitchFamily="18" charset="0"/>
              </a:rPr>
              <a:t>2022 International Conference on Augmented Intelligence and Sustainable Systems (ICAISS)</a:t>
            </a:r>
            <a:r>
              <a:rPr lang="en-US" sz="1500" b="0" i="0" dirty="0">
                <a:solidFill>
                  <a:srgbClr val="333333"/>
                </a:solidFill>
                <a:effectLst/>
                <a:latin typeface="Times New Roman" panose="02020603050405020304" pitchFamily="18" charset="0"/>
                <a:cs typeface="Times New Roman" panose="02020603050405020304" pitchFamily="18" charset="0"/>
              </a:rPr>
              <a:t>, pp.864-870, 2022.</a:t>
            </a:r>
          </a:p>
          <a:p>
            <a:pPr algn="l"/>
            <a:r>
              <a:rPr lang="en-US" sz="1500" b="0" i="0" dirty="0">
                <a:solidFill>
                  <a:srgbClr val="333333"/>
                </a:solidFill>
                <a:effectLst/>
                <a:latin typeface="Times New Roman" panose="02020603050405020304" pitchFamily="18" charset="0"/>
                <a:cs typeface="Times New Roman" panose="02020603050405020304" pitchFamily="18" charset="0"/>
              </a:rPr>
              <a:t>Allen Xavier, Urvashi Dhingra, Valentina Rani </a:t>
            </a:r>
            <a:r>
              <a:rPr lang="en-US" sz="1500" b="0" i="0" dirty="0" err="1">
                <a:solidFill>
                  <a:srgbClr val="333333"/>
                </a:solidFill>
                <a:effectLst/>
                <a:latin typeface="Times New Roman" panose="02020603050405020304" pitchFamily="18" charset="0"/>
                <a:cs typeface="Times New Roman" panose="02020603050405020304" pitchFamily="18" charset="0"/>
              </a:rPr>
              <a:t>Basker</a:t>
            </a:r>
            <a:r>
              <a:rPr lang="en-US" sz="1500" b="0" i="0" dirty="0">
                <a:solidFill>
                  <a:srgbClr val="333333"/>
                </a:solidFill>
                <a:effectLst/>
                <a:latin typeface="Times New Roman" panose="02020603050405020304" pitchFamily="18" charset="0"/>
                <a:cs typeface="Times New Roman" panose="02020603050405020304" pitchFamily="18" charset="0"/>
              </a:rPr>
              <a:t>, "Patient Monitoring and Assisting: A Real Life Unity3D Application", </a:t>
            </a:r>
            <a:r>
              <a:rPr lang="en-US" sz="1500" b="0" i="1" dirty="0">
                <a:solidFill>
                  <a:srgbClr val="333333"/>
                </a:solidFill>
                <a:effectLst/>
                <a:latin typeface="Times New Roman" panose="02020603050405020304" pitchFamily="18" charset="0"/>
                <a:cs typeface="Times New Roman" panose="02020603050405020304" pitchFamily="18" charset="0"/>
              </a:rPr>
              <a:t>2022 1st International Conference on Computational Science and Technology (ICCST)</a:t>
            </a:r>
            <a:r>
              <a:rPr lang="en-US" sz="1500" b="0" i="0" dirty="0">
                <a:solidFill>
                  <a:srgbClr val="333333"/>
                </a:solidFill>
                <a:effectLst/>
                <a:latin typeface="Times New Roman" panose="02020603050405020304" pitchFamily="18" charset="0"/>
                <a:cs typeface="Times New Roman" panose="02020603050405020304" pitchFamily="18" charset="0"/>
              </a:rPr>
              <a:t>, pp.737-741, 2022.</a:t>
            </a:r>
          </a:p>
          <a:p>
            <a:r>
              <a:rPr lang="en-US" sz="1500" b="0" i="0" dirty="0" err="1">
                <a:solidFill>
                  <a:srgbClr val="333333"/>
                </a:solidFill>
                <a:effectLst/>
                <a:latin typeface="Times New Roman" panose="02020603050405020304" pitchFamily="18" charset="0"/>
                <a:cs typeface="Times New Roman" panose="02020603050405020304" pitchFamily="18" charset="0"/>
              </a:rPr>
              <a:t>Yeresime</a:t>
            </a:r>
            <a:r>
              <a:rPr lang="en-US" sz="1500" b="0" i="0" dirty="0">
                <a:solidFill>
                  <a:srgbClr val="333333"/>
                </a:solidFill>
                <a:effectLst/>
                <a:latin typeface="Times New Roman" panose="02020603050405020304" pitchFamily="18" charset="0"/>
                <a:cs typeface="Times New Roman" panose="02020603050405020304" pitchFamily="18" charset="0"/>
              </a:rPr>
              <a:t> Suresh, T Vineeth Kumar, Firdous Afreen, Mohammed </a:t>
            </a:r>
            <a:r>
              <a:rPr lang="en-US" sz="1500" b="0" i="0" dirty="0" err="1">
                <a:solidFill>
                  <a:srgbClr val="333333"/>
                </a:solidFill>
                <a:effectLst/>
                <a:latin typeface="Times New Roman" panose="02020603050405020304" pitchFamily="18" charset="0"/>
                <a:cs typeface="Times New Roman" panose="02020603050405020304" pitchFamily="18" charset="0"/>
              </a:rPr>
              <a:t>Muniruddin</a:t>
            </a:r>
            <a:r>
              <a:rPr lang="en-US" sz="1500" b="0" i="0" dirty="0">
                <a:solidFill>
                  <a:srgbClr val="333333"/>
                </a:solidFill>
                <a:effectLst/>
                <a:latin typeface="Times New Roman" panose="02020603050405020304" pitchFamily="18" charset="0"/>
                <a:cs typeface="Times New Roman" panose="02020603050405020304" pitchFamily="18" charset="0"/>
              </a:rPr>
              <a:t>, </a:t>
            </a:r>
            <a:r>
              <a:rPr lang="en-US" sz="1500" b="0" i="0" dirty="0" err="1">
                <a:solidFill>
                  <a:srgbClr val="333333"/>
                </a:solidFill>
                <a:effectLst/>
                <a:latin typeface="Times New Roman" panose="02020603050405020304" pitchFamily="18" charset="0"/>
                <a:cs typeface="Times New Roman" panose="02020603050405020304" pitchFamily="18" charset="0"/>
              </a:rPr>
              <a:t>Cheella</a:t>
            </a:r>
            <a:r>
              <a:rPr lang="en-US" sz="1500" b="0" i="0" dirty="0">
                <a:solidFill>
                  <a:srgbClr val="333333"/>
                </a:solidFill>
                <a:effectLst/>
                <a:latin typeface="Times New Roman" panose="02020603050405020304" pitchFamily="18" charset="0"/>
                <a:cs typeface="Times New Roman" panose="02020603050405020304" pitchFamily="18" charset="0"/>
              </a:rPr>
              <a:t> </a:t>
            </a:r>
            <a:r>
              <a:rPr lang="en-US" sz="1500" b="0" i="0" dirty="0" err="1">
                <a:solidFill>
                  <a:srgbClr val="333333"/>
                </a:solidFill>
                <a:effectLst/>
                <a:latin typeface="Times New Roman" panose="02020603050405020304" pitchFamily="18" charset="0"/>
                <a:cs typeface="Times New Roman" panose="02020603050405020304" pitchFamily="18" charset="0"/>
              </a:rPr>
              <a:t>Ashwith</a:t>
            </a:r>
            <a:r>
              <a:rPr lang="en-US" sz="1500" b="0" i="0" dirty="0">
                <a:solidFill>
                  <a:srgbClr val="333333"/>
                </a:solidFill>
                <a:effectLst/>
                <a:latin typeface="Times New Roman" panose="02020603050405020304" pitchFamily="18" charset="0"/>
                <a:cs typeface="Times New Roman" panose="02020603050405020304" pitchFamily="18" charset="0"/>
              </a:rPr>
              <a:t> Kumar, "AAYU APP - Mobile Application for Healthcare Management System", </a:t>
            </a:r>
            <a:r>
              <a:rPr lang="en-US" sz="1500" b="0" i="1" dirty="0">
                <a:solidFill>
                  <a:srgbClr val="333333"/>
                </a:solidFill>
                <a:effectLst/>
                <a:latin typeface="Times New Roman" panose="02020603050405020304" pitchFamily="18" charset="0"/>
                <a:cs typeface="Times New Roman" panose="02020603050405020304" pitchFamily="18" charset="0"/>
              </a:rPr>
              <a:t>2020 Third International Conference on Smart Systems and Inventive Technology (ICSSIT)</a:t>
            </a:r>
            <a:r>
              <a:rPr lang="en-US" sz="1500" b="0" i="0" dirty="0">
                <a:solidFill>
                  <a:srgbClr val="333333"/>
                </a:solidFill>
                <a:effectLst/>
                <a:latin typeface="Times New Roman" panose="02020603050405020304" pitchFamily="18" charset="0"/>
                <a:cs typeface="Times New Roman" panose="02020603050405020304" pitchFamily="18" charset="0"/>
              </a:rPr>
              <a:t>, pp.808-813, 2020.</a:t>
            </a:r>
          </a:p>
          <a:p>
            <a:r>
              <a:rPr lang="en-GB" sz="1500" dirty="0" err="1">
                <a:latin typeface="Times New Roman" panose="02020603050405020304" pitchFamily="18" charset="0"/>
                <a:cs typeface="Times New Roman" panose="02020603050405020304" pitchFamily="18" charset="0"/>
              </a:rPr>
              <a:t>K.Nishanthan</a:t>
            </a:r>
            <a:r>
              <a:rPr lang="en-GB" sz="1500" dirty="0">
                <a:latin typeface="Times New Roman" panose="02020603050405020304" pitchFamily="18" charset="0"/>
                <a:cs typeface="Times New Roman" panose="02020603050405020304" pitchFamily="18" charset="0"/>
              </a:rPr>
              <a:t>, &amp; </a:t>
            </a:r>
            <a:r>
              <a:rPr lang="en-GB" sz="1500" dirty="0" err="1">
                <a:latin typeface="Times New Roman" panose="02020603050405020304" pitchFamily="18" charset="0"/>
                <a:cs typeface="Times New Roman" panose="02020603050405020304" pitchFamily="18" charset="0"/>
              </a:rPr>
              <a:t>S.Mathyvathana</a:t>
            </a:r>
            <a:r>
              <a:rPr lang="en-GB" sz="1500" dirty="0">
                <a:latin typeface="Times New Roman" panose="02020603050405020304" pitchFamily="18" charset="0"/>
                <a:cs typeface="Times New Roman" panose="02020603050405020304" pitchFamily="18" charset="0"/>
              </a:rPr>
              <a:t>, &amp; </a:t>
            </a:r>
            <a:r>
              <a:rPr lang="en-GB" sz="1500" dirty="0" err="1">
                <a:latin typeface="Times New Roman" panose="02020603050405020304" pitchFamily="18" charset="0"/>
                <a:cs typeface="Times New Roman" panose="02020603050405020304" pitchFamily="18" charset="0"/>
              </a:rPr>
              <a:t>R.Priyanthi</a:t>
            </a:r>
            <a:r>
              <a:rPr lang="en-GB" sz="1500" dirty="0">
                <a:latin typeface="Times New Roman" panose="02020603050405020304" pitchFamily="18" charset="0"/>
                <a:cs typeface="Times New Roman" panose="02020603050405020304" pitchFamily="18" charset="0"/>
              </a:rPr>
              <a:t>, &amp; </a:t>
            </a:r>
            <a:r>
              <a:rPr lang="en-GB" sz="1500" dirty="0" err="1">
                <a:latin typeface="Times New Roman" panose="02020603050405020304" pitchFamily="18" charset="0"/>
                <a:cs typeface="Times New Roman" panose="02020603050405020304" pitchFamily="18" charset="0"/>
              </a:rPr>
              <a:t>A.Thusara</a:t>
            </a:r>
            <a:r>
              <a:rPr lang="en-GB" sz="1500" dirty="0">
                <a:latin typeface="Times New Roman" panose="02020603050405020304" pitchFamily="18" charset="0"/>
                <a:cs typeface="Times New Roman" panose="02020603050405020304" pitchFamily="18" charset="0"/>
              </a:rPr>
              <a:t>, &amp; Silva, D.I. &amp; Cooray, </a:t>
            </a:r>
            <a:r>
              <a:rPr lang="en-GB" sz="1500" dirty="0" err="1">
                <a:latin typeface="Times New Roman" panose="02020603050405020304" pitchFamily="18" charset="0"/>
                <a:cs typeface="Times New Roman" panose="02020603050405020304" pitchFamily="18" charset="0"/>
              </a:rPr>
              <a:t>Dulanji</a:t>
            </a:r>
            <a:r>
              <a:rPr lang="en-GB" sz="1500" dirty="0">
                <a:latin typeface="Times New Roman" panose="02020603050405020304" pitchFamily="18" charset="0"/>
                <a:cs typeface="Times New Roman" panose="02020603050405020304" pitchFamily="18" charset="0"/>
              </a:rPr>
              <a:t>. (2022). The Hospital Management System. International Journal of Engineering and Management Research. 12. 135-149. 10.31033/ijemr.12.5.17.</a:t>
            </a:r>
          </a:p>
          <a:p>
            <a:r>
              <a:rPr lang="en-GB" sz="1500" dirty="0">
                <a:latin typeface="Times New Roman" panose="02020603050405020304" pitchFamily="18" charset="0"/>
                <a:cs typeface="Times New Roman" panose="02020603050405020304" pitchFamily="18" charset="0"/>
              </a:rPr>
              <a:t>An Enhanced Entity Model for Converting Relational to Non-Relational Documents in Hospital Management System Based on Cloud Computing</a:t>
            </a:r>
          </a:p>
          <a:p>
            <a:r>
              <a:rPr lang="en-GB" sz="1500" dirty="0">
                <a:latin typeface="Times New Roman" panose="02020603050405020304" pitchFamily="18" charset="0"/>
                <a:cs typeface="Times New Roman" panose="02020603050405020304" pitchFamily="18" charset="0"/>
              </a:rPr>
              <a:t>IETE Technical Review</a:t>
            </a:r>
          </a:p>
        </p:txBody>
      </p:sp>
    </p:spTree>
    <p:extLst>
      <p:ext uri="{BB962C8B-B14F-4D97-AF65-F5344CB8AC3E}">
        <p14:creationId xmlns:p14="http://schemas.microsoft.com/office/powerpoint/2010/main" val="3613863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pic>
        <p:nvPicPr>
          <p:cNvPr id="4" name="Picture 3">
            <a:extLst>
              <a:ext uri="{FF2B5EF4-FFF2-40B4-BE49-F238E27FC236}">
                <a16:creationId xmlns:a16="http://schemas.microsoft.com/office/drawing/2014/main" id="{674E41E2-D962-E98F-A639-2A421B5CE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681" y="0"/>
            <a:ext cx="4702175" cy="6075045"/>
          </a:xfrm>
          <a:prstGeom prst="rect">
            <a:avLst/>
          </a:prstGeom>
        </p:spPr>
      </p:pic>
    </p:spTree>
    <p:extLst>
      <p:ext uri="{BB962C8B-B14F-4D97-AF65-F5344CB8AC3E}">
        <p14:creationId xmlns:p14="http://schemas.microsoft.com/office/powerpoint/2010/main" val="625457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515600" cy="1325563"/>
          </a:xfrm>
        </p:spPr>
        <p:txBody>
          <a:bodyPr/>
          <a:lstStyle/>
          <a:p>
            <a:r>
              <a:rPr lang="en-GB" b="1" dirty="0"/>
              <a:t>Achievements </a:t>
            </a:r>
          </a:p>
        </p:txBody>
      </p:sp>
      <p:pic>
        <p:nvPicPr>
          <p:cNvPr id="5" name="Picture 4">
            <a:extLst>
              <a:ext uri="{FF2B5EF4-FFF2-40B4-BE49-F238E27FC236}">
                <a16:creationId xmlns:a16="http://schemas.microsoft.com/office/drawing/2014/main" id="{319F3521-0AE4-8E9F-9A02-F76936177011}"/>
              </a:ext>
            </a:extLst>
          </p:cNvPr>
          <p:cNvPicPr>
            <a:picLocks noChangeAspect="1"/>
          </p:cNvPicPr>
          <p:nvPr/>
        </p:nvPicPr>
        <p:blipFill>
          <a:blip r:embed="rId2"/>
          <a:stretch>
            <a:fillRect/>
          </a:stretch>
        </p:blipFill>
        <p:spPr>
          <a:xfrm>
            <a:off x="4693920" y="-110988"/>
            <a:ext cx="5990073" cy="5913632"/>
          </a:xfrm>
          <a:prstGeom prst="rect">
            <a:avLst/>
          </a:prstGeom>
        </p:spPr>
      </p:pic>
    </p:spTree>
    <p:extLst>
      <p:ext uri="{BB962C8B-B14F-4D97-AF65-F5344CB8AC3E}">
        <p14:creationId xmlns:p14="http://schemas.microsoft.com/office/powerpoint/2010/main" val="2223119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4" name="Content Placeholder 2">
            <a:extLst>
              <a:ext uri="{FF2B5EF4-FFF2-40B4-BE49-F238E27FC236}">
                <a16:creationId xmlns:a16="http://schemas.microsoft.com/office/drawing/2014/main" id="{208A7E28-8940-69C6-663A-30452F32EC0B}"/>
              </a:ext>
            </a:extLst>
          </p:cNvPr>
          <p:cNvSpPr>
            <a:spLocks noGrp="1"/>
          </p:cNvSpPr>
          <p:nvPr>
            <p:ph idx="1"/>
          </p:nvPr>
        </p:nvSpPr>
        <p:spPr>
          <a:xfrm>
            <a:off x="762000" y="1287380"/>
            <a:ext cx="10668000" cy="4952997"/>
          </a:xfrm>
        </p:spPr>
        <p:txBody>
          <a:bodyPr>
            <a:noAutofit/>
          </a:bodyPr>
          <a:lstStyle/>
          <a:p>
            <a:pPr marL="0" marR="0">
              <a:spcBef>
                <a:spcPts val="0"/>
              </a:spcBef>
              <a:spcAft>
                <a:spcPts val="0"/>
              </a:spcAft>
            </a:pPr>
            <a:r>
              <a:rPr lang="en-US" sz="1500" dirty="0">
                <a:effectLst/>
                <a:latin typeface="Times New Roman" panose="02020603050405020304" pitchFamily="18" charset="0"/>
                <a:ea typeface="Times New Roman" panose="02020603050405020304" pitchFamily="18" charset="0"/>
              </a:rPr>
              <a:t>We give details on the necessary adaptation of the healthcare workflow, usability aspects, and the generalization of our system through models. application is highly promising for different types of users, which help them to maintain a proper health care.</a:t>
            </a:r>
          </a:p>
          <a:p>
            <a:pPr marL="0" marR="0">
              <a:spcBef>
                <a:spcPts val="0"/>
              </a:spcBef>
              <a:spcAft>
                <a:spcPts val="0"/>
              </a:spcAft>
            </a:pPr>
            <a:endParaRPr lang="en-US" sz="15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500" dirty="0">
                <a:effectLst/>
                <a:latin typeface="Times New Roman" panose="02020603050405020304" pitchFamily="18" charset="0"/>
                <a:ea typeface="Times New Roman" panose="02020603050405020304" pitchFamily="18" charset="0"/>
              </a:rPr>
              <a:t>Disadvantages:</a:t>
            </a:r>
          </a:p>
          <a:p>
            <a:pPr marL="0" marR="0">
              <a:spcBef>
                <a:spcPts val="0"/>
              </a:spcBef>
              <a:spcAft>
                <a:spcPts val="0"/>
              </a:spcAft>
            </a:pPr>
            <a:r>
              <a:rPr lang="en-US" sz="1500" dirty="0">
                <a:effectLst/>
                <a:latin typeface="Times New Roman" panose="02020603050405020304" pitchFamily="18" charset="0"/>
                <a:ea typeface="Times New Roman" panose="02020603050405020304" pitchFamily="18" charset="0"/>
              </a:rPr>
              <a:t>•	Time consuming to design.</a:t>
            </a:r>
          </a:p>
          <a:p>
            <a:pPr marL="0" marR="0">
              <a:spcBef>
                <a:spcPts val="0"/>
              </a:spcBef>
              <a:spcAft>
                <a:spcPts val="0"/>
              </a:spcAft>
            </a:pPr>
            <a:r>
              <a:rPr lang="en-US" sz="1500" dirty="0">
                <a:effectLst/>
                <a:latin typeface="Times New Roman" panose="02020603050405020304" pitchFamily="18" charset="0"/>
                <a:ea typeface="Times New Roman" panose="02020603050405020304" pitchFamily="18" charset="0"/>
              </a:rPr>
              <a:t>•	Unsuitable for creative roles.</a:t>
            </a:r>
          </a:p>
          <a:p>
            <a:pPr marL="0" marR="0">
              <a:spcBef>
                <a:spcPts val="0"/>
              </a:spcBef>
              <a:spcAft>
                <a:spcPts val="0"/>
              </a:spcAft>
            </a:pPr>
            <a:endParaRPr lang="en-US" sz="15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500" dirty="0">
                <a:effectLst/>
                <a:latin typeface="Times New Roman" panose="02020603050405020304" pitchFamily="18" charset="0"/>
                <a:ea typeface="Times New Roman" panose="02020603050405020304" pitchFamily="18" charset="0"/>
              </a:rPr>
              <a:t>PROPOSED SYSTEM</a:t>
            </a:r>
          </a:p>
          <a:p>
            <a:pPr marL="0" marR="0">
              <a:spcBef>
                <a:spcPts val="0"/>
              </a:spcBef>
              <a:spcAft>
                <a:spcPts val="0"/>
              </a:spcAft>
            </a:pPr>
            <a:r>
              <a:rPr lang="en-US" sz="1500" dirty="0">
                <a:effectLst/>
                <a:latin typeface="Times New Roman" panose="02020603050405020304" pitchFamily="18" charset="0"/>
                <a:ea typeface="Times New Roman" panose="02020603050405020304" pitchFamily="18" charset="0"/>
              </a:rPr>
              <a:t>The proposed system the app will show the doctor and the hospitals the user will fix the appoints with the doctor.  The user can give the feedback of the hospitals. The user can view the cost of the appoint before booking. The doctors will view the books and give the response the user. The user pays the payments in the app itself.</a:t>
            </a:r>
          </a:p>
          <a:p>
            <a:pPr marL="0" marR="0">
              <a:spcBef>
                <a:spcPts val="0"/>
              </a:spcBef>
              <a:spcAft>
                <a:spcPts val="0"/>
              </a:spcAft>
            </a:pPr>
            <a:r>
              <a:rPr lang="en-US" sz="1500" dirty="0">
                <a:effectLst/>
                <a:latin typeface="Times New Roman" panose="02020603050405020304" pitchFamily="18" charset="0"/>
                <a:ea typeface="Times New Roman" panose="02020603050405020304" pitchFamily="18" charset="0"/>
              </a:rPr>
              <a:t>Advantages:</a:t>
            </a:r>
          </a:p>
          <a:p>
            <a:pPr marL="0" marR="0">
              <a:spcBef>
                <a:spcPts val="0"/>
              </a:spcBef>
              <a:spcAft>
                <a:spcPts val="0"/>
              </a:spcAft>
            </a:pPr>
            <a:r>
              <a:rPr lang="en-US" sz="1500" dirty="0">
                <a:effectLst/>
                <a:latin typeface="Times New Roman" panose="02020603050405020304" pitchFamily="18" charset="0"/>
                <a:ea typeface="Times New Roman" panose="02020603050405020304" pitchFamily="18" charset="0"/>
              </a:rPr>
              <a:t>1.	Improved Efficiency:</a:t>
            </a:r>
          </a:p>
          <a:p>
            <a:pPr marL="0" marR="0">
              <a:spcBef>
                <a:spcPts val="0"/>
              </a:spcBef>
              <a:spcAft>
                <a:spcPts val="0"/>
              </a:spcAft>
            </a:pPr>
            <a:r>
              <a:rPr lang="en-US" sz="1500" dirty="0">
                <a:effectLst/>
                <a:latin typeface="Times New Roman" panose="02020603050405020304" pitchFamily="18" charset="0"/>
                <a:ea typeface="Times New Roman" panose="02020603050405020304" pitchFamily="18" charset="0"/>
              </a:rPr>
              <a:t>•	The application streamlines healthcare processes, reducing administrative burdens and enhancing overall efficiency.</a:t>
            </a:r>
          </a:p>
          <a:p>
            <a:pPr marL="0" marR="0">
              <a:spcBef>
                <a:spcPts val="0"/>
              </a:spcBef>
              <a:spcAft>
                <a:spcPts val="0"/>
              </a:spcAft>
            </a:pPr>
            <a:r>
              <a:rPr lang="en-US" sz="1500" dirty="0">
                <a:effectLst/>
                <a:latin typeface="Times New Roman" panose="02020603050405020304" pitchFamily="18" charset="0"/>
                <a:ea typeface="Times New Roman" panose="02020603050405020304" pitchFamily="18" charset="0"/>
              </a:rPr>
              <a:t>2.	Reduces Scope of Error:</a:t>
            </a:r>
          </a:p>
          <a:p>
            <a:pPr marL="0" marR="0">
              <a:spcBef>
                <a:spcPts val="0"/>
              </a:spcBef>
              <a:spcAft>
                <a:spcPts val="0"/>
              </a:spcAft>
            </a:pPr>
            <a:r>
              <a:rPr lang="en-US" sz="1500" dirty="0">
                <a:effectLst/>
                <a:latin typeface="Times New Roman" panose="02020603050405020304" pitchFamily="18" charset="0"/>
                <a:ea typeface="Times New Roman" panose="02020603050405020304" pitchFamily="18" charset="0"/>
              </a:rPr>
              <a:t>•	By automating appointment scheduling and payment processes, the system minimizes the likelihood of errors in data entry and transaction processing.</a:t>
            </a:r>
          </a:p>
          <a:p>
            <a:pPr marL="0" marR="0">
              <a:spcBef>
                <a:spcPts val="0"/>
              </a:spcBef>
              <a:spcAft>
                <a:spcPts val="0"/>
              </a:spcAft>
            </a:pPr>
            <a:r>
              <a:rPr lang="en-US" sz="1500" dirty="0">
                <a:effectLst/>
                <a:latin typeface="Times New Roman" panose="02020603050405020304" pitchFamily="18" charset="0"/>
                <a:ea typeface="Times New Roman" panose="02020603050405020304" pitchFamily="18" charset="0"/>
              </a:rPr>
              <a:t>3.	Increased Data Security &amp; Retrieve-ability:</a:t>
            </a:r>
          </a:p>
          <a:p>
            <a:pPr marL="0" marR="0">
              <a:spcBef>
                <a:spcPts val="0"/>
              </a:spcBef>
              <a:spcAft>
                <a:spcPts val="0"/>
              </a:spcAft>
            </a:pPr>
            <a:r>
              <a:rPr lang="en-US" sz="1500" dirty="0">
                <a:effectLst/>
                <a:latin typeface="Times New Roman" panose="02020603050405020304" pitchFamily="18" charset="0"/>
                <a:ea typeface="Times New Roman" panose="02020603050405020304" pitchFamily="18" charset="0"/>
              </a:rPr>
              <a:t>•	Robust security measures are implemented to safeguard sensitive healthcare data, ensuring data integrity and accessibility.</a:t>
            </a:r>
          </a:p>
          <a:p>
            <a:pPr marL="0" marR="0">
              <a:spcBef>
                <a:spcPts val="0"/>
              </a:spcBef>
              <a:spcAft>
                <a:spcPts val="0"/>
              </a:spcAft>
            </a:pPr>
            <a:r>
              <a:rPr lang="en-US" sz="1500" dirty="0">
                <a:effectLst/>
                <a:latin typeface="Times New Roman" panose="02020603050405020304" pitchFamily="18" charset="0"/>
                <a:ea typeface="Times New Roman" panose="02020603050405020304" pitchFamily="18" charset="0"/>
              </a:rPr>
              <a:t>4.	Improved Patient Care:</a:t>
            </a:r>
          </a:p>
          <a:p>
            <a:pPr marL="0" marR="0">
              <a:spcBef>
                <a:spcPts val="0"/>
              </a:spcBef>
              <a:spcAft>
                <a:spcPts val="0"/>
              </a:spcAft>
            </a:pPr>
            <a:r>
              <a:rPr lang="en-US" sz="1500" dirty="0">
                <a:effectLst/>
                <a:latin typeface="Times New Roman" panose="02020603050405020304" pitchFamily="18" charset="0"/>
                <a:ea typeface="Times New Roman" panose="02020603050405020304" pitchFamily="18" charset="0"/>
              </a:rPr>
              <a:t>•	The direct interaction between users and doctors, coupled with efficient appointment management, contributes to an elevated standard of patient care.</a:t>
            </a:r>
          </a:p>
          <a:p>
            <a:pPr marL="0" marR="0">
              <a:spcBef>
                <a:spcPts val="0"/>
              </a:spcBef>
              <a:spcAft>
                <a:spcPts val="0"/>
              </a:spcAft>
            </a:pPr>
            <a:endParaRPr lang="en-US" sz="15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4" name="Content Placeholder 2">
            <a:extLst>
              <a:ext uri="{FF2B5EF4-FFF2-40B4-BE49-F238E27FC236}">
                <a16:creationId xmlns:a16="http://schemas.microsoft.com/office/drawing/2014/main" id="{6CEEF9B0-181C-5D4B-B47A-201F94CE7D64}"/>
              </a:ext>
            </a:extLst>
          </p:cNvPr>
          <p:cNvSpPr>
            <a:spLocks noGrp="1"/>
          </p:cNvSpPr>
          <p:nvPr>
            <p:ph idx="1"/>
          </p:nvPr>
        </p:nvSpPr>
        <p:spPr>
          <a:xfrm>
            <a:off x="489284" y="1027906"/>
            <a:ext cx="10668000" cy="4952997"/>
          </a:xfrm>
        </p:spPr>
        <p:txBody>
          <a:bodyPr>
            <a:noAutofit/>
          </a:bodyPr>
          <a:lstStyle/>
          <a:p>
            <a:pPr marL="0" marR="0">
              <a:spcBef>
                <a:spcPts val="0"/>
              </a:spcBef>
              <a:spcAft>
                <a:spcPts val="0"/>
              </a:spcAft>
            </a:pPr>
            <a:endParaRPr lang="en-US" sz="15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500" dirty="0">
                <a:effectLst/>
                <a:latin typeface="Times New Roman" panose="02020603050405020304" pitchFamily="18" charset="0"/>
                <a:ea typeface="Times New Roman" panose="02020603050405020304" pitchFamily="18" charset="0"/>
              </a:rPr>
              <a:t>Admin Functionality:</a:t>
            </a:r>
          </a:p>
          <a:p>
            <a:pPr marL="0" marR="0">
              <a:spcBef>
                <a:spcPts val="0"/>
              </a:spcBef>
              <a:spcAft>
                <a:spcPts val="0"/>
              </a:spcAft>
            </a:pPr>
            <a:r>
              <a:rPr lang="en-US" sz="1500" dirty="0">
                <a:effectLst/>
                <a:latin typeface="Times New Roman" panose="02020603050405020304" pitchFamily="18" charset="0"/>
                <a:ea typeface="Times New Roman" panose="02020603050405020304" pitchFamily="18" charset="0"/>
              </a:rPr>
              <a:t>Administrators are central to the effective functioning of healthcare management applications. Their responsibilities encompass logging in, adding hospitals, viewing hospital information, and managing user feedback. Additionally, administrators play a vital role in adding and updating healthcare insurance information. The literature underscores the significance of a well-structured administrative interface in healthcare applications. This interface enables administrators to efficiently oversee healthcare institutions, gather essential feedback from both patients and medical professionals, and improve service quality. A responsive system that ensures data security is essential in fulfilling the evolving needs of healthcare administration.</a:t>
            </a:r>
          </a:p>
          <a:p>
            <a:pPr marL="0" marR="0">
              <a:spcBef>
                <a:spcPts val="0"/>
              </a:spcBef>
              <a:spcAft>
                <a:spcPts val="0"/>
              </a:spcAft>
            </a:pPr>
            <a:endParaRPr lang="en-US" sz="15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500" dirty="0">
                <a:effectLst/>
                <a:latin typeface="Times New Roman" panose="02020603050405020304" pitchFamily="18" charset="0"/>
                <a:ea typeface="Times New Roman" panose="02020603050405020304" pitchFamily="18" charset="0"/>
              </a:rPr>
              <a:t>User Functionality:</a:t>
            </a:r>
          </a:p>
          <a:p>
            <a:pPr marL="0" marR="0">
              <a:spcBef>
                <a:spcPts val="0"/>
              </a:spcBef>
              <a:spcAft>
                <a:spcPts val="0"/>
              </a:spcAft>
            </a:pPr>
            <a:r>
              <a:rPr lang="en-US" sz="1500" dirty="0">
                <a:effectLst/>
                <a:latin typeface="Times New Roman" panose="02020603050405020304" pitchFamily="18" charset="0"/>
                <a:ea typeface="Times New Roman" panose="02020603050405020304" pitchFamily="18" charset="0"/>
              </a:rPr>
              <a:t>Users are at the heart of these applications, and their interaction with the platform is characterized by functionalities such as registration, login, hospital and doctor selection, appointment scheduling, tracking appointment status, and easy access to healthcare information. Research highlights the importance of user-centered design in healthcare applications, with a focus on creating interfaces that enable seamless navigation, improving the overall healthcare experience. The inclusion of features such as appointment scheduling and status tracking contributes to increased patient engagement and empowerment, ultimately impacting healthcare outcomes.</a:t>
            </a:r>
          </a:p>
          <a:p>
            <a:endParaRPr lang="en-US" sz="1500" dirty="0"/>
          </a:p>
        </p:txBody>
      </p:sp>
    </p:spTree>
    <p:extLst>
      <p:ext uri="{BB962C8B-B14F-4D97-AF65-F5344CB8AC3E}">
        <p14:creationId xmlns:p14="http://schemas.microsoft.com/office/powerpoint/2010/main" val="2555982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4" name="Content Placeholder 2">
            <a:extLst>
              <a:ext uri="{FF2B5EF4-FFF2-40B4-BE49-F238E27FC236}">
                <a16:creationId xmlns:a16="http://schemas.microsoft.com/office/drawing/2014/main" id="{390C4791-38AA-0ABA-680F-408B8A278328}"/>
              </a:ext>
            </a:extLst>
          </p:cNvPr>
          <p:cNvSpPr>
            <a:spLocks noGrp="1"/>
          </p:cNvSpPr>
          <p:nvPr>
            <p:ph idx="1"/>
          </p:nvPr>
        </p:nvSpPr>
        <p:spPr>
          <a:xfrm>
            <a:off x="475916" y="1027906"/>
            <a:ext cx="10668000" cy="4952997"/>
          </a:xfrm>
        </p:spPr>
        <p:txBody>
          <a:bodyPr>
            <a:noAutofit/>
          </a:bodyPr>
          <a:lstStyle/>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Hospital Functionality:</a:t>
            </a:r>
          </a:p>
          <a:p>
            <a:r>
              <a:rPr lang="en-US" sz="1500" dirty="0">
                <a:latin typeface="Times New Roman" panose="02020603050405020304" pitchFamily="18" charset="0"/>
                <a:cs typeface="Times New Roman" panose="02020603050405020304" pitchFamily="18" charset="0"/>
              </a:rPr>
              <a:t>Hospitals using the application can log in, manage their profiles by adding doctors, view appointment schedules, and access user feedback. Studies emphasize the pivotal role of digital tools in hospital administration, demonstrating their potential to enhance operational efficiency. The ability to manage doctors and appointments electronically optimizes resource allocation and organization within healthcare institutions. Monitoring and addressing user feedback provides valuable insights that hospitals can use to enhance the quality of their services, ultimately benefiting patient care.</a:t>
            </a:r>
          </a:p>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Doctor Functionality:</a:t>
            </a:r>
          </a:p>
          <a:p>
            <a:r>
              <a:rPr lang="en-US" sz="1500" dirty="0">
                <a:latin typeface="Times New Roman" panose="02020603050405020304" pitchFamily="18" charset="0"/>
                <a:cs typeface="Times New Roman" panose="02020603050405020304" pitchFamily="18" charset="0"/>
              </a:rPr>
              <a:t>Doctors using the application have the ability to log in, access appointment schedules, accept or reject appointment requests, and update their availability status. Effective doctor-patient communication is vital, and the literature highlights the value of healthcare applications in enabling doctors to manage their appointments electronically. This improves scheduling efficiency and patient satisfaction. The capability for doctors to update their availability status ensures that patients have access to real-time information regarding the availability of their healthcare providers.</a:t>
            </a:r>
            <a:endParaRPr lang="en-GB"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8298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Survey</a:t>
            </a:r>
          </a:p>
        </p:txBody>
      </p:sp>
      <p:pic>
        <p:nvPicPr>
          <p:cNvPr id="6" name="Picture 5">
            <a:extLst>
              <a:ext uri="{FF2B5EF4-FFF2-40B4-BE49-F238E27FC236}">
                <a16:creationId xmlns:a16="http://schemas.microsoft.com/office/drawing/2014/main" id="{80D21F2F-7646-5422-0486-DDEB11E3CC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240" y="1243330"/>
            <a:ext cx="10957559" cy="4563110"/>
          </a:xfrm>
          <a:prstGeom prst="rect">
            <a:avLst/>
          </a:prstGeom>
          <a:noFill/>
        </p:spPr>
      </p:pic>
    </p:spTree>
    <p:extLst>
      <p:ext uri="{BB962C8B-B14F-4D97-AF65-F5344CB8AC3E}">
        <p14:creationId xmlns:p14="http://schemas.microsoft.com/office/powerpoint/2010/main" val="268176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0728"/>
            <a:ext cx="10515600" cy="1325563"/>
          </a:xfrm>
        </p:spPr>
        <p:txBody>
          <a:bodyPr/>
          <a:lstStyle/>
          <a:p>
            <a:r>
              <a:rPr lang="en-GB" b="1" dirty="0"/>
              <a:t>Research Gaps Identified</a:t>
            </a:r>
          </a:p>
        </p:txBody>
      </p:sp>
      <p:sp>
        <p:nvSpPr>
          <p:cNvPr id="5" name="TextBox 4">
            <a:extLst>
              <a:ext uri="{FF2B5EF4-FFF2-40B4-BE49-F238E27FC236}">
                <a16:creationId xmlns:a16="http://schemas.microsoft.com/office/drawing/2014/main" id="{1854531F-8298-64B1-3FD0-87314FEEC752}"/>
              </a:ext>
            </a:extLst>
          </p:cNvPr>
          <p:cNvSpPr txBox="1"/>
          <p:nvPr/>
        </p:nvSpPr>
        <p:spPr>
          <a:xfrm>
            <a:off x="160422" y="539310"/>
            <a:ext cx="12031578" cy="5444054"/>
          </a:xfrm>
          <a:prstGeom prst="rect">
            <a:avLst/>
          </a:prstGeom>
          <a:noFill/>
        </p:spPr>
        <p:txBody>
          <a:bodyPr wrap="square">
            <a:spAutoFit/>
          </a:bodyPr>
          <a:lstStyle/>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Research Gaps in Integrated Healthcare Application Functionalities:</a:t>
            </a:r>
            <a:endParaRPr lang="en-US" sz="14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Admin Functionality:</a:t>
            </a:r>
            <a:endParaRPr lang="en-US" sz="14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Advanced User Feedback Analysis:</a:t>
            </a:r>
            <a:endParaRPr lang="en-US" sz="14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Current methods may lack sophisticated techniques for sentiment analysis and natural language processing in user feedback, hindering administrators' ability to extract nuanced insights for decision-making.</a:t>
            </a:r>
            <a:endParaRPr lang="en-US" sz="14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Automated Healthcare Insurance Management:</a:t>
            </a:r>
            <a:endParaRPr lang="en-US" sz="14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process of adding and updating healthcare insurance information may not be streamlined and automated, posing challenges to accuracy and regulatory compliance.</a:t>
            </a:r>
            <a:endParaRPr lang="en-US" sz="14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Security and Access Control Measures:</a:t>
            </a:r>
            <a:endParaRPr lang="en-US" sz="14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evolving landscape of cybersecurity threats necessitates ongoing research to implement state-of-the-art security measures and access control mechanisms, ensuring the confidentiality of healthcare administration data.</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4712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E8F1620-FFAD-2333-3AAA-869636A7996E}"/>
              </a:ext>
            </a:extLst>
          </p:cNvPr>
          <p:cNvSpPr txBox="1"/>
          <p:nvPr/>
        </p:nvSpPr>
        <p:spPr>
          <a:xfrm>
            <a:off x="192504" y="-239571"/>
            <a:ext cx="11181347" cy="6280565"/>
          </a:xfrm>
          <a:prstGeom prst="rect">
            <a:avLst/>
          </a:prstGeom>
          <a:noFill/>
        </p:spPr>
        <p:txBody>
          <a:bodyPr wrap="square">
            <a:spAutoFit/>
          </a:bodyPr>
          <a:lstStyle/>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Optimal User Training and Support:</a:t>
            </a:r>
            <a:endParaRPr lang="en-US" sz="11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Research is needed to assess and enhance the effectiveness of training programs and support mechanisms for administrators, ensuring optimal utilization of the system and minimizing errors.</a:t>
            </a:r>
            <a:endParaRPr lang="en-US" sz="11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User Functionality:</a:t>
            </a:r>
            <a:endParaRPr lang="en-US" sz="11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Personalized Healthcare Experience:</a:t>
            </a:r>
            <a:endParaRPr lang="en-US" sz="11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Research should explore methods for personalizing the user experience based on individual health profiles, preferences, and historical data to enhance engagement and adherence to healthcare plans.</a:t>
            </a:r>
            <a:endParaRPr lang="en-US" sz="11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Integration with Wearables for Health Monitoring:</a:t>
            </a:r>
            <a:endParaRPr lang="en-US" sz="11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Investigate the seamless integration of wearable devices to contribute real-time health data, fostering a more comprehensive and personalized approach to healthcare management.</a:t>
            </a:r>
            <a:endParaRPr lang="en-US" sz="11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Usability for Diverse User Groups:</a:t>
            </a:r>
            <a:endParaRPr lang="en-US" sz="11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Current applications may not adequately address the usability needs of diverse user groups, including elderly individuals, individuals with disabilities, and those with varying levels of health literacy.</a:t>
            </a:r>
            <a:endParaRPr lang="en-US" sz="11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Ethical Considerations in Data Ownership:</a:t>
            </a:r>
            <a:endParaRPr lang="en-US" sz="11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Research is essential to address ethical considerations related to user data ownership and consent, ensuring transparency and user empowerment in managing their health information.</a:t>
            </a:r>
            <a:endParaRPr lang="en-US"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4357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4" name="TextBox 3">
            <a:extLst>
              <a:ext uri="{FF2B5EF4-FFF2-40B4-BE49-F238E27FC236}">
                <a16:creationId xmlns:a16="http://schemas.microsoft.com/office/drawing/2014/main" id="{B72C47E1-E412-6B7C-64F2-CFF781F70A1F}"/>
              </a:ext>
            </a:extLst>
          </p:cNvPr>
          <p:cNvSpPr txBox="1"/>
          <p:nvPr/>
        </p:nvSpPr>
        <p:spPr>
          <a:xfrm>
            <a:off x="762000" y="1490008"/>
            <a:ext cx="10668000" cy="1708160"/>
          </a:xfrm>
          <a:prstGeom prst="rect">
            <a:avLst/>
          </a:prstGeom>
          <a:noFill/>
        </p:spPr>
        <p:txBody>
          <a:bodyPr wrap="square" rtlCol="0">
            <a:spAutoFit/>
          </a:bodyPr>
          <a:lstStyle/>
          <a:p>
            <a:pPr marL="0" indent="0">
              <a:buNone/>
            </a:pPr>
            <a:r>
              <a:rPr lang="en-US" sz="1500" b="0" i="0" dirty="0">
                <a:effectLst/>
                <a:latin typeface="Times New Roman" panose="02020603050405020304" pitchFamily="18" charset="0"/>
                <a:cs typeface="Times New Roman" panose="02020603050405020304" pitchFamily="18" charset="0"/>
              </a:rPr>
              <a:t>To achieve these objectives, a mixed-method research approach will be employed, involving both quantitative and qualitative data collection and analysis. This will include:</a:t>
            </a:r>
          </a:p>
          <a:p>
            <a:pPr marL="0" indent="0">
              <a:buNone/>
            </a:pPr>
            <a:r>
              <a:rPr lang="en-US" sz="1500" b="0" i="0" dirty="0">
                <a:effectLst/>
                <a:latin typeface="Times New Roman" panose="02020603050405020304" pitchFamily="18" charset="0"/>
                <a:cs typeface="Times New Roman" panose="02020603050405020304" pitchFamily="18" charset="0"/>
              </a:rPr>
              <a:t>Surveys and questionnaires to gather user feedback and assess user satisfaction with the healthcare management application.</a:t>
            </a:r>
          </a:p>
          <a:p>
            <a:pPr marL="0" indent="0">
              <a:buNone/>
            </a:pPr>
            <a:r>
              <a:rPr lang="en-US" sz="1500" b="0" i="0" dirty="0">
                <a:effectLst/>
                <a:latin typeface="Times New Roman" panose="02020603050405020304" pitchFamily="18" charset="0"/>
                <a:cs typeface="Times New Roman" panose="02020603050405020304" pitchFamily="18" charset="0"/>
              </a:rPr>
              <a:t>Interviews with healthcare administrators, doctors, and hospital staff to understand the impact of the application on their daily operations.</a:t>
            </a:r>
          </a:p>
          <a:p>
            <a:pPr marL="0" indent="0">
              <a:buNone/>
            </a:pPr>
            <a:r>
              <a:rPr lang="en-US" sz="1500" b="0" i="0" dirty="0">
                <a:effectLst/>
                <a:latin typeface="Times New Roman" panose="02020603050405020304" pitchFamily="18" charset="0"/>
                <a:cs typeface="Times New Roman" panose="02020603050405020304" pitchFamily="18" charset="0"/>
              </a:rPr>
              <a:t>Data analysis of application usage patterns to assess user engagement and interaction with the platform.</a:t>
            </a:r>
          </a:p>
          <a:p>
            <a:pPr marL="0" indent="0">
              <a:buNone/>
            </a:pPr>
            <a:r>
              <a:rPr lang="en-US" sz="1500" b="0" i="0" dirty="0">
                <a:effectLst/>
                <a:latin typeface="Times New Roman" panose="02020603050405020304" pitchFamily="18" charset="0"/>
                <a:cs typeface="Times New Roman" panose="02020603050405020304" pitchFamily="18" charset="0"/>
              </a:rPr>
              <a:t>Literature review to provide a comprehensive understanding of the state of the art in healthcare management applications and the impact of technology in the healthcare sector.</a:t>
            </a:r>
            <a:endParaRPr lang="en-GB" sz="15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C5271E8-642E-B4DC-A8E6-3CCB2C4A6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0080" y="2999779"/>
            <a:ext cx="6541770" cy="2882861"/>
          </a:xfrm>
          <a:prstGeom prst="rect">
            <a:avLst/>
          </a:prstGeom>
        </p:spPr>
      </p:pic>
    </p:spTree>
    <p:extLst>
      <p:ext uri="{BB962C8B-B14F-4D97-AF65-F5344CB8AC3E}">
        <p14:creationId xmlns:p14="http://schemas.microsoft.com/office/powerpoint/2010/main" val="2659618667"/>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134</TotalTime>
  <Words>2123</Words>
  <Application>Microsoft Office PowerPoint</Application>
  <PresentationFormat>Widescreen</PresentationFormat>
  <Paragraphs>178</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Symbol</vt:lpstr>
      <vt:lpstr>Times New Roman</vt:lpstr>
      <vt:lpstr>Verdana</vt:lpstr>
      <vt:lpstr>Presidency University 45 Yrs</vt:lpstr>
      <vt:lpstr>Integrated Health Care Application </vt:lpstr>
      <vt:lpstr>Introduction</vt:lpstr>
      <vt:lpstr>Literature Review</vt:lpstr>
      <vt:lpstr>Literature Review</vt:lpstr>
      <vt:lpstr>Literature Review</vt:lpstr>
      <vt:lpstr>Literature Survey</vt:lpstr>
      <vt:lpstr>Research Gaps Identified</vt:lpstr>
      <vt:lpstr>PowerPoint Presentation</vt:lpstr>
      <vt:lpstr>Proposed Methodology</vt:lpstr>
      <vt:lpstr>Objectives</vt:lpstr>
      <vt:lpstr>System Design &amp; Implementation</vt:lpstr>
      <vt:lpstr>System Design &amp; Implementation</vt:lpstr>
      <vt:lpstr>System Design &amp; Implementation</vt:lpstr>
      <vt:lpstr>System Design &amp; Implementation</vt:lpstr>
      <vt:lpstr>System Design &amp; Implementation</vt:lpstr>
      <vt:lpstr>System Design &amp; Implementation</vt:lpstr>
      <vt:lpstr>System Design &amp; Implementation</vt:lpstr>
      <vt:lpstr>System Design &amp; Implementation</vt:lpstr>
      <vt:lpstr>Timeline of Project Gantt Chart </vt:lpstr>
      <vt:lpstr>Outcomes / Results Obtained</vt:lpstr>
      <vt:lpstr>Testing Cases</vt:lpstr>
      <vt:lpstr>Conclusion</vt:lpstr>
      <vt:lpstr>References</vt:lpstr>
      <vt:lpstr>Publication Details</vt:lpstr>
      <vt:lpstr>Achievements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Nikhil Rohidekar</cp:lastModifiedBy>
  <cp:revision>25</cp:revision>
  <dcterms:created xsi:type="dcterms:W3CDTF">2023-03-16T03:26:27Z</dcterms:created>
  <dcterms:modified xsi:type="dcterms:W3CDTF">2024-01-11T04:19:36Z</dcterms:modified>
</cp:coreProperties>
</file>