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851C-84F6-46FC-8630-9923CD2799A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235D-91D8-45AE-9483-3A6FF3CDB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9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851C-84F6-46FC-8630-9923CD2799A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235D-91D8-45AE-9483-3A6FF3CDB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2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851C-84F6-46FC-8630-9923CD2799A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235D-91D8-45AE-9483-3A6FF3CDB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5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851C-84F6-46FC-8630-9923CD2799A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235D-91D8-45AE-9483-3A6FF3CDB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7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851C-84F6-46FC-8630-9923CD2799A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235D-91D8-45AE-9483-3A6FF3CDB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4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851C-84F6-46FC-8630-9923CD2799A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235D-91D8-45AE-9483-3A6FF3CDB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9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851C-84F6-46FC-8630-9923CD2799A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235D-91D8-45AE-9483-3A6FF3CDB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1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851C-84F6-46FC-8630-9923CD2799A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235D-91D8-45AE-9483-3A6FF3CDB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0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851C-84F6-46FC-8630-9923CD2799A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235D-91D8-45AE-9483-3A6FF3CDB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5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851C-84F6-46FC-8630-9923CD2799A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235D-91D8-45AE-9483-3A6FF3CDB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1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851C-84F6-46FC-8630-9923CD2799A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235D-91D8-45AE-9483-3A6FF3CDB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9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8851C-84F6-46FC-8630-9923CD2799A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0235D-91D8-45AE-9483-3A6FF3CDB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6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24971" r="61974" b="27799"/>
          <a:stretch/>
        </p:blipFill>
        <p:spPr>
          <a:xfrm>
            <a:off x="228600" y="2590800"/>
            <a:ext cx="2209799" cy="3276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2" t="25205" r="65398" b="28713"/>
          <a:stretch/>
        </p:blipFill>
        <p:spPr>
          <a:xfrm>
            <a:off x="2514600" y="2579132"/>
            <a:ext cx="2213446" cy="32735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1" t="25205" r="62500" b="28713"/>
          <a:stretch/>
        </p:blipFill>
        <p:spPr>
          <a:xfrm>
            <a:off x="4756528" y="2588563"/>
            <a:ext cx="2025271" cy="32735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8" t="25439" r="66023" b="28713"/>
          <a:stretch/>
        </p:blipFill>
        <p:spPr>
          <a:xfrm>
            <a:off x="6757358" y="2649114"/>
            <a:ext cx="2156406" cy="3273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45588" y="2183755"/>
            <a:ext cx="2133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Surendar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S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22098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Srinivasa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Prithvi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KS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17186" y="2209800"/>
            <a:ext cx="1964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Pavan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Mukesh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74610" y="2179022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Rithika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M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667000" y="533400"/>
            <a:ext cx="3505200" cy="609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SmartFarmer</a:t>
            </a:r>
            <a:r>
              <a:rPr lang="en-US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Enabled Smart Farming Application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4322167" y="1143000"/>
            <a:ext cx="235121" cy="304800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295400" y="1454989"/>
            <a:ext cx="650791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1257299" y="1633434"/>
            <a:ext cx="152400" cy="576366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3512388" y="1607389"/>
            <a:ext cx="145212" cy="571633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5638800" y="1607389"/>
            <a:ext cx="160693" cy="602411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7683561" y="1591999"/>
            <a:ext cx="160693" cy="602411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2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17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4</cp:revision>
  <dcterms:created xsi:type="dcterms:W3CDTF">2022-09-21T03:13:26Z</dcterms:created>
  <dcterms:modified xsi:type="dcterms:W3CDTF">2022-09-21T03:43:49Z</dcterms:modified>
</cp:coreProperties>
</file>