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8EB2-2ABF-4D4E-8E3D-B4015D89A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E4CDC-DF4E-4A38-ACEA-F98F21DB8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focused.</a:t>
            </a:r>
          </a:p>
        </p:txBody>
      </p:sp>
    </p:spTree>
    <p:extLst>
      <p:ext uri="{BB962C8B-B14F-4D97-AF65-F5344CB8AC3E}">
        <p14:creationId xmlns:p14="http://schemas.microsoft.com/office/powerpoint/2010/main" val="381429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6B8-BE7E-4210-AC4A-6476DCB6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2294"/>
          </a:xfrm>
        </p:spPr>
        <p:txBody>
          <a:bodyPr>
            <a:normAutofit fontScale="90000"/>
          </a:bodyPr>
          <a:lstStyle/>
          <a:p>
            <a:r>
              <a:rPr lang="en-US" dirty="0"/>
              <a:t>Terminology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1C19-42B3-49C2-B213-60073775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855" y="1283515"/>
            <a:ext cx="9717757" cy="52431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Training Data – Prepared data.</a:t>
            </a:r>
          </a:p>
          <a:p>
            <a:r>
              <a:rPr lang="en-US" dirty="0"/>
              <a:t>Supervised Learning – The Value you want predict is in the training data[labeled].</a:t>
            </a:r>
          </a:p>
          <a:p>
            <a:r>
              <a:rPr lang="en-US" dirty="0"/>
              <a:t>Unsupervised Learning  - The value you want to predict is not in the training data. Data is unlabeled</a:t>
            </a:r>
          </a:p>
          <a:p>
            <a:r>
              <a:rPr lang="en-US" dirty="0"/>
              <a:t>Classification of Data (common ones)</a:t>
            </a:r>
          </a:p>
          <a:p>
            <a:pPr lvl="1"/>
            <a:r>
              <a:rPr lang="en-US" dirty="0"/>
              <a:t>Regression    </a:t>
            </a:r>
          </a:p>
          <a:p>
            <a:pPr lvl="1"/>
            <a:r>
              <a:rPr lang="en-US" dirty="0"/>
              <a:t>Classification   </a:t>
            </a:r>
          </a:p>
          <a:p>
            <a:pPr lvl="1"/>
            <a:r>
              <a:rPr lang="en-US" dirty="0"/>
              <a:t>Clustering </a:t>
            </a:r>
          </a:p>
          <a:p>
            <a:r>
              <a:rPr lang="en-US" dirty="0"/>
              <a:t>Styles of Machine Learning Algorithm 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Neural tree</a:t>
            </a:r>
          </a:p>
          <a:p>
            <a:pPr lvl="1"/>
            <a:r>
              <a:rPr lang="en-US" dirty="0"/>
              <a:t>Bayesian</a:t>
            </a:r>
          </a:p>
          <a:p>
            <a:pPr lvl="1"/>
            <a:r>
              <a:rPr lang="en-US" dirty="0"/>
              <a:t>K-means [algorithm]</a:t>
            </a:r>
          </a:p>
          <a:p>
            <a:r>
              <a:rPr lang="en-US" dirty="0"/>
              <a:t>Training Model.  Features that predicts target value. 75% of all data is sent.</a:t>
            </a:r>
          </a:p>
          <a:p>
            <a:r>
              <a:rPr lang="en-US" dirty="0"/>
              <a:t>Testing a Model. Develop a Candidate Model</a:t>
            </a:r>
          </a:p>
          <a:p>
            <a:r>
              <a:rPr lang="en-US" dirty="0"/>
              <a:t>Score a model – Change features, change algorithm, more data – iteration model.</a:t>
            </a:r>
          </a:p>
        </p:txBody>
      </p:sp>
    </p:spTree>
    <p:extLst>
      <p:ext uri="{BB962C8B-B14F-4D97-AF65-F5344CB8AC3E}">
        <p14:creationId xmlns:p14="http://schemas.microsoft.com/office/powerpoint/2010/main" val="345689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199B-0725-46D1-AE87-4F875F5B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C3D9-D81A-4607-84FA-8DCA8427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962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BE2C-A2E3-4F60-812C-6440C5D4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6AC0-C57E-4AE8-9DF7-5ADFF2310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Basics of ML</a:t>
            </a:r>
          </a:p>
          <a:p>
            <a:pPr lvl="1"/>
            <a:r>
              <a:rPr lang="en-US" dirty="0"/>
              <a:t>Why and where</a:t>
            </a:r>
          </a:p>
          <a:p>
            <a:pPr lvl="1"/>
            <a:r>
              <a:rPr lang="en-US" dirty="0"/>
              <a:t>Intelligent conversation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You can do some experiments.</a:t>
            </a:r>
          </a:p>
          <a:p>
            <a:pPr lvl="1"/>
            <a:r>
              <a:rPr lang="en-US" dirty="0"/>
              <a:t>Run some data to find patterns.</a:t>
            </a:r>
          </a:p>
          <a:p>
            <a:pPr lvl="1"/>
            <a:r>
              <a:rPr lang="en-US" dirty="0"/>
              <a:t>Score your models.</a:t>
            </a:r>
          </a:p>
          <a:p>
            <a:pPr lvl="1"/>
            <a:r>
              <a:rPr lang="en-US" dirty="0"/>
              <a:t>Deploy this in a useable form.</a:t>
            </a:r>
          </a:p>
          <a:p>
            <a:pPr lvl="1"/>
            <a:r>
              <a:rPr lang="en-US" dirty="0"/>
              <a:t>Use the model in DARE I SAY IT in Production!!!</a:t>
            </a:r>
          </a:p>
        </p:txBody>
      </p:sp>
    </p:spTree>
    <p:extLst>
      <p:ext uri="{BB962C8B-B14F-4D97-AF65-F5344CB8AC3E}">
        <p14:creationId xmlns:p14="http://schemas.microsoft.com/office/powerpoint/2010/main" val="391762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C562-52B0-4B68-8DE1-4B1AE7C6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ED1A-C106-418D-A0B3-B3FA60AF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</a:t>
            </a:r>
          </a:p>
          <a:p>
            <a:pPr lvl="1"/>
            <a:r>
              <a:rPr lang="en-US" dirty="0"/>
              <a:t>Find Patterns in existing data.</a:t>
            </a:r>
          </a:p>
          <a:p>
            <a:pPr lvl="1"/>
            <a:r>
              <a:rPr lang="en-US" dirty="0"/>
              <a:t>Create and use model that recognizes patterns in new data.</a:t>
            </a:r>
          </a:p>
          <a:p>
            <a:r>
              <a:rPr lang="en-US" dirty="0"/>
              <a:t>ML Process</a:t>
            </a:r>
          </a:p>
          <a:p>
            <a:pPr lvl="1"/>
            <a:r>
              <a:rPr lang="en-US" dirty="0"/>
              <a:t>Iterative</a:t>
            </a:r>
          </a:p>
          <a:p>
            <a:pPr lvl="1"/>
            <a:r>
              <a:rPr lang="en-US" dirty="0"/>
              <a:t>Challenging</a:t>
            </a:r>
          </a:p>
          <a:p>
            <a:pPr lvl="1"/>
            <a:r>
              <a:rPr lang="en-US" dirty="0"/>
              <a:t>Quantifying Success . </a:t>
            </a:r>
          </a:p>
          <a:p>
            <a:pPr lvl="3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7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937A46-46A0-4FC0-8401-AAA51328E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698" y="1194318"/>
            <a:ext cx="8326572" cy="47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C48A-E3AF-464B-B618-4C772441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B4DE-BD72-45B6-AB33-DBC6637F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 and time</a:t>
            </a:r>
          </a:p>
          <a:p>
            <a:pPr lvl="1"/>
            <a:r>
              <a:rPr lang="en-US" dirty="0"/>
              <a:t>Lots of data – Big data</a:t>
            </a:r>
          </a:p>
          <a:p>
            <a:pPr lvl="1"/>
            <a:r>
              <a:rPr lang="en-US" dirty="0"/>
              <a:t>Lots of Computing Power - Cloud</a:t>
            </a:r>
          </a:p>
          <a:p>
            <a:pPr lvl="1"/>
            <a:r>
              <a:rPr lang="en-US" dirty="0"/>
              <a:t>Effective Machine Learning algorithm– Data scientist have spend decades in developing this.</a:t>
            </a:r>
          </a:p>
          <a:p>
            <a:pPr marL="0" indent="0">
              <a:buNone/>
            </a:pPr>
            <a:r>
              <a:rPr lang="en-US" dirty="0"/>
              <a:t>Audience</a:t>
            </a:r>
          </a:p>
          <a:p>
            <a:pPr lvl="1"/>
            <a:r>
              <a:rPr lang="en-US" dirty="0"/>
              <a:t>Business Leaders want effective solutions. </a:t>
            </a:r>
          </a:p>
          <a:p>
            <a:pPr lvl="1"/>
            <a:r>
              <a:rPr lang="en-US" dirty="0"/>
              <a:t>Software developers for effective business process flows in CRM implementation.</a:t>
            </a:r>
          </a:p>
          <a:p>
            <a:pPr lvl="1"/>
            <a:r>
              <a:rPr lang="en-US" dirty="0"/>
              <a:t>Data scientist – Statics , ML Software and Domain experts</a:t>
            </a:r>
          </a:p>
        </p:txBody>
      </p:sp>
    </p:spTree>
    <p:extLst>
      <p:ext uri="{BB962C8B-B14F-4D97-AF65-F5344CB8AC3E}">
        <p14:creationId xmlns:p14="http://schemas.microsoft.com/office/powerpoint/2010/main" val="27947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1DFB-6AE0-42EF-8FD2-2EB02904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Vendors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39EACE-6FB0-43F8-A158-3D755595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164" y="1539875"/>
            <a:ext cx="697258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1B4E-404D-416C-A9F5-C8372FD5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ML Lifecycle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8EC0-DC3D-4B76-940F-3ED9B58C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Ask the right question</a:t>
            </a:r>
          </a:p>
          <a:p>
            <a:r>
              <a:rPr lang="en-US" dirty="0"/>
              <a:t>Choose the right data to answer the question.</a:t>
            </a:r>
          </a:p>
          <a:p>
            <a:pPr lvl="1"/>
            <a:r>
              <a:rPr lang="en-US" dirty="0"/>
              <a:t>Good amount of data</a:t>
            </a:r>
          </a:p>
          <a:p>
            <a:pPr lvl="1"/>
            <a:r>
              <a:rPr lang="en-US" dirty="0"/>
              <a:t>Good shape </a:t>
            </a:r>
          </a:p>
          <a:p>
            <a:r>
              <a:rPr lang="en-US" dirty="0"/>
              <a:t>Iterate until the model makes good prediction- Quantifying Success as 100% is not possible. So set acceptable standards.</a:t>
            </a:r>
          </a:p>
          <a:p>
            <a:r>
              <a:rPr lang="en-US" dirty="0"/>
              <a:t>Deploy the model.</a:t>
            </a:r>
          </a:p>
          <a:p>
            <a:r>
              <a:rPr lang="en-US" dirty="0"/>
              <a:t>Rebuild and Deploy periodically – Continuous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A98F-CB42-4148-8B20-698BF815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7620-CCAD-47EA-AEBF-3508A725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Churn in Cable </a:t>
            </a:r>
          </a:p>
          <a:p>
            <a:pPr lvl="1"/>
            <a:r>
              <a:rPr lang="en-US" dirty="0"/>
              <a:t>CRM Data</a:t>
            </a:r>
          </a:p>
          <a:p>
            <a:pPr lvl="1"/>
            <a:r>
              <a:rPr lang="en-US" dirty="0"/>
              <a:t>Call detail aggregate applications Hadoop or Spark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Use above and ML to predict churn and offer better deal</a:t>
            </a:r>
          </a:p>
          <a:p>
            <a:r>
              <a:rPr lang="en-US" dirty="0"/>
              <a:t>CC fraudulent transaction prediction.</a:t>
            </a:r>
          </a:p>
          <a:p>
            <a:r>
              <a:rPr lang="en-US" dirty="0"/>
              <a:t>Devices that streaming data to real time processor that has a ML Prediction interaction.</a:t>
            </a:r>
          </a:p>
        </p:txBody>
      </p:sp>
    </p:spTree>
    <p:extLst>
      <p:ext uri="{BB962C8B-B14F-4D97-AF65-F5344CB8AC3E}">
        <p14:creationId xmlns:p14="http://schemas.microsoft.com/office/powerpoint/2010/main" val="222053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2030-78D9-4CAA-BE64-D228382E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6859A8-15D1-433F-972D-6359EF8E8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61" y="1273328"/>
            <a:ext cx="8772022" cy="46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62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691</TotalTime>
  <Words>348</Words>
  <Application>Microsoft Office PowerPoint</Application>
  <PresentationFormat>Widescreen</PresentationFormat>
  <Paragraphs>63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Machine Learning</vt:lpstr>
      <vt:lpstr>Objective </vt:lpstr>
      <vt:lpstr>What is ML?</vt:lpstr>
      <vt:lpstr>PowerPoint Presentation</vt:lpstr>
      <vt:lpstr>Why now </vt:lpstr>
      <vt:lpstr>Vendors</vt:lpstr>
      <vt:lpstr>ML Lifecycle </vt:lpstr>
      <vt:lpstr>Scenario </vt:lpstr>
      <vt:lpstr>PowerPoint Presentation</vt:lpstr>
      <vt:lpstr>Terminology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Satish Srinivas</dc:creator>
  <cp:lastModifiedBy>Satish Srinivas</cp:lastModifiedBy>
  <cp:revision>16</cp:revision>
  <dcterms:created xsi:type="dcterms:W3CDTF">2017-11-16T14:47:48Z</dcterms:created>
  <dcterms:modified xsi:type="dcterms:W3CDTF">2017-11-29T19:32:34Z</dcterms:modified>
</cp:coreProperties>
</file>