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4.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5.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6.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7.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8.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 id="2147483815" r:id="rId2"/>
    <p:sldMasterId id="2147483846" r:id="rId3"/>
    <p:sldMasterId id="2147483900" r:id="rId4"/>
    <p:sldMasterId id="2147483914" r:id="rId5"/>
    <p:sldMasterId id="2147483930" r:id="rId6"/>
    <p:sldMasterId id="2147483945" r:id="rId7"/>
    <p:sldMasterId id="2147483951" r:id="rId8"/>
  </p:sldMasterIdLst>
  <p:notesMasterIdLst>
    <p:notesMasterId r:id="rId35"/>
  </p:notesMasterIdLst>
  <p:handoutMasterIdLst>
    <p:handoutMasterId r:id="rId36"/>
  </p:handoutMasterIdLst>
  <p:sldIdLst>
    <p:sldId id="257" r:id="rId9"/>
    <p:sldId id="620" r:id="rId10"/>
    <p:sldId id="632" r:id="rId11"/>
    <p:sldId id="594" r:id="rId12"/>
    <p:sldId id="638" r:id="rId13"/>
    <p:sldId id="643" r:id="rId14"/>
    <p:sldId id="666" r:id="rId15"/>
    <p:sldId id="640" r:id="rId16"/>
    <p:sldId id="645" r:id="rId17"/>
    <p:sldId id="675" r:id="rId18"/>
    <p:sldId id="667" r:id="rId19"/>
    <p:sldId id="661" r:id="rId20"/>
    <p:sldId id="669" r:id="rId21"/>
    <p:sldId id="664" r:id="rId22"/>
    <p:sldId id="670" r:id="rId23"/>
    <p:sldId id="684" r:id="rId24"/>
    <p:sldId id="686" r:id="rId25"/>
    <p:sldId id="685" r:id="rId26"/>
    <p:sldId id="679" r:id="rId27"/>
    <p:sldId id="687" r:id="rId28"/>
    <p:sldId id="647" r:id="rId29"/>
    <p:sldId id="651" r:id="rId30"/>
    <p:sldId id="646" r:id="rId31"/>
    <p:sldId id="676" r:id="rId32"/>
    <p:sldId id="677" r:id="rId33"/>
    <p:sldId id="67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03A7B9C-8279-4843-ABB6-A9619BD64D64}">
          <p14:sldIdLst>
            <p14:sldId id="257"/>
            <p14:sldId id="620"/>
            <p14:sldId id="632"/>
            <p14:sldId id="594"/>
            <p14:sldId id="638"/>
            <p14:sldId id="643"/>
            <p14:sldId id="666"/>
            <p14:sldId id="640"/>
            <p14:sldId id="645"/>
            <p14:sldId id="675"/>
            <p14:sldId id="667"/>
            <p14:sldId id="661"/>
            <p14:sldId id="669"/>
            <p14:sldId id="664"/>
            <p14:sldId id="670"/>
            <p14:sldId id="684"/>
            <p14:sldId id="686"/>
            <p14:sldId id="685"/>
            <p14:sldId id="679"/>
            <p14:sldId id="687"/>
            <p14:sldId id="647"/>
            <p14:sldId id="651"/>
            <p14:sldId id="646"/>
            <p14:sldId id="676"/>
            <p14:sldId id="677"/>
            <p14:sldId id="6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06E"/>
    <a:srgbClr val="E37222"/>
    <a:srgbClr val="830051"/>
    <a:srgbClr val="6E267B"/>
    <a:srgbClr val="C7D28A"/>
    <a:srgbClr val="262729"/>
    <a:srgbClr val="FFFFFF"/>
    <a:srgbClr val="000000"/>
    <a:srgbClr val="004973"/>
    <a:srgbClr val="4D4F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64" autoAdjust="0"/>
    <p:restoredTop sz="89947" autoAdjust="0"/>
  </p:normalViewPr>
  <p:slideViewPr>
    <p:cSldViewPr snapToGrid="0">
      <p:cViewPr>
        <p:scale>
          <a:sx n="70" d="100"/>
          <a:sy n="70" d="100"/>
        </p:scale>
        <p:origin x="456" y="-392"/>
      </p:cViewPr>
      <p:guideLst/>
    </p:cSldViewPr>
  </p:slideViewPr>
  <p:notesTextViewPr>
    <p:cViewPr>
      <p:scale>
        <a:sx n="3" d="2"/>
        <a:sy n="3" d="2"/>
      </p:scale>
      <p:origin x="0" y="0"/>
    </p:cViewPr>
  </p:notesTextViewPr>
  <p:sorterViewPr>
    <p:cViewPr varScale="1">
      <p:scale>
        <a:sx n="1" d="1"/>
        <a:sy n="1" d="1"/>
      </p:scale>
      <p:origin x="0" y="-1520"/>
    </p:cViewPr>
  </p:sorterViewPr>
  <p:notesViewPr>
    <p:cSldViewPr snapToGrid="0">
      <p:cViewPr varScale="1">
        <p:scale>
          <a:sx n="52" d="100"/>
          <a:sy n="52" d="100"/>
        </p:scale>
        <p:origin x="286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heme" Target="theme/theme1.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notesMaster" Target="notesMasters/notesMaster1.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FAA40F-FE82-4088-9D77-D30428E925E2}" type="datetimeFigureOut">
              <a:rPr lang="en-US" smtClean="0"/>
              <a:t>8/22/2017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17AB98-DB3A-4493-A3B6-FF3DBDB1AD3A}" type="slidenum">
              <a:rPr lang="en-US" smtClean="0"/>
              <a:t>‹#›</a:t>
            </a:fld>
            <a:endParaRPr lang="en-US"/>
          </a:p>
        </p:txBody>
      </p:sp>
    </p:spTree>
    <p:extLst>
      <p:ext uri="{BB962C8B-B14F-4D97-AF65-F5344CB8AC3E}">
        <p14:creationId xmlns:p14="http://schemas.microsoft.com/office/powerpoint/2010/main" val="3644421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D7D4AD-AE1F-463C-B154-7FFF81A1DD49}" type="datetimeFigureOut">
              <a:rPr lang="en-US" smtClean="0"/>
              <a:t>8/22/2017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DA232-2B3A-447D-8547-22DFAA724A52}" type="slidenum">
              <a:rPr lang="en-US" smtClean="0"/>
              <a:t>‹#›</a:t>
            </a:fld>
            <a:endParaRPr lang="en-US"/>
          </a:p>
        </p:txBody>
      </p:sp>
    </p:spTree>
    <p:extLst>
      <p:ext uri="{BB962C8B-B14F-4D97-AF65-F5344CB8AC3E}">
        <p14:creationId xmlns:p14="http://schemas.microsoft.com/office/powerpoint/2010/main" val="4042061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DA232-2B3A-447D-8547-22DFAA724A52}" type="slidenum">
              <a:rPr lang="en-US" smtClean="0"/>
              <a:t>1</a:t>
            </a:fld>
            <a:endParaRPr lang="en-US"/>
          </a:p>
        </p:txBody>
      </p:sp>
    </p:spTree>
    <p:extLst>
      <p:ext uri="{BB962C8B-B14F-4D97-AF65-F5344CB8AC3E}">
        <p14:creationId xmlns:p14="http://schemas.microsoft.com/office/powerpoint/2010/main" val="1164123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Confidential - for limited circulation only</a:t>
            </a:r>
            <a:endParaRPr lang="en-US" dirty="0"/>
          </a:p>
        </p:txBody>
      </p:sp>
      <p:sp>
        <p:nvSpPr>
          <p:cNvPr id="5" name="Slide Number Placeholder 4"/>
          <p:cNvSpPr>
            <a:spLocks noGrp="1"/>
          </p:cNvSpPr>
          <p:nvPr>
            <p:ph type="sldNum" sz="quarter" idx="11"/>
          </p:nvPr>
        </p:nvSpPr>
        <p:spPr/>
        <p:txBody>
          <a:bodyPr/>
          <a:lstStyle/>
          <a:p>
            <a:fld id="{9E1A3354-9A0B-49EE-95FD-23EABDFEF6CF}" type="slidenum">
              <a:rPr lang="en-US" smtClean="0"/>
              <a:t>11</a:t>
            </a:fld>
            <a:endParaRPr lang="en-US" dirty="0"/>
          </a:p>
        </p:txBody>
      </p:sp>
    </p:spTree>
    <p:extLst>
      <p:ext uri="{BB962C8B-B14F-4D97-AF65-F5344CB8AC3E}">
        <p14:creationId xmlns:p14="http://schemas.microsoft.com/office/powerpoint/2010/main" val="576240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2CCFC-556C-4D04-AA43-A1542DA52490}" type="slidenum">
              <a:rPr lang="en-US" smtClean="0"/>
              <a:t>21</a:t>
            </a:fld>
            <a:endParaRPr lang="en-US"/>
          </a:p>
        </p:txBody>
      </p:sp>
    </p:spTree>
    <p:extLst>
      <p:ext uri="{BB962C8B-B14F-4D97-AF65-F5344CB8AC3E}">
        <p14:creationId xmlns:p14="http://schemas.microsoft.com/office/powerpoint/2010/main" val="3811366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111250">
              <a:lnSpc>
                <a:spcPct val="90000"/>
              </a:lnSpc>
              <a:spcBef>
                <a:spcPct val="0"/>
              </a:spcBef>
              <a:spcAft>
                <a:spcPct val="35000"/>
              </a:spcAft>
            </a:pPr>
            <a:endParaRPr lang="en-US" dirty="0"/>
          </a:p>
        </p:txBody>
      </p:sp>
      <p:sp>
        <p:nvSpPr>
          <p:cNvPr id="4" name="Slide Number Placeholder 3"/>
          <p:cNvSpPr>
            <a:spLocks noGrp="1"/>
          </p:cNvSpPr>
          <p:nvPr>
            <p:ph type="sldNum" sz="quarter" idx="10"/>
          </p:nvPr>
        </p:nvSpPr>
        <p:spPr/>
        <p:txBody>
          <a:bodyPr/>
          <a:lstStyle/>
          <a:p>
            <a:fld id="{2A8CD211-15B5-478E-AFC9-55DEA830DB40}"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178233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2CCFC-556C-4D04-AA43-A1542DA52490}" type="slidenum">
              <a:rPr lang="en-US" smtClean="0"/>
              <a:t>25</a:t>
            </a:fld>
            <a:endParaRPr lang="en-US"/>
          </a:p>
        </p:txBody>
      </p:sp>
    </p:spTree>
    <p:extLst>
      <p:ext uri="{BB962C8B-B14F-4D97-AF65-F5344CB8AC3E}">
        <p14:creationId xmlns:p14="http://schemas.microsoft.com/office/powerpoint/2010/main" val="1910947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2CCFC-556C-4D04-AA43-A1542DA52490}" type="slidenum">
              <a:rPr lang="en-US" smtClean="0"/>
              <a:t>26</a:t>
            </a:fld>
            <a:endParaRPr lang="en-US"/>
          </a:p>
        </p:txBody>
      </p:sp>
    </p:spTree>
    <p:extLst>
      <p:ext uri="{BB962C8B-B14F-4D97-AF65-F5344CB8AC3E}">
        <p14:creationId xmlns:p14="http://schemas.microsoft.com/office/powerpoint/2010/main" val="72604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The right hand box has center issues (both vert and </a:t>
            </a:r>
            <a:r>
              <a:rPr lang="en-US" baseline="0" dirty="0" err="1"/>
              <a:t>horiz</a:t>
            </a:r>
            <a:r>
              <a:rPr lang="en-US" baseline="0" dirty="0"/>
              <a:t>)</a:t>
            </a:r>
          </a:p>
          <a:p>
            <a:endParaRPr lang="en-US" baseline="0" dirty="0"/>
          </a:p>
          <a:p>
            <a:r>
              <a:rPr lang="en-US" baseline="0" dirty="0"/>
              <a:t>I thought we were defaulting to 16,000+ as MM scale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96577D00-D883-4723-81F1-3EC519C1C088}"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944611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F4AFF4-C2F1-4641-9A8C-696ED421C0D9}"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849770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3DA232-2B3A-447D-8547-22DFAA724A52}" type="slidenum">
              <a:rPr lang="en-US" smtClean="0"/>
              <a:t>4</a:t>
            </a:fld>
            <a:endParaRPr lang="en-US"/>
          </a:p>
        </p:txBody>
      </p:sp>
    </p:spTree>
    <p:extLst>
      <p:ext uri="{BB962C8B-B14F-4D97-AF65-F5344CB8AC3E}">
        <p14:creationId xmlns:p14="http://schemas.microsoft.com/office/powerpoint/2010/main" val="2109453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DA232-2B3A-447D-8547-22DFAA724A52}" type="slidenum">
              <a:rPr lang="en-US" smtClean="0"/>
              <a:t>5</a:t>
            </a:fld>
            <a:endParaRPr lang="en-US"/>
          </a:p>
        </p:txBody>
      </p:sp>
    </p:spTree>
    <p:extLst>
      <p:ext uri="{BB962C8B-B14F-4D97-AF65-F5344CB8AC3E}">
        <p14:creationId xmlns:p14="http://schemas.microsoft.com/office/powerpoint/2010/main" val="3650303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DA232-2B3A-447D-8547-22DFAA724A52}" type="slidenum">
              <a:rPr lang="en-US" smtClean="0"/>
              <a:t>6</a:t>
            </a:fld>
            <a:endParaRPr lang="en-US"/>
          </a:p>
        </p:txBody>
      </p:sp>
    </p:spTree>
    <p:extLst>
      <p:ext uri="{BB962C8B-B14F-4D97-AF65-F5344CB8AC3E}">
        <p14:creationId xmlns:p14="http://schemas.microsoft.com/office/powerpoint/2010/main" val="2498458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0796E5-692E-4E77-8484-79C7527DE8EC}" type="slidenum">
              <a:rPr lang="en-US" smtClean="0"/>
              <a:t>7</a:t>
            </a:fld>
            <a:endParaRPr lang="en-US" dirty="0"/>
          </a:p>
        </p:txBody>
      </p:sp>
    </p:spTree>
    <p:extLst>
      <p:ext uri="{BB962C8B-B14F-4D97-AF65-F5344CB8AC3E}">
        <p14:creationId xmlns:p14="http://schemas.microsoft.com/office/powerpoint/2010/main" val="3575320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0796E5-692E-4E77-8484-79C7527DE8EC}" type="slidenum">
              <a:rPr lang="en-US" smtClean="0"/>
              <a:t>8</a:t>
            </a:fld>
            <a:endParaRPr lang="en-US" dirty="0"/>
          </a:p>
        </p:txBody>
      </p:sp>
    </p:spTree>
    <p:extLst>
      <p:ext uri="{BB962C8B-B14F-4D97-AF65-F5344CB8AC3E}">
        <p14:creationId xmlns:p14="http://schemas.microsoft.com/office/powerpoint/2010/main" val="4172204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DA232-2B3A-447D-8547-22DFAA724A52}" type="slidenum">
              <a:rPr lang="en-US" smtClean="0"/>
              <a:t>9</a:t>
            </a:fld>
            <a:endParaRPr lang="en-US"/>
          </a:p>
        </p:txBody>
      </p:sp>
    </p:spTree>
    <p:extLst>
      <p:ext uri="{BB962C8B-B14F-4D97-AF65-F5344CB8AC3E}">
        <p14:creationId xmlns:p14="http://schemas.microsoft.com/office/powerpoint/2010/main" val="2019470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oleObject" Target="../embeddings/oleObject2.bin"/><Relationship Id="rId4" Type="http://schemas.openxmlformats.org/officeDocument/2006/relationships/image" Target="../media/image13.jpe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21.xml"/><Relationship Id="rId1" Type="http://schemas.openxmlformats.org/officeDocument/2006/relationships/vmlDrawing" Target="../drawings/vmlDrawing3.vml"/><Relationship Id="rId6" Type="http://schemas.openxmlformats.org/officeDocument/2006/relationships/image" Target="../media/image12.emf"/><Relationship Id="rId5" Type="http://schemas.openxmlformats.org/officeDocument/2006/relationships/oleObject" Target="../embeddings/oleObject3.bin"/><Relationship Id="rId4" Type="http://schemas.openxmlformats.org/officeDocument/2006/relationships/image" Target="../media/image13.jpeg"/></Relationships>
</file>

<file path=ppt/slideLayouts/_rels/slideLayout125.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41.xml"/><Relationship Id="rId1" Type="http://schemas.openxmlformats.org/officeDocument/2006/relationships/vmlDrawing" Target="../drawings/vmlDrawing5.vml"/><Relationship Id="rId6" Type="http://schemas.openxmlformats.org/officeDocument/2006/relationships/image" Target="../media/image12.emf"/><Relationship Id="rId5" Type="http://schemas.openxmlformats.org/officeDocument/2006/relationships/oleObject" Target="../embeddings/oleObject5.bin"/><Relationship Id="rId4" Type="http://schemas.openxmlformats.org/officeDocument/2006/relationships/image" Target="../media/image13.jpe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42.xml"/><Relationship Id="rId1" Type="http://schemas.openxmlformats.org/officeDocument/2006/relationships/vmlDrawing" Target="../drawings/vmlDrawing6.vml"/><Relationship Id="rId6" Type="http://schemas.openxmlformats.org/officeDocument/2006/relationships/image" Target="../media/image12.emf"/><Relationship Id="rId5" Type="http://schemas.openxmlformats.org/officeDocument/2006/relationships/oleObject" Target="../embeddings/oleObject6.bin"/><Relationship Id="rId4" Type="http://schemas.openxmlformats.org/officeDocument/2006/relationships/image" Target="../media/image1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2466978"/>
            <a:ext cx="121920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609600" y="2743200"/>
            <a:ext cx="5213131" cy="1066800"/>
          </a:xfrm>
        </p:spPr>
        <p:txBody>
          <a:bodyPr anchor="t">
            <a:normAutofit/>
          </a:bodyPr>
          <a:lstStyle>
            <a:lvl1pPr>
              <a:defRPr sz="2700" baseline="0">
                <a:solidFill>
                  <a:schemeClr val="bg1"/>
                </a:solidFill>
              </a:defRPr>
            </a:lvl1pPr>
          </a:lstStyle>
          <a:p>
            <a:r>
              <a:rPr lang="en-US" dirty="0" smtClean="0"/>
              <a:t>Click to edit - Limit this to just two lines only</a:t>
            </a:r>
            <a:endParaRPr lang="en-US" dirty="0"/>
          </a:p>
        </p:txBody>
      </p:sp>
      <p:sp>
        <p:nvSpPr>
          <p:cNvPr id="3" name="Subtitle 2"/>
          <p:cNvSpPr>
            <a:spLocks noGrp="1"/>
          </p:cNvSpPr>
          <p:nvPr>
            <p:ph type="subTitle" idx="1" hasCustomPrompt="1"/>
          </p:nvPr>
        </p:nvSpPr>
        <p:spPr>
          <a:xfrm>
            <a:off x="609600" y="4572000"/>
            <a:ext cx="5213131" cy="457200"/>
          </a:xfrm>
        </p:spPr>
        <p:txBody>
          <a:bodyPr>
            <a:normAutofit/>
          </a:bodyPr>
          <a:lstStyle>
            <a:lvl1pPr marL="0" indent="0" algn="l">
              <a:buNone/>
              <a:defRPr sz="15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 - Limit it to just one line only</a:t>
            </a:r>
            <a:endParaRPr lang="en-US" dirty="0"/>
          </a:p>
        </p:txBody>
      </p:sp>
      <p:sp>
        <p:nvSpPr>
          <p:cNvPr id="7" name="TextBox 6"/>
          <p:cNvSpPr txBox="1"/>
          <p:nvPr/>
        </p:nvSpPr>
        <p:spPr>
          <a:xfrm>
            <a:off x="609600" y="6477000"/>
            <a:ext cx="1404552" cy="230832"/>
          </a:xfrm>
          <a:prstGeom prst="rect">
            <a:avLst/>
          </a:prstGeom>
          <a:noFill/>
        </p:spPr>
        <p:txBody>
          <a:bodyPr wrap="none" rtlCol="0">
            <a:spAutoFit/>
          </a:bodyPr>
          <a:lstStyle/>
          <a:p>
            <a:r>
              <a:rPr lang="en-US" sz="900" dirty="0" smtClean="0">
                <a:solidFill>
                  <a:schemeClr val="bg1">
                    <a:lumMod val="65000"/>
                  </a:schemeClr>
                </a:solidFill>
                <a:latin typeface="Arial" pitchFamily="34" charset="0"/>
                <a:cs typeface="Arial" pitchFamily="34" charset="0"/>
              </a:rPr>
              <a:t>© Mindtree limited 2015</a:t>
            </a:r>
            <a:endParaRPr lang="en-US" sz="900" dirty="0">
              <a:solidFill>
                <a:schemeClr val="bg1">
                  <a:lumMod val="65000"/>
                </a:schemeClr>
              </a:solidFill>
              <a:latin typeface="Arial" pitchFamily="34" charset="0"/>
              <a:cs typeface="Arial" pitchFamily="34" charset="0"/>
            </a:endParaRPr>
          </a:p>
        </p:txBody>
      </p:sp>
      <p:pic>
        <p:nvPicPr>
          <p:cNvPr id="1026" name="Picture 2" descr="D:\MT - Marketing\Corporate\Brand Council\VI\Final Guidelines\MT_Logo_Artwork\Regular_Size\RGB\Positive\MT_Logo_Reg_Full_Pos_Tag_RGB.pn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609600" y="832104"/>
            <a:ext cx="2447925" cy="77152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rotWithShape="1">
          <a:blip r:embed="rId4" cstate="print">
            <a:extLst>
              <a:ext uri="{28A0092B-C50C-407E-A947-70E740481C1C}">
                <a14:useLocalDpi xmlns:a14="http://schemas.microsoft.com/office/drawing/2010/main" val="0"/>
              </a:ext>
            </a:extLst>
          </a:blip>
          <a:srcRect t="5164" b="10329"/>
          <a:stretch/>
        </p:blipFill>
        <p:spPr>
          <a:xfrm>
            <a:off x="0" y="0"/>
            <a:ext cx="12258421" cy="6858000"/>
          </a:xfrm>
          <a:prstGeom prst="rect">
            <a:avLst/>
          </a:prstGeom>
        </p:spPr>
      </p:pic>
    </p:spTree>
    <p:extLst>
      <p:ext uri="{BB962C8B-B14F-4D97-AF65-F5344CB8AC3E}">
        <p14:creationId xmlns:p14="http://schemas.microsoft.com/office/powerpoint/2010/main" val="8156847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910320" y="1371601"/>
            <a:ext cx="2634567" cy="16373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t>‹#›</a:t>
            </a:fld>
            <a:endParaRPr lang="en-US"/>
          </a:p>
        </p:txBody>
      </p:sp>
    </p:spTree>
    <p:extLst>
      <p:ext uri="{BB962C8B-B14F-4D97-AF65-F5344CB8AC3E}">
        <p14:creationId xmlns:p14="http://schemas.microsoft.com/office/powerpoint/2010/main" val="3127801057"/>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486959724"/>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73050"/>
            <a:ext cx="4011084"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4766733" y="273051"/>
            <a:ext cx="6815667" cy="5853113"/>
          </a:xfrm>
        </p:spPr>
        <p:txBody>
          <a:bodyPr vert="horz" wrap="square" lIns="0" tIns="0" rIns="0" bIns="0" rtlCol="0">
            <a:noAutofit/>
          </a:bodyPr>
          <a:lstStyle>
            <a:lvl1pPr>
              <a:defRPr lang="en-US" sz="2100" dirty="0" smtClean="0"/>
            </a:lvl1pPr>
            <a:lvl2pPr>
              <a:defRPr lang="en-US" sz="2100" dirty="0" smtClean="0"/>
            </a:lvl2pPr>
            <a:lvl3pPr>
              <a:defRPr lang="en-US" sz="2100" dirty="0" smtClean="0"/>
            </a:lvl3pPr>
            <a:lvl4pPr>
              <a:defRPr lang="en-US" sz="2100"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4" name="Text Placeholder 3"/>
          <p:cNvSpPr>
            <a:spLocks noGrp="1"/>
          </p:cNvSpPr>
          <p:nvPr>
            <p:ph type="body" sz="half" idx="2" hasCustomPrompt="1"/>
          </p:nvPr>
        </p:nvSpPr>
        <p:spPr>
          <a:xfrm>
            <a:off x="609601" y="1435101"/>
            <a:ext cx="4011084" cy="2585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0"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144751328"/>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717" y="4800600"/>
            <a:ext cx="7315200" cy="566738"/>
          </a:xfrm>
        </p:spPr>
        <p:txBody>
          <a:bodyPr anchor="b">
            <a:normAutofit/>
          </a:bodyPr>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3602918400"/>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910320" y="1371601"/>
            <a:ext cx="2634567" cy="16373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3188491157"/>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98630" y="274639"/>
            <a:ext cx="1637371"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895870840"/>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Closing Slide Layout">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2200276"/>
            <a:ext cx="121920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9"/>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2200276"/>
            <a:ext cx="121920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879377" y="6428601"/>
            <a:ext cx="6058069" cy="230832"/>
          </a:xfrm>
          <a:prstGeom prst="rect">
            <a:avLst/>
          </a:prstGeom>
          <a:noFill/>
        </p:spPr>
        <p:txBody>
          <a:bodyPr wrap="none" rtlCol="0">
            <a:spAutoFit/>
          </a:bodyPr>
          <a:lstStyle/>
          <a:p>
            <a:r>
              <a:rPr lang="en-US" sz="900" dirty="0" smtClean="0">
                <a:solidFill>
                  <a:srgbClr val="898989"/>
                </a:solidFill>
                <a:cs typeface="Arial" pitchFamily="34" charset="0"/>
              </a:rPr>
              <a:t>India | USA | UK | Germany | Sweden | Belgium | France | Switzerland | UAE | Singapore | Australia | Japan | China</a:t>
            </a:r>
            <a:endParaRPr lang="en-US" sz="900" dirty="0">
              <a:solidFill>
                <a:srgbClr val="898989"/>
              </a:solidFill>
              <a:cs typeface="Arial" pitchFamily="34" charset="0"/>
            </a:endParaRPr>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2200278"/>
            <a:ext cx="121920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7007340"/>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Colors to be used in the presentation</a:t>
            </a:r>
            <a:endParaRPr lang="en-US" dirty="0"/>
          </a:p>
        </p:txBody>
      </p:sp>
      <p:sp>
        <p:nvSpPr>
          <p:cNvPr id="4" name="Rounded Rectangle 3"/>
          <p:cNvSpPr/>
          <p:nvPr/>
        </p:nvSpPr>
        <p:spPr>
          <a:xfrm>
            <a:off x="1040191" y="1634490"/>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prstClr val="white"/>
                </a:solidFill>
                <a:cs typeface="Arial" pitchFamily="34" charset="0"/>
              </a:rPr>
              <a:t>RGB - 167.25.48</a:t>
            </a:r>
            <a:endParaRPr lang="en-US" sz="1400" dirty="0">
              <a:solidFill>
                <a:prstClr val="white"/>
              </a:solidFill>
              <a:cs typeface="Arial" pitchFamily="34" charset="0"/>
            </a:endParaRPr>
          </a:p>
        </p:txBody>
      </p:sp>
      <p:sp>
        <p:nvSpPr>
          <p:cNvPr id="5" name="Rounded Rectangle 4"/>
          <p:cNvSpPr/>
          <p:nvPr/>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prstClr val="white"/>
                </a:solidFill>
                <a:cs typeface="Arial" pitchFamily="34" charset="0"/>
              </a:rPr>
              <a:t>RGB - 227.114.34</a:t>
            </a:r>
            <a:endParaRPr lang="en-US" sz="1400" dirty="0">
              <a:solidFill>
                <a:prstClr val="white"/>
              </a:solidFill>
              <a:cs typeface="Arial" pitchFamily="34" charset="0"/>
            </a:endParaRPr>
          </a:p>
        </p:txBody>
      </p:sp>
      <p:sp>
        <p:nvSpPr>
          <p:cNvPr id="6" name="Rounded Rectangle 5"/>
          <p:cNvSpPr/>
          <p:nvPr/>
        </p:nvSpPr>
        <p:spPr>
          <a:xfrm>
            <a:off x="4368800" y="1634490"/>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4D4F53"/>
                </a:solidFill>
                <a:cs typeface="Arial" pitchFamily="34" charset="0"/>
              </a:rPr>
              <a:t>RGB - 199.210.138</a:t>
            </a:r>
            <a:endParaRPr lang="en-US" sz="1400" dirty="0">
              <a:solidFill>
                <a:srgbClr val="4D4F53"/>
              </a:solidFill>
              <a:cs typeface="Arial" pitchFamily="34" charset="0"/>
            </a:endParaRPr>
          </a:p>
        </p:txBody>
      </p:sp>
      <p:sp>
        <p:nvSpPr>
          <p:cNvPr id="7" name="Rounded Rectangle 6"/>
          <p:cNvSpPr/>
          <p:nvPr/>
        </p:nvSpPr>
        <p:spPr>
          <a:xfrm>
            <a:off x="4368800" y="2493645"/>
            <a:ext cx="3048000" cy="685800"/>
          </a:xfrm>
          <a:prstGeom prst="round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prstClr val="white"/>
                </a:solidFill>
                <a:cs typeface="Arial" pitchFamily="34" charset="0"/>
              </a:rPr>
              <a:t>RGB – 0.102.161</a:t>
            </a:r>
            <a:endParaRPr lang="en-US" sz="1400" dirty="0">
              <a:solidFill>
                <a:prstClr val="white"/>
              </a:solidFill>
              <a:cs typeface="Arial" pitchFamily="34" charset="0"/>
            </a:endParaRPr>
          </a:p>
        </p:txBody>
      </p:sp>
      <p:sp>
        <p:nvSpPr>
          <p:cNvPr id="8" name="Rounded Rectangle 7"/>
          <p:cNvSpPr/>
          <p:nvPr/>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prstClr val="white"/>
                </a:solidFill>
                <a:cs typeface="Arial" pitchFamily="34" charset="0"/>
              </a:rPr>
              <a:t>RGB - 77.79.83</a:t>
            </a:r>
            <a:endParaRPr lang="en-US" sz="1400" dirty="0">
              <a:solidFill>
                <a:prstClr val="white"/>
              </a:solidFill>
              <a:cs typeface="Arial" pitchFamily="34" charset="0"/>
            </a:endParaRPr>
          </a:p>
        </p:txBody>
      </p:sp>
      <p:sp>
        <p:nvSpPr>
          <p:cNvPr id="9" name="Rounded Rectangle 8"/>
          <p:cNvSpPr/>
          <p:nvPr/>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prstClr val="white"/>
                </a:solidFill>
                <a:cs typeface="Arial" pitchFamily="34" charset="0"/>
              </a:rPr>
              <a:t>RGB - 131.0.81</a:t>
            </a:r>
            <a:endParaRPr lang="en-US" sz="1400" dirty="0">
              <a:solidFill>
                <a:prstClr val="white"/>
              </a:solidFill>
              <a:cs typeface="Arial" pitchFamily="34" charset="0"/>
            </a:endParaRPr>
          </a:p>
        </p:txBody>
      </p:sp>
      <p:sp>
        <p:nvSpPr>
          <p:cNvPr id="10" name="TextBox 9"/>
          <p:cNvSpPr txBox="1"/>
          <p:nvPr/>
        </p:nvSpPr>
        <p:spPr>
          <a:xfrm>
            <a:off x="898221" y="5029200"/>
            <a:ext cx="3398687" cy="738664"/>
          </a:xfrm>
          <a:prstGeom prst="rect">
            <a:avLst/>
          </a:prstGeom>
          <a:noFill/>
        </p:spPr>
        <p:txBody>
          <a:bodyPr wrap="none" rtlCol="0">
            <a:spAutoFit/>
          </a:bodyPr>
          <a:lstStyle/>
          <a:p>
            <a:r>
              <a:rPr lang="en-US" sz="1400" dirty="0" smtClean="0">
                <a:solidFill>
                  <a:srgbClr val="4D4F53"/>
                </a:solidFill>
                <a:cs typeface="Arial" pitchFamily="34" charset="0"/>
              </a:rPr>
              <a:t>Guidelines available at </a:t>
            </a:r>
          </a:p>
          <a:p>
            <a:endParaRPr lang="en-US" sz="1400" dirty="0" smtClean="0">
              <a:solidFill>
                <a:srgbClr val="4D4F53"/>
              </a:solidFill>
              <a:cs typeface="Arial" pitchFamily="34" charset="0"/>
            </a:endParaRPr>
          </a:p>
          <a:p>
            <a:r>
              <a:rPr lang="en-US" sz="1400" dirty="0" smtClean="0">
                <a:solidFill>
                  <a:srgbClr val="4D4F53"/>
                </a:solidFill>
                <a:cs typeface="Arial" pitchFamily="34" charset="0"/>
              </a:rPr>
              <a:t>PeopleHub &gt; Microsites &gt;Marketing Hub</a:t>
            </a:r>
            <a:endParaRPr lang="en-US" sz="1400" dirty="0">
              <a:solidFill>
                <a:srgbClr val="4D4F53"/>
              </a:solidFill>
              <a:cs typeface="Arial" pitchFamily="34" charset="0"/>
            </a:endParaRPr>
          </a:p>
        </p:txBody>
      </p:sp>
      <p:sp>
        <p:nvSpPr>
          <p:cNvPr id="11"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258260761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5" name="Rectangle 4"/>
          <p:cNvSpPr/>
          <p:nvPr userDrawn="1"/>
        </p:nvSpPr>
        <p:spPr>
          <a:xfrm>
            <a:off x="0" y="3103419"/>
            <a:ext cx="12090400" cy="36783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1867" dirty="0" smtClean="0">
              <a:solidFill>
                <a:schemeClr val="tx1"/>
              </a:solidFill>
              <a:latin typeface="Arial" pitchFamily="34" charset="0"/>
              <a:cs typeface="Arial" pitchFamily="34" charset="0"/>
            </a:endParaRPr>
          </a:p>
        </p:txBody>
      </p:sp>
      <p:sp>
        <p:nvSpPr>
          <p:cNvPr id="7" name="Slide Number Placeholder 5"/>
          <p:cNvSpPr>
            <a:spLocks noGrp="1"/>
          </p:cNvSpPr>
          <p:nvPr>
            <p:ph type="sldNum" sz="quarter" idx="4"/>
          </p:nvPr>
        </p:nvSpPr>
        <p:spPr>
          <a:xfrm>
            <a:off x="8534400" y="6416679"/>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2022928527"/>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4"/>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466980"/>
            <a:ext cx="121920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609600" y="2743200"/>
            <a:ext cx="7721600" cy="1066800"/>
          </a:xfrm>
        </p:spPr>
        <p:txBody>
          <a:bodyPr anchor="t">
            <a:normAutofit/>
          </a:bodyPr>
          <a:lstStyle>
            <a:lvl1pPr>
              <a:defRPr sz="2700" baseline="0">
                <a:solidFill>
                  <a:schemeClr val="bg1"/>
                </a:solidFill>
              </a:defRPr>
            </a:lvl1pPr>
          </a:lstStyle>
          <a:p>
            <a:r>
              <a:rPr lang="en-US" dirty="0" smtClean="0"/>
              <a:t>Click to edit - Limit this to just two lines only</a:t>
            </a:r>
            <a:endParaRPr lang="en-US" dirty="0"/>
          </a:p>
        </p:txBody>
      </p:sp>
      <p:sp>
        <p:nvSpPr>
          <p:cNvPr id="3" name="Subtitle 2"/>
          <p:cNvSpPr>
            <a:spLocks noGrp="1"/>
          </p:cNvSpPr>
          <p:nvPr>
            <p:ph type="subTitle" idx="1" hasCustomPrompt="1"/>
          </p:nvPr>
        </p:nvSpPr>
        <p:spPr>
          <a:xfrm>
            <a:off x="609600" y="4572000"/>
            <a:ext cx="7721600" cy="457200"/>
          </a:xfrm>
        </p:spPr>
        <p:txBody>
          <a:bodyPr>
            <a:normAutofit/>
          </a:bodyPr>
          <a:lstStyle>
            <a:lvl1pPr marL="0" indent="0" algn="l">
              <a:buNone/>
              <a:defRPr sz="1500">
                <a:solidFill>
                  <a:schemeClr val="bg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smtClean="0"/>
              <a:t>Click to edit subtitle - Limit it to just one line only</a:t>
            </a:r>
            <a:endParaRPr lang="en-US" dirty="0"/>
          </a:p>
        </p:txBody>
      </p:sp>
      <p:sp>
        <p:nvSpPr>
          <p:cNvPr id="7" name="TextBox 6"/>
          <p:cNvSpPr txBox="1"/>
          <p:nvPr/>
        </p:nvSpPr>
        <p:spPr>
          <a:xfrm>
            <a:off x="609600" y="6477000"/>
            <a:ext cx="1404552" cy="230832"/>
          </a:xfrm>
          <a:prstGeom prst="rect">
            <a:avLst/>
          </a:prstGeom>
          <a:noFill/>
        </p:spPr>
        <p:txBody>
          <a:bodyPr wrap="none" rtlCol="0">
            <a:spAutoFit/>
          </a:bodyPr>
          <a:lstStyle/>
          <a:p>
            <a:r>
              <a:rPr lang="en-US" sz="900" dirty="0">
                <a:solidFill>
                  <a:prstClr val="white">
                    <a:lumMod val="65000"/>
                  </a:prstClr>
                </a:solidFill>
                <a:cs typeface="Arial" pitchFamily="34" charset="0"/>
              </a:rPr>
              <a:t>© Mindtree limited 2015</a:t>
            </a:r>
          </a:p>
        </p:txBody>
      </p:sp>
      <p:pic>
        <p:nvPicPr>
          <p:cNvPr id="1026" name="Picture 2" descr="D:\MT - Marketing\Corporate\Brand Council\VI\Final Guidelines\MT_Logo_Artwork\Regular_Size\RGB\Positive\MT_Logo_Reg_Full_Pos_Tag_RGB.pn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609600" y="832104"/>
            <a:ext cx="2447925" cy="77152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821786"/>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smtClean="0"/>
              <a:t>Click to edit Master title style</a:t>
            </a:r>
            <a:endParaRPr lang="en-US" dirty="0"/>
          </a:p>
        </p:txBody>
      </p:sp>
      <p:sp>
        <p:nvSpPr>
          <p:cNvPr id="3" name="Content Placeholder 2"/>
          <p:cNvSpPr>
            <a:spLocks noGrp="1"/>
          </p:cNvSpPr>
          <p:nvPr>
            <p:ph idx="1"/>
          </p:nvPr>
        </p:nvSpPr>
        <p:spPr>
          <a:xfrm>
            <a:off x="572085" y="1371601"/>
            <a:ext cx="10972800" cy="1637371"/>
          </a:xfrm>
        </p:spPr>
        <p:txBody>
          <a:bodyPr wrap="square">
            <a:spAutoFit/>
          </a:bodyPr>
          <a:lstStyle>
            <a:lvl1pPr>
              <a:lnSpc>
                <a:spcPct val="120000"/>
              </a:lnSpc>
              <a:spcBef>
                <a:spcPts val="840"/>
              </a:spcBef>
              <a:defRPr sz="1800"/>
            </a:lvl1pPr>
            <a:lvl2pPr>
              <a:lnSpc>
                <a:spcPct val="120000"/>
              </a:lnSpc>
              <a:spcBef>
                <a:spcPts val="840"/>
              </a:spcBef>
              <a:defRPr sz="1800"/>
            </a:lvl2pPr>
            <a:lvl3pPr marL="457189" indent="-228594">
              <a:lnSpc>
                <a:spcPct val="120000"/>
              </a:lnSpc>
              <a:spcBef>
                <a:spcPts val="840"/>
              </a:spcBef>
              <a:buSzPct val="80000"/>
              <a:buFont typeface="Arial" panose="020B0604020202020204" pitchFamily="34" charset="0"/>
              <a:buChar char="–"/>
              <a:defRPr sz="1800"/>
            </a:lvl3pPr>
            <a:lvl4pPr>
              <a:lnSpc>
                <a:spcPct val="120000"/>
              </a:lnSpc>
              <a:spcBef>
                <a:spcPts val="840"/>
              </a:spcBef>
              <a:defRPr sz="1800"/>
            </a:lvl4pPr>
            <a:lvl5pPr>
              <a:lnSpc>
                <a:spcPct val="120000"/>
              </a:lnSpc>
              <a:spcBef>
                <a:spcPts val="84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rgbClr val="000000"/>
                </a:solidFill>
                <a:latin typeface="Arial" pitchFamily="34" charset="0"/>
                <a:cs typeface="Arial" pitchFamily="34" charset="0"/>
              </a:defRPr>
            </a:lvl1pPr>
          </a:lstStyle>
          <a:p>
            <a:fld id="{2CF02FA9-8CAD-4C87-B028-31481A2E0525}" type="slidenum">
              <a:rPr lang="en-US" smtClean="0"/>
              <a:pPr/>
              <a:t>‹#›</a:t>
            </a:fld>
            <a:endParaRPr lang="en-US" dirty="0"/>
          </a:p>
        </p:txBody>
      </p:sp>
    </p:spTree>
    <p:extLst>
      <p:ext uri="{BB962C8B-B14F-4D97-AF65-F5344CB8AC3E}">
        <p14:creationId xmlns:p14="http://schemas.microsoft.com/office/powerpoint/2010/main" val="222705654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98630" y="274639"/>
            <a:ext cx="1637371"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t>‹#›</a:t>
            </a:fld>
            <a:endParaRPr lang="en-US"/>
          </a:p>
        </p:txBody>
      </p:sp>
    </p:spTree>
    <p:extLst>
      <p:ext uri="{BB962C8B-B14F-4D97-AF65-F5344CB8AC3E}">
        <p14:creationId xmlns:p14="http://schemas.microsoft.com/office/powerpoint/2010/main" val="1345910296"/>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843" y="2209800"/>
            <a:ext cx="6908800" cy="639763"/>
          </a:xfrm>
        </p:spPr>
        <p:txBody>
          <a:bodyPr/>
          <a:lstStyle>
            <a:lvl1pPr>
              <a:defRPr/>
            </a:lvl1pPr>
          </a:lstStyle>
          <a:p>
            <a:r>
              <a:rPr lang="en-US" dirty="0" smtClean="0"/>
              <a:t>Section header </a:t>
            </a:r>
            <a:endParaRPr lang="en-US" dirty="0"/>
          </a:p>
        </p:txBody>
      </p:sp>
      <p:pic>
        <p:nvPicPr>
          <p:cNvPr id="4"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8079261"/>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609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4" name="Content Placeholder 3"/>
          <p:cNvSpPr>
            <a:spLocks noGrp="1"/>
          </p:cNvSpPr>
          <p:nvPr>
            <p:ph sz="half" idx="2" hasCustomPrompt="1"/>
          </p:nvPr>
        </p:nvSpPr>
        <p:spPr>
          <a:xfrm>
            <a:off x="6197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9"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2217071363"/>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600" y="1535113"/>
            <a:ext cx="5386917" cy="639763"/>
          </a:xfrm>
        </p:spPr>
        <p:txBody>
          <a:bodyPr anchor="b">
            <a:normAutofit/>
          </a:bodyPr>
          <a:lstStyle>
            <a:lvl1pPr marL="0" indent="0">
              <a:buNone/>
              <a:defRPr sz="21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Click to edit master text styles</a:t>
            </a:r>
          </a:p>
        </p:txBody>
      </p:sp>
      <p:sp>
        <p:nvSpPr>
          <p:cNvPr id="4" name="Content Placeholder 3"/>
          <p:cNvSpPr>
            <a:spLocks noGrp="1"/>
          </p:cNvSpPr>
          <p:nvPr>
            <p:ph sz="half" idx="2" hasCustomPrompt="1"/>
          </p:nvPr>
        </p:nvSpPr>
        <p:spPr>
          <a:xfrm>
            <a:off x="609600" y="2174877"/>
            <a:ext cx="5386917"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5" name="Text Placeholder 4"/>
          <p:cNvSpPr>
            <a:spLocks noGrp="1"/>
          </p:cNvSpPr>
          <p:nvPr>
            <p:ph type="body" sz="quarter" idx="3" hasCustomPrompt="1"/>
          </p:nvPr>
        </p:nvSpPr>
        <p:spPr>
          <a:xfrm>
            <a:off x="6193369" y="1535113"/>
            <a:ext cx="5389033" cy="639763"/>
          </a:xfrm>
        </p:spPr>
        <p:txBody>
          <a:bodyPr anchor="b">
            <a:normAutofit/>
          </a:bodyPr>
          <a:lstStyle>
            <a:lvl1pPr marL="0" indent="0">
              <a:buNone/>
              <a:defRPr sz="21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Click to edit master text styles</a:t>
            </a:r>
          </a:p>
        </p:txBody>
      </p:sp>
      <p:sp>
        <p:nvSpPr>
          <p:cNvPr id="6" name="Content Placeholder 5"/>
          <p:cNvSpPr>
            <a:spLocks noGrp="1"/>
          </p:cNvSpPr>
          <p:nvPr>
            <p:ph sz="quarter" idx="4" hasCustomPrompt="1"/>
          </p:nvPr>
        </p:nvSpPr>
        <p:spPr>
          <a:xfrm>
            <a:off x="6193369" y="2174877"/>
            <a:ext cx="5389033"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11" name="Slide Number Placeholder 5"/>
          <p:cNvSpPr>
            <a:spLocks noGrp="1"/>
          </p:cNvSpPr>
          <p:nvPr>
            <p:ph type="sldNum" sz="quarter" idx="10"/>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
        <p:nvSpPr>
          <p:cNvPr id="8" name="TextBox 7"/>
          <p:cNvSpPr txBox="1"/>
          <p:nvPr/>
        </p:nvSpPr>
        <p:spPr>
          <a:xfrm>
            <a:off x="5104232" y="6474769"/>
            <a:ext cx="1689886" cy="196208"/>
          </a:xfrm>
          <a:prstGeom prst="rect">
            <a:avLst/>
          </a:prstGeom>
          <a:noFill/>
        </p:spPr>
        <p:txBody>
          <a:bodyPr wrap="none" rtlCol="0">
            <a:spAutoFit/>
          </a:bodyPr>
          <a:lstStyle/>
          <a:p>
            <a:r>
              <a:rPr lang="en-US" sz="675" dirty="0">
                <a:solidFill>
                  <a:prstClr val="white">
                    <a:lumMod val="65000"/>
                  </a:prstClr>
                </a:solidFill>
                <a:cs typeface="Arial" pitchFamily="34" charset="0"/>
              </a:rPr>
              <a:t>Confidential - for limited circulation only</a:t>
            </a:r>
          </a:p>
        </p:txBody>
      </p:sp>
    </p:spTree>
    <p:extLst>
      <p:ext uri="{BB962C8B-B14F-4D97-AF65-F5344CB8AC3E}">
        <p14:creationId xmlns:p14="http://schemas.microsoft.com/office/powerpoint/2010/main" val="3513764553"/>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smtClean="0"/>
              <a:t>Click to edit Master title style</a:t>
            </a:r>
            <a:endParaRPr lang="en-US" dirty="0"/>
          </a:p>
        </p:txBody>
      </p:sp>
      <p:sp>
        <p:nvSpPr>
          <p:cNvPr id="7"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1438389613"/>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
        <p:nvSpPr>
          <p:cNvPr id="3" name="Rectangle 2"/>
          <p:cNvSpPr/>
          <p:nvPr userDrawn="1"/>
        </p:nvSpPr>
        <p:spPr>
          <a:xfrm>
            <a:off x="304800" y="6096000"/>
            <a:ext cx="1981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4D4F53"/>
              </a:solidFill>
              <a:cs typeface="Arial" pitchFamily="34" charset="0"/>
            </a:endParaRPr>
          </a:p>
        </p:txBody>
      </p:sp>
      <p:pic>
        <p:nvPicPr>
          <p:cNvPr id="4" name="Picture 5" descr="D:\MT - Marketing\Corporate\Brand Council\VI\Final Guidelines\MT_Logo_Artwork\Regular_Size\RGB\Positive\MT_Logo_Reg_Full_Pos_RGB.png"/>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609599" y="6330949"/>
            <a:ext cx="1578504" cy="37795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927957"/>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73049"/>
            <a:ext cx="4011084" cy="1162051"/>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4766733" y="273053"/>
            <a:ext cx="6815667" cy="5853113"/>
          </a:xfrm>
        </p:spPr>
        <p:txBody>
          <a:bodyPr vert="horz" wrap="square" lIns="0" tIns="0" rIns="0" bIns="0" rtlCol="0">
            <a:noAutofit/>
          </a:bodyPr>
          <a:lstStyle>
            <a:lvl1pPr>
              <a:defRPr lang="en-US" sz="2100" dirty="0" smtClean="0"/>
            </a:lvl1pPr>
            <a:lvl2pPr>
              <a:defRPr lang="en-US" sz="2100" dirty="0" smtClean="0"/>
            </a:lvl2pPr>
            <a:lvl3pPr>
              <a:defRPr lang="en-US" sz="2100" dirty="0" smtClean="0"/>
            </a:lvl3pPr>
            <a:lvl4pPr>
              <a:defRPr lang="en-US" sz="2100"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4" name="Text Placeholder 3"/>
          <p:cNvSpPr>
            <a:spLocks noGrp="1"/>
          </p:cNvSpPr>
          <p:nvPr>
            <p:ph type="body" sz="half" idx="2" hasCustomPrompt="1"/>
          </p:nvPr>
        </p:nvSpPr>
        <p:spPr>
          <a:xfrm>
            <a:off x="609602" y="1435102"/>
            <a:ext cx="4011084" cy="25853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smtClean="0"/>
              <a:t>Click to edit master text styles</a:t>
            </a:r>
          </a:p>
        </p:txBody>
      </p:sp>
      <p:sp>
        <p:nvSpPr>
          <p:cNvPr id="10"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3126386250"/>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717" y="4800600"/>
            <a:ext cx="7315200" cy="566739"/>
          </a:xfrm>
        </p:spPr>
        <p:txBody>
          <a:bodyPr anchor="b">
            <a:normAutofit/>
          </a:bodyPr>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smtClean="0"/>
              <a:t>Click icon to add picture</a:t>
            </a:r>
            <a:endParaRPr lang="en-US" dirty="0"/>
          </a:p>
        </p:txBody>
      </p:sp>
      <p:sp>
        <p:nvSpPr>
          <p:cNvPr id="8"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674736835"/>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910321" y="1371601"/>
            <a:ext cx="2634567" cy="16373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979098741"/>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98631" y="274640"/>
            <a:ext cx="1637371"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3347613690"/>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Closing Slide Layout">
    <p:spTree>
      <p:nvGrpSpPr>
        <p:cNvPr id="1" name=""/>
        <p:cNvGrpSpPr/>
        <p:nvPr/>
      </p:nvGrpSpPr>
      <p:grpSpPr>
        <a:xfrm>
          <a:off x="0" y="0"/>
          <a:ext cx="0" cy="0"/>
          <a:chOff x="0" y="0"/>
          <a:chExt cx="0" cy="0"/>
        </a:xfrm>
      </p:grpSpPr>
      <p:grpSp>
        <p:nvGrpSpPr>
          <p:cNvPr id="6" name="Group 5"/>
          <p:cNvGrpSpPr/>
          <p:nvPr userDrawn="1"/>
        </p:nvGrpSpPr>
        <p:grpSpPr>
          <a:xfrm>
            <a:off x="8128000" y="5257801"/>
            <a:ext cx="3559811" cy="844905"/>
            <a:chOff x="1452563" y="5010050"/>
            <a:chExt cx="7246937" cy="1717675"/>
          </a:xfrm>
        </p:grpSpPr>
        <p:sp>
          <p:nvSpPr>
            <p:cNvPr id="7" name="Freeform 5"/>
            <p:cNvSpPr>
              <a:spLocks noEditPoints="1"/>
            </p:cNvSpPr>
            <p:nvPr/>
          </p:nvSpPr>
          <p:spPr bwMode="auto">
            <a:xfrm>
              <a:off x="3711575" y="5357713"/>
              <a:ext cx="4987925" cy="1025525"/>
            </a:xfrm>
            <a:custGeom>
              <a:avLst/>
              <a:gdLst>
                <a:gd name="T0" fmla="*/ 1039 w 1328"/>
                <a:gd name="T1" fmla="*/ 188 h 272"/>
                <a:gd name="T2" fmla="*/ 1125 w 1328"/>
                <a:gd name="T3" fmla="*/ 235 h 272"/>
                <a:gd name="T4" fmla="*/ 1136 w 1328"/>
                <a:gd name="T5" fmla="*/ 259 h 272"/>
                <a:gd name="T6" fmla="*/ 1007 w 1328"/>
                <a:gd name="T7" fmla="*/ 164 h 272"/>
                <a:gd name="T8" fmla="*/ 1150 w 1328"/>
                <a:gd name="T9" fmla="*/ 175 h 272"/>
                <a:gd name="T10" fmla="*/ 1039 w 1328"/>
                <a:gd name="T11" fmla="*/ 159 h 272"/>
                <a:gd name="T12" fmla="*/ 1119 w 1328"/>
                <a:gd name="T13" fmla="*/ 156 h 272"/>
                <a:gd name="T14" fmla="*/ 1217 w 1328"/>
                <a:gd name="T15" fmla="*/ 188 h 272"/>
                <a:gd name="T16" fmla="*/ 1303 w 1328"/>
                <a:gd name="T17" fmla="*/ 235 h 272"/>
                <a:gd name="T18" fmla="*/ 1314 w 1328"/>
                <a:gd name="T19" fmla="*/ 259 h 272"/>
                <a:gd name="T20" fmla="*/ 1185 w 1328"/>
                <a:gd name="T21" fmla="*/ 164 h 272"/>
                <a:gd name="T22" fmla="*/ 1328 w 1328"/>
                <a:gd name="T23" fmla="*/ 175 h 272"/>
                <a:gd name="T24" fmla="*/ 1217 w 1328"/>
                <a:gd name="T25" fmla="*/ 159 h 272"/>
                <a:gd name="T26" fmla="*/ 1297 w 1328"/>
                <a:gd name="T27" fmla="*/ 156 h 272"/>
                <a:gd name="T28" fmla="*/ 195 w 1328"/>
                <a:gd name="T29" fmla="*/ 9 h 272"/>
                <a:gd name="T30" fmla="*/ 16 w 1328"/>
                <a:gd name="T31" fmla="*/ 0 h 272"/>
                <a:gd name="T32" fmla="*/ 15 w 1328"/>
                <a:gd name="T33" fmla="*/ 272 h 272"/>
                <a:gd name="T34" fmla="*/ 98 w 1328"/>
                <a:gd name="T35" fmla="*/ 217 h 272"/>
                <a:gd name="T36" fmla="*/ 195 w 1328"/>
                <a:gd name="T37" fmla="*/ 73 h 272"/>
                <a:gd name="T38" fmla="*/ 226 w 1328"/>
                <a:gd name="T39" fmla="*/ 257 h 272"/>
                <a:gd name="T40" fmla="*/ 297 w 1328"/>
                <a:gd name="T41" fmla="*/ 7 h 272"/>
                <a:gd name="T42" fmla="*/ 316 w 1328"/>
                <a:gd name="T43" fmla="*/ 26 h 272"/>
                <a:gd name="T44" fmla="*/ 297 w 1328"/>
                <a:gd name="T45" fmla="*/ 84 h 272"/>
                <a:gd name="T46" fmla="*/ 297 w 1328"/>
                <a:gd name="T47" fmla="*/ 272 h 272"/>
                <a:gd name="T48" fmla="*/ 513 w 1328"/>
                <a:gd name="T49" fmla="*/ 150 h 272"/>
                <a:gd name="T50" fmla="*/ 368 w 1328"/>
                <a:gd name="T51" fmla="*/ 86 h 272"/>
                <a:gd name="T52" fmla="*/ 370 w 1328"/>
                <a:gd name="T53" fmla="*/ 133 h 272"/>
                <a:gd name="T54" fmla="*/ 402 w 1328"/>
                <a:gd name="T55" fmla="*/ 256 h 272"/>
                <a:gd name="T56" fmla="*/ 481 w 1328"/>
                <a:gd name="T57" fmla="*/ 153 h 272"/>
                <a:gd name="T58" fmla="*/ 513 w 1328"/>
                <a:gd name="T59" fmla="*/ 256 h 272"/>
                <a:gd name="T60" fmla="*/ 625 w 1328"/>
                <a:gd name="T61" fmla="*/ 272 h 272"/>
                <a:gd name="T62" fmla="*/ 623 w 1328"/>
                <a:gd name="T63" fmla="*/ 84 h 272"/>
                <a:gd name="T64" fmla="*/ 683 w 1328"/>
                <a:gd name="T65" fmla="*/ 6 h 272"/>
                <a:gd name="T66" fmla="*/ 715 w 1328"/>
                <a:gd name="T67" fmla="*/ 258 h 272"/>
                <a:gd name="T68" fmla="*/ 629 w 1328"/>
                <a:gd name="T69" fmla="*/ 111 h 272"/>
                <a:gd name="T70" fmla="*/ 630 w 1328"/>
                <a:gd name="T71" fmla="*/ 244 h 272"/>
                <a:gd name="T72" fmla="*/ 837 w 1328"/>
                <a:gd name="T73" fmla="*/ 270 h 272"/>
                <a:gd name="T74" fmla="*/ 830 w 1328"/>
                <a:gd name="T75" fmla="*/ 241 h 272"/>
                <a:gd name="T76" fmla="*/ 837 w 1328"/>
                <a:gd name="T77" fmla="*/ 113 h 272"/>
                <a:gd name="T78" fmla="*/ 795 w 1328"/>
                <a:gd name="T79" fmla="*/ 86 h 272"/>
                <a:gd name="T80" fmla="*/ 763 w 1328"/>
                <a:gd name="T81" fmla="*/ 48 h 272"/>
                <a:gd name="T82" fmla="*/ 734 w 1328"/>
                <a:gd name="T83" fmla="*/ 100 h 272"/>
                <a:gd name="T84" fmla="*/ 763 w 1328"/>
                <a:gd name="T85" fmla="*/ 191 h 272"/>
                <a:gd name="T86" fmla="*/ 887 w 1328"/>
                <a:gd name="T87" fmla="*/ 86 h 272"/>
                <a:gd name="T88" fmla="*/ 889 w 1328"/>
                <a:gd name="T89" fmla="*/ 133 h 272"/>
                <a:gd name="T90" fmla="*/ 921 w 1328"/>
                <a:gd name="T91" fmla="*/ 256 h 272"/>
                <a:gd name="T92" fmla="*/ 962 w 1328"/>
                <a:gd name="T93" fmla="*/ 114 h 272"/>
                <a:gd name="T94" fmla="*/ 999 w 1328"/>
                <a:gd name="T95" fmla="*/ 101 h 272"/>
                <a:gd name="T96" fmla="*/ 887 w 1328"/>
                <a:gd name="T97" fmla="*/ 8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272">
                  <a:moveTo>
                    <a:pt x="1150" y="175"/>
                  </a:moveTo>
                  <a:cubicBezTo>
                    <a:pt x="1150" y="182"/>
                    <a:pt x="1145" y="188"/>
                    <a:pt x="1138" y="188"/>
                  </a:cubicBezTo>
                  <a:cubicBezTo>
                    <a:pt x="1039" y="188"/>
                    <a:pt x="1039" y="188"/>
                    <a:pt x="1039" y="188"/>
                  </a:cubicBezTo>
                  <a:cubicBezTo>
                    <a:pt x="1039" y="193"/>
                    <a:pt x="1039" y="193"/>
                    <a:pt x="1039" y="193"/>
                  </a:cubicBezTo>
                  <a:cubicBezTo>
                    <a:pt x="1039" y="222"/>
                    <a:pt x="1050" y="245"/>
                    <a:pt x="1080" y="245"/>
                  </a:cubicBezTo>
                  <a:cubicBezTo>
                    <a:pt x="1097" y="245"/>
                    <a:pt x="1109" y="242"/>
                    <a:pt x="1125" y="235"/>
                  </a:cubicBezTo>
                  <a:cubicBezTo>
                    <a:pt x="1127" y="234"/>
                    <a:pt x="1129" y="233"/>
                    <a:pt x="1131" y="233"/>
                  </a:cubicBezTo>
                  <a:cubicBezTo>
                    <a:pt x="1138" y="233"/>
                    <a:pt x="1143" y="240"/>
                    <a:pt x="1143" y="247"/>
                  </a:cubicBezTo>
                  <a:cubicBezTo>
                    <a:pt x="1143" y="253"/>
                    <a:pt x="1141" y="256"/>
                    <a:pt x="1136" y="259"/>
                  </a:cubicBezTo>
                  <a:cubicBezTo>
                    <a:pt x="1120" y="269"/>
                    <a:pt x="1097" y="272"/>
                    <a:pt x="1079" y="272"/>
                  </a:cubicBezTo>
                  <a:cubicBezTo>
                    <a:pt x="1030" y="272"/>
                    <a:pt x="1007" y="238"/>
                    <a:pt x="1007" y="192"/>
                  </a:cubicBezTo>
                  <a:cubicBezTo>
                    <a:pt x="1007" y="164"/>
                    <a:pt x="1007" y="164"/>
                    <a:pt x="1007" y="164"/>
                  </a:cubicBezTo>
                  <a:cubicBezTo>
                    <a:pt x="1007" y="118"/>
                    <a:pt x="1031" y="84"/>
                    <a:pt x="1079" y="84"/>
                  </a:cubicBezTo>
                  <a:cubicBezTo>
                    <a:pt x="1127" y="84"/>
                    <a:pt x="1150" y="114"/>
                    <a:pt x="1150" y="160"/>
                  </a:cubicBezTo>
                  <a:lnTo>
                    <a:pt x="1150" y="175"/>
                  </a:lnTo>
                  <a:close/>
                  <a:moveTo>
                    <a:pt x="1119" y="156"/>
                  </a:moveTo>
                  <a:cubicBezTo>
                    <a:pt x="1119" y="129"/>
                    <a:pt x="1110" y="110"/>
                    <a:pt x="1079" y="110"/>
                  </a:cubicBezTo>
                  <a:cubicBezTo>
                    <a:pt x="1051" y="110"/>
                    <a:pt x="1039" y="132"/>
                    <a:pt x="1039" y="159"/>
                  </a:cubicBezTo>
                  <a:cubicBezTo>
                    <a:pt x="1039" y="162"/>
                    <a:pt x="1039" y="162"/>
                    <a:pt x="1039" y="162"/>
                  </a:cubicBezTo>
                  <a:cubicBezTo>
                    <a:pt x="1119" y="162"/>
                    <a:pt x="1119" y="162"/>
                    <a:pt x="1119" y="162"/>
                  </a:cubicBezTo>
                  <a:lnTo>
                    <a:pt x="1119" y="156"/>
                  </a:lnTo>
                  <a:close/>
                  <a:moveTo>
                    <a:pt x="1328" y="175"/>
                  </a:moveTo>
                  <a:cubicBezTo>
                    <a:pt x="1328" y="182"/>
                    <a:pt x="1323" y="188"/>
                    <a:pt x="1316" y="188"/>
                  </a:cubicBezTo>
                  <a:cubicBezTo>
                    <a:pt x="1217" y="188"/>
                    <a:pt x="1217" y="188"/>
                    <a:pt x="1217" y="188"/>
                  </a:cubicBezTo>
                  <a:cubicBezTo>
                    <a:pt x="1217" y="193"/>
                    <a:pt x="1217" y="193"/>
                    <a:pt x="1217" y="193"/>
                  </a:cubicBezTo>
                  <a:cubicBezTo>
                    <a:pt x="1217" y="222"/>
                    <a:pt x="1228" y="245"/>
                    <a:pt x="1258" y="245"/>
                  </a:cubicBezTo>
                  <a:cubicBezTo>
                    <a:pt x="1276" y="245"/>
                    <a:pt x="1287" y="242"/>
                    <a:pt x="1303" y="235"/>
                  </a:cubicBezTo>
                  <a:cubicBezTo>
                    <a:pt x="1305" y="234"/>
                    <a:pt x="1307" y="233"/>
                    <a:pt x="1309" y="233"/>
                  </a:cubicBezTo>
                  <a:cubicBezTo>
                    <a:pt x="1316" y="233"/>
                    <a:pt x="1322" y="240"/>
                    <a:pt x="1322" y="247"/>
                  </a:cubicBezTo>
                  <a:cubicBezTo>
                    <a:pt x="1322" y="253"/>
                    <a:pt x="1319" y="256"/>
                    <a:pt x="1314" y="259"/>
                  </a:cubicBezTo>
                  <a:cubicBezTo>
                    <a:pt x="1298" y="269"/>
                    <a:pt x="1275" y="272"/>
                    <a:pt x="1257" y="272"/>
                  </a:cubicBezTo>
                  <a:cubicBezTo>
                    <a:pt x="1208" y="272"/>
                    <a:pt x="1185" y="238"/>
                    <a:pt x="1185" y="192"/>
                  </a:cubicBezTo>
                  <a:cubicBezTo>
                    <a:pt x="1185" y="164"/>
                    <a:pt x="1185" y="164"/>
                    <a:pt x="1185" y="164"/>
                  </a:cubicBezTo>
                  <a:cubicBezTo>
                    <a:pt x="1185" y="118"/>
                    <a:pt x="1209" y="84"/>
                    <a:pt x="1257" y="84"/>
                  </a:cubicBezTo>
                  <a:cubicBezTo>
                    <a:pt x="1305" y="84"/>
                    <a:pt x="1328" y="114"/>
                    <a:pt x="1328" y="160"/>
                  </a:cubicBezTo>
                  <a:lnTo>
                    <a:pt x="1328" y="175"/>
                  </a:lnTo>
                  <a:close/>
                  <a:moveTo>
                    <a:pt x="1297" y="156"/>
                  </a:moveTo>
                  <a:cubicBezTo>
                    <a:pt x="1297" y="129"/>
                    <a:pt x="1288" y="110"/>
                    <a:pt x="1257" y="110"/>
                  </a:cubicBezTo>
                  <a:cubicBezTo>
                    <a:pt x="1230" y="110"/>
                    <a:pt x="1217" y="132"/>
                    <a:pt x="1217" y="159"/>
                  </a:cubicBezTo>
                  <a:cubicBezTo>
                    <a:pt x="1217" y="162"/>
                    <a:pt x="1217" y="162"/>
                    <a:pt x="1217" y="162"/>
                  </a:cubicBezTo>
                  <a:cubicBezTo>
                    <a:pt x="1297" y="162"/>
                    <a:pt x="1297" y="162"/>
                    <a:pt x="1297" y="162"/>
                  </a:cubicBezTo>
                  <a:lnTo>
                    <a:pt x="1297" y="156"/>
                  </a:lnTo>
                  <a:close/>
                  <a:moveTo>
                    <a:pt x="226" y="15"/>
                  </a:moveTo>
                  <a:cubicBezTo>
                    <a:pt x="226" y="6"/>
                    <a:pt x="219" y="0"/>
                    <a:pt x="210" y="0"/>
                  </a:cubicBezTo>
                  <a:cubicBezTo>
                    <a:pt x="203" y="0"/>
                    <a:pt x="198" y="3"/>
                    <a:pt x="195" y="9"/>
                  </a:cubicBezTo>
                  <a:cubicBezTo>
                    <a:pt x="113" y="180"/>
                    <a:pt x="113" y="180"/>
                    <a:pt x="113" y="180"/>
                  </a:cubicBezTo>
                  <a:cubicBezTo>
                    <a:pt x="32" y="10"/>
                    <a:pt x="32" y="10"/>
                    <a:pt x="32" y="10"/>
                  </a:cubicBezTo>
                  <a:cubicBezTo>
                    <a:pt x="29" y="3"/>
                    <a:pt x="23" y="0"/>
                    <a:pt x="16" y="0"/>
                  </a:cubicBezTo>
                  <a:cubicBezTo>
                    <a:pt x="7" y="0"/>
                    <a:pt x="0" y="6"/>
                    <a:pt x="0" y="15"/>
                  </a:cubicBezTo>
                  <a:cubicBezTo>
                    <a:pt x="0" y="257"/>
                    <a:pt x="0" y="257"/>
                    <a:pt x="0" y="257"/>
                  </a:cubicBezTo>
                  <a:cubicBezTo>
                    <a:pt x="0" y="265"/>
                    <a:pt x="7" y="272"/>
                    <a:pt x="15" y="272"/>
                  </a:cubicBezTo>
                  <a:cubicBezTo>
                    <a:pt x="23" y="272"/>
                    <a:pt x="30" y="265"/>
                    <a:pt x="30" y="257"/>
                  </a:cubicBezTo>
                  <a:cubicBezTo>
                    <a:pt x="30" y="74"/>
                    <a:pt x="30" y="74"/>
                    <a:pt x="30" y="74"/>
                  </a:cubicBezTo>
                  <a:cubicBezTo>
                    <a:pt x="98" y="217"/>
                    <a:pt x="98" y="217"/>
                    <a:pt x="98" y="217"/>
                  </a:cubicBezTo>
                  <a:cubicBezTo>
                    <a:pt x="101" y="223"/>
                    <a:pt x="106" y="226"/>
                    <a:pt x="113" y="226"/>
                  </a:cubicBezTo>
                  <a:cubicBezTo>
                    <a:pt x="119" y="226"/>
                    <a:pt x="125" y="223"/>
                    <a:pt x="128" y="217"/>
                  </a:cubicBezTo>
                  <a:cubicBezTo>
                    <a:pt x="195" y="73"/>
                    <a:pt x="195" y="73"/>
                    <a:pt x="195" y="73"/>
                  </a:cubicBezTo>
                  <a:cubicBezTo>
                    <a:pt x="195" y="257"/>
                    <a:pt x="195" y="257"/>
                    <a:pt x="195" y="257"/>
                  </a:cubicBezTo>
                  <a:cubicBezTo>
                    <a:pt x="195" y="265"/>
                    <a:pt x="202" y="272"/>
                    <a:pt x="210" y="272"/>
                  </a:cubicBezTo>
                  <a:cubicBezTo>
                    <a:pt x="219" y="272"/>
                    <a:pt x="226" y="265"/>
                    <a:pt x="226" y="257"/>
                  </a:cubicBezTo>
                  <a:lnTo>
                    <a:pt x="226" y="15"/>
                  </a:lnTo>
                  <a:close/>
                  <a:moveTo>
                    <a:pt x="316" y="26"/>
                  </a:moveTo>
                  <a:cubicBezTo>
                    <a:pt x="316" y="15"/>
                    <a:pt x="308" y="7"/>
                    <a:pt x="297" y="7"/>
                  </a:cubicBezTo>
                  <a:cubicBezTo>
                    <a:pt x="287" y="7"/>
                    <a:pt x="279" y="16"/>
                    <a:pt x="279" y="26"/>
                  </a:cubicBezTo>
                  <a:cubicBezTo>
                    <a:pt x="279" y="36"/>
                    <a:pt x="287" y="44"/>
                    <a:pt x="297" y="44"/>
                  </a:cubicBezTo>
                  <a:cubicBezTo>
                    <a:pt x="308" y="44"/>
                    <a:pt x="316" y="36"/>
                    <a:pt x="316" y="26"/>
                  </a:cubicBezTo>
                  <a:close/>
                  <a:moveTo>
                    <a:pt x="313" y="256"/>
                  </a:moveTo>
                  <a:cubicBezTo>
                    <a:pt x="313" y="100"/>
                    <a:pt x="313" y="100"/>
                    <a:pt x="313" y="100"/>
                  </a:cubicBezTo>
                  <a:cubicBezTo>
                    <a:pt x="313" y="91"/>
                    <a:pt x="306" y="84"/>
                    <a:pt x="297" y="84"/>
                  </a:cubicBezTo>
                  <a:cubicBezTo>
                    <a:pt x="289" y="84"/>
                    <a:pt x="282" y="91"/>
                    <a:pt x="282" y="100"/>
                  </a:cubicBezTo>
                  <a:cubicBezTo>
                    <a:pt x="282" y="256"/>
                    <a:pt x="282" y="256"/>
                    <a:pt x="282" y="256"/>
                  </a:cubicBezTo>
                  <a:cubicBezTo>
                    <a:pt x="282" y="265"/>
                    <a:pt x="288" y="272"/>
                    <a:pt x="297" y="272"/>
                  </a:cubicBezTo>
                  <a:cubicBezTo>
                    <a:pt x="306" y="272"/>
                    <a:pt x="313" y="265"/>
                    <a:pt x="313" y="256"/>
                  </a:cubicBezTo>
                  <a:close/>
                  <a:moveTo>
                    <a:pt x="513" y="256"/>
                  </a:moveTo>
                  <a:cubicBezTo>
                    <a:pt x="513" y="150"/>
                    <a:pt x="513" y="150"/>
                    <a:pt x="513" y="150"/>
                  </a:cubicBezTo>
                  <a:cubicBezTo>
                    <a:pt x="513" y="110"/>
                    <a:pt x="497" y="84"/>
                    <a:pt x="453" y="84"/>
                  </a:cubicBezTo>
                  <a:cubicBezTo>
                    <a:pt x="432" y="84"/>
                    <a:pt x="411" y="89"/>
                    <a:pt x="396" y="106"/>
                  </a:cubicBezTo>
                  <a:cubicBezTo>
                    <a:pt x="391" y="94"/>
                    <a:pt x="381" y="86"/>
                    <a:pt x="368" y="86"/>
                  </a:cubicBezTo>
                  <a:cubicBezTo>
                    <a:pt x="360" y="86"/>
                    <a:pt x="353" y="90"/>
                    <a:pt x="353" y="98"/>
                  </a:cubicBezTo>
                  <a:cubicBezTo>
                    <a:pt x="352" y="105"/>
                    <a:pt x="355" y="108"/>
                    <a:pt x="362" y="112"/>
                  </a:cubicBezTo>
                  <a:cubicBezTo>
                    <a:pt x="367" y="115"/>
                    <a:pt x="370" y="123"/>
                    <a:pt x="370" y="133"/>
                  </a:cubicBezTo>
                  <a:cubicBezTo>
                    <a:pt x="370" y="256"/>
                    <a:pt x="370" y="256"/>
                    <a:pt x="370" y="256"/>
                  </a:cubicBezTo>
                  <a:cubicBezTo>
                    <a:pt x="370" y="265"/>
                    <a:pt x="378" y="272"/>
                    <a:pt x="386" y="272"/>
                  </a:cubicBezTo>
                  <a:cubicBezTo>
                    <a:pt x="395" y="272"/>
                    <a:pt x="402" y="265"/>
                    <a:pt x="402" y="256"/>
                  </a:cubicBezTo>
                  <a:cubicBezTo>
                    <a:pt x="402" y="137"/>
                    <a:pt x="402" y="137"/>
                    <a:pt x="402" y="137"/>
                  </a:cubicBezTo>
                  <a:cubicBezTo>
                    <a:pt x="411" y="121"/>
                    <a:pt x="428" y="114"/>
                    <a:pt x="446" y="114"/>
                  </a:cubicBezTo>
                  <a:cubicBezTo>
                    <a:pt x="473" y="114"/>
                    <a:pt x="481" y="129"/>
                    <a:pt x="481" y="153"/>
                  </a:cubicBezTo>
                  <a:cubicBezTo>
                    <a:pt x="481" y="256"/>
                    <a:pt x="481" y="256"/>
                    <a:pt x="481" y="256"/>
                  </a:cubicBezTo>
                  <a:cubicBezTo>
                    <a:pt x="481" y="265"/>
                    <a:pt x="488" y="272"/>
                    <a:pt x="497" y="272"/>
                  </a:cubicBezTo>
                  <a:cubicBezTo>
                    <a:pt x="506" y="272"/>
                    <a:pt x="513" y="265"/>
                    <a:pt x="513" y="256"/>
                  </a:cubicBezTo>
                  <a:close/>
                  <a:moveTo>
                    <a:pt x="699" y="272"/>
                  </a:moveTo>
                  <a:cubicBezTo>
                    <a:pt x="689" y="272"/>
                    <a:pt x="678" y="265"/>
                    <a:pt x="673" y="256"/>
                  </a:cubicBezTo>
                  <a:cubicBezTo>
                    <a:pt x="659" y="266"/>
                    <a:pt x="642" y="272"/>
                    <a:pt x="625" y="272"/>
                  </a:cubicBezTo>
                  <a:cubicBezTo>
                    <a:pt x="577" y="272"/>
                    <a:pt x="558" y="244"/>
                    <a:pt x="558" y="198"/>
                  </a:cubicBezTo>
                  <a:cubicBezTo>
                    <a:pt x="558" y="165"/>
                    <a:pt x="558" y="165"/>
                    <a:pt x="558" y="165"/>
                  </a:cubicBezTo>
                  <a:cubicBezTo>
                    <a:pt x="558" y="121"/>
                    <a:pt x="572" y="84"/>
                    <a:pt x="623" y="84"/>
                  </a:cubicBezTo>
                  <a:cubicBezTo>
                    <a:pt x="638" y="84"/>
                    <a:pt x="654" y="89"/>
                    <a:pt x="667" y="98"/>
                  </a:cubicBezTo>
                  <a:cubicBezTo>
                    <a:pt x="667" y="22"/>
                    <a:pt x="667" y="22"/>
                    <a:pt x="667" y="22"/>
                  </a:cubicBezTo>
                  <a:cubicBezTo>
                    <a:pt x="667" y="13"/>
                    <a:pt x="674" y="6"/>
                    <a:pt x="683" y="6"/>
                  </a:cubicBezTo>
                  <a:cubicBezTo>
                    <a:pt x="691" y="6"/>
                    <a:pt x="698" y="13"/>
                    <a:pt x="698" y="22"/>
                  </a:cubicBezTo>
                  <a:cubicBezTo>
                    <a:pt x="698" y="225"/>
                    <a:pt x="698" y="225"/>
                    <a:pt x="698" y="225"/>
                  </a:cubicBezTo>
                  <a:cubicBezTo>
                    <a:pt x="698" y="254"/>
                    <a:pt x="715" y="242"/>
                    <a:pt x="715" y="258"/>
                  </a:cubicBezTo>
                  <a:cubicBezTo>
                    <a:pt x="715" y="268"/>
                    <a:pt x="708" y="272"/>
                    <a:pt x="699" y="272"/>
                  </a:cubicBezTo>
                  <a:close/>
                  <a:moveTo>
                    <a:pt x="667" y="128"/>
                  </a:moveTo>
                  <a:cubicBezTo>
                    <a:pt x="657" y="118"/>
                    <a:pt x="643" y="111"/>
                    <a:pt x="629" y="111"/>
                  </a:cubicBezTo>
                  <a:cubicBezTo>
                    <a:pt x="598" y="111"/>
                    <a:pt x="590" y="134"/>
                    <a:pt x="590" y="161"/>
                  </a:cubicBezTo>
                  <a:cubicBezTo>
                    <a:pt x="590" y="200"/>
                    <a:pt x="590" y="200"/>
                    <a:pt x="590" y="200"/>
                  </a:cubicBezTo>
                  <a:cubicBezTo>
                    <a:pt x="590" y="228"/>
                    <a:pt x="600" y="244"/>
                    <a:pt x="630" y="244"/>
                  </a:cubicBezTo>
                  <a:cubicBezTo>
                    <a:pt x="643" y="244"/>
                    <a:pt x="657" y="238"/>
                    <a:pt x="667" y="229"/>
                  </a:cubicBezTo>
                  <a:lnTo>
                    <a:pt x="667" y="128"/>
                  </a:lnTo>
                  <a:close/>
                  <a:moveTo>
                    <a:pt x="837" y="270"/>
                  </a:moveTo>
                  <a:cubicBezTo>
                    <a:pt x="845" y="270"/>
                    <a:pt x="852" y="263"/>
                    <a:pt x="852" y="255"/>
                  </a:cubicBezTo>
                  <a:cubicBezTo>
                    <a:pt x="852" y="247"/>
                    <a:pt x="845" y="241"/>
                    <a:pt x="837" y="241"/>
                  </a:cubicBezTo>
                  <a:cubicBezTo>
                    <a:pt x="830" y="241"/>
                    <a:pt x="830" y="241"/>
                    <a:pt x="830" y="241"/>
                  </a:cubicBezTo>
                  <a:cubicBezTo>
                    <a:pt x="796" y="241"/>
                    <a:pt x="795" y="219"/>
                    <a:pt x="795" y="191"/>
                  </a:cubicBezTo>
                  <a:cubicBezTo>
                    <a:pt x="795" y="113"/>
                    <a:pt x="795" y="113"/>
                    <a:pt x="795" y="113"/>
                  </a:cubicBezTo>
                  <a:cubicBezTo>
                    <a:pt x="837" y="113"/>
                    <a:pt x="837" y="113"/>
                    <a:pt x="837" y="113"/>
                  </a:cubicBezTo>
                  <a:cubicBezTo>
                    <a:pt x="845" y="113"/>
                    <a:pt x="851" y="107"/>
                    <a:pt x="851" y="100"/>
                  </a:cubicBezTo>
                  <a:cubicBezTo>
                    <a:pt x="851" y="92"/>
                    <a:pt x="845" y="86"/>
                    <a:pt x="837" y="86"/>
                  </a:cubicBezTo>
                  <a:cubicBezTo>
                    <a:pt x="795" y="86"/>
                    <a:pt x="795" y="86"/>
                    <a:pt x="795" y="86"/>
                  </a:cubicBezTo>
                  <a:cubicBezTo>
                    <a:pt x="795" y="48"/>
                    <a:pt x="795" y="48"/>
                    <a:pt x="795" y="48"/>
                  </a:cubicBezTo>
                  <a:cubicBezTo>
                    <a:pt x="795" y="40"/>
                    <a:pt x="788" y="32"/>
                    <a:pt x="779" y="32"/>
                  </a:cubicBezTo>
                  <a:cubicBezTo>
                    <a:pt x="770" y="32"/>
                    <a:pt x="763" y="40"/>
                    <a:pt x="763" y="48"/>
                  </a:cubicBezTo>
                  <a:cubicBezTo>
                    <a:pt x="763" y="86"/>
                    <a:pt x="763" y="86"/>
                    <a:pt x="763" y="86"/>
                  </a:cubicBezTo>
                  <a:cubicBezTo>
                    <a:pt x="748" y="86"/>
                    <a:pt x="748" y="86"/>
                    <a:pt x="748" y="86"/>
                  </a:cubicBezTo>
                  <a:cubicBezTo>
                    <a:pt x="740" y="86"/>
                    <a:pt x="734" y="92"/>
                    <a:pt x="734" y="100"/>
                  </a:cubicBezTo>
                  <a:cubicBezTo>
                    <a:pt x="734" y="107"/>
                    <a:pt x="741" y="113"/>
                    <a:pt x="748" y="113"/>
                  </a:cubicBezTo>
                  <a:cubicBezTo>
                    <a:pt x="763" y="113"/>
                    <a:pt x="763" y="113"/>
                    <a:pt x="763" y="113"/>
                  </a:cubicBezTo>
                  <a:cubicBezTo>
                    <a:pt x="763" y="191"/>
                    <a:pt x="763" y="191"/>
                    <a:pt x="763" y="191"/>
                  </a:cubicBezTo>
                  <a:cubicBezTo>
                    <a:pt x="763" y="237"/>
                    <a:pt x="775" y="270"/>
                    <a:pt x="826" y="270"/>
                  </a:cubicBezTo>
                  <a:lnTo>
                    <a:pt x="837" y="270"/>
                  </a:lnTo>
                  <a:close/>
                  <a:moveTo>
                    <a:pt x="887" y="86"/>
                  </a:moveTo>
                  <a:cubicBezTo>
                    <a:pt x="879" y="86"/>
                    <a:pt x="872" y="90"/>
                    <a:pt x="872" y="98"/>
                  </a:cubicBezTo>
                  <a:cubicBezTo>
                    <a:pt x="871" y="105"/>
                    <a:pt x="875" y="108"/>
                    <a:pt x="881" y="112"/>
                  </a:cubicBezTo>
                  <a:cubicBezTo>
                    <a:pt x="886" y="115"/>
                    <a:pt x="889" y="123"/>
                    <a:pt x="889" y="133"/>
                  </a:cubicBezTo>
                  <a:cubicBezTo>
                    <a:pt x="889" y="256"/>
                    <a:pt x="889" y="256"/>
                    <a:pt x="889" y="256"/>
                  </a:cubicBezTo>
                  <a:cubicBezTo>
                    <a:pt x="889" y="265"/>
                    <a:pt x="897" y="272"/>
                    <a:pt x="905" y="272"/>
                  </a:cubicBezTo>
                  <a:cubicBezTo>
                    <a:pt x="914" y="272"/>
                    <a:pt x="921" y="265"/>
                    <a:pt x="921" y="256"/>
                  </a:cubicBezTo>
                  <a:cubicBezTo>
                    <a:pt x="921" y="220"/>
                    <a:pt x="921" y="184"/>
                    <a:pt x="921" y="147"/>
                  </a:cubicBezTo>
                  <a:cubicBezTo>
                    <a:pt x="921" y="146"/>
                    <a:pt x="924" y="139"/>
                    <a:pt x="924" y="138"/>
                  </a:cubicBezTo>
                  <a:cubicBezTo>
                    <a:pt x="931" y="121"/>
                    <a:pt x="944" y="114"/>
                    <a:pt x="962" y="114"/>
                  </a:cubicBezTo>
                  <a:cubicBezTo>
                    <a:pt x="968" y="114"/>
                    <a:pt x="974" y="115"/>
                    <a:pt x="980" y="117"/>
                  </a:cubicBezTo>
                  <a:cubicBezTo>
                    <a:pt x="981" y="117"/>
                    <a:pt x="983" y="117"/>
                    <a:pt x="984" y="117"/>
                  </a:cubicBezTo>
                  <a:cubicBezTo>
                    <a:pt x="993" y="117"/>
                    <a:pt x="999" y="109"/>
                    <a:pt x="999" y="101"/>
                  </a:cubicBezTo>
                  <a:cubicBezTo>
                    <a:pt x="999" y="85"/>
                    <a:pt x="979" y="84"/>
                    <a:pt x="967" y="84"/>
                  </a:cubicBezTo>
                  <a:cubicBezTo>
                    <a:pt x="946" y="84"/>
                    <a:pt x="929" y="92"/>
                    <a:pt x="917" y="109"/>
                  </a:cubicBezTo>
                  <a:cubicBezTo>
                    <a:pt x="912" y="96"/>
                    <a:pt x="902" y="86"/>
                    <a:pt x="887"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4D4F53"/>
                </a:solidFill>
              </a:endParaRPr>
            </a:p>
          </p:txBody>
        </p:sp>
        <p:sp>
          <p:nvSpPr>
            <p:cNvPr id="8" name="Freeform 6"/>
            <p:cNvSpPr>
              <a:spLocks noEditPoints="1"/>
            </p:cNvSpPr>
            <p:nvPr/>
          </p:nvSpPr>
          <p:spPr bwMode="auto">
            <a:xfrm>
              <a:off x="1452563" y="5010050"/>
              <a:ext cx="1749425" cy="1717675"/>
            </a:xfrm>
            <a:custGeom>
              <a:avLst/>
              <a:gdLst>
                <a:gd name="T0" fmla="*/ 227 w 466"/>
                <a:gd name="T1" fmla="*/ 162 h 455"/>
                <a:gd name="T2" fmla="*/ 111 w 466"/>
                <a:gd name="T3" fmla="*/ 33 h 455"/>
                <a:gd name="T4" fmla="*/ 138 w 466"/>
                <a:gd name="T5" fmla="*/ 23 h 455"/>
                <a:gd name="T6" fmla="*/ 367 w 466"/>
                <a:gd name="T7" fmla="*/ 40 h 455"/>
                <a:gd name="T8" fmla="*/ 229 w 466"/>
                <a:gd name="T9" fmla="*/ 335 h 455"/>
                <a:gd name="T10" fmla="*/ 359 w 466"/>
                <a:gd name="T11" fmla="*/ 265 h 455"/>
                <a:gd name="T12" fmla="*/ 234 w 466"/>
                <a:gd name="T13" fmla="*/ 382 h 455"/>
                <a:gd name="T14" fmla="*/ 248 w 466"/>
                <a:gd name="T15" fmla="*/ 397 h 455"/>
                <a:gd name="T16" fmla="*/ 345 w 466"/>
                <a:gd name="T17" fmla="*/ 361 h 455"/>
                <a:gd name="T18" fmla="*/ 452 w 466"/>
                <a:gd name="T19" fmla="*/ 201 h 455"/>
                <a:gd name="T20" fmla="*/ 323 w 466"/>
                <a:gd name="T21" fmla="*/ 433 h 455"/>
                <a:gd name="T22" fmla="*/ 253 w 466"/>
                <a:gd name="T23" fmla="*/ 1 h 455"/>
                <a:gd name="T24" fmla="*/ 253 w 466"/>
                <a:gd name="T25" fmla="*/ 1 h 455"/>
                <a:gd name="T26" fmla="*/ 333 w 466"/>
                <a:gd name="T27" fmla="*/ 22 h 455"/>
                <a:gd name="T28" fmla="*/ 227 w 466"/>
                <a:gd name="T29" fmla="*/ 119 h 455"/>
                <a:gd name="T30" fmla="*/ 265 w 466"/>
                <a:gd name="T31" fmla="*/ 87 h 455"/>
                <a:gd name="T32" fmla="*/ 354 w 466"/>
                <a:gd name="T33" fmla="*/ 176 h 455"/>
                <a:gd name="T34" fmla="*/ 354 w 466"/>
                <a:gd name="T35" fmla="*/ 176 h 455"/>
                <a:gd name="T36" fmla="*/ 332 w 466"/>
                <a:gd name="T37" fmla="*/ 61 h 455"/>
                <a:gd name="T38" fmla="*/ 340 w 466"/>
                <a:gd name="T39" fmla="*/ 120 h 455"/>
                <a:gd name="T40" fmla="*/ 315 w 466"/>
                <a:gd name="T41" fmla="*/ 214 h 455"/>
                <a:gd name="T42" fmla="*/ 329 w 466"/>
                <a:gd name="T43" fmla="*/ 227 h 455"/>
                <a:gd name="T44" fmla="*/ 318 w 466"/>
                <a:gd name="T45" fmla="*/ 135 h 455"/>
                <a:gd name="T46" fmla="*/ 323 w 466"/>
                <a:gd name="T47" fmla="*/ 153 h 455"/>
                <a:gd name="T48" fmla="*/ 331 w 466"/>
                <a:gd name="T49" fmla="*/ 128 h 455"/>
                <a:gd name="T50" fmla="*/ 172 w 466"/>
                <a:gd name="T51" fmla="*/ 418 h 455"/>
                <a:gd name="T52" fmla="*/ 201 w 466"/>
                <a:gd name="T53" fmla="*/ 401 h 455"/>
                <a:gd name="T54" fmla="*/ 186 w 466"/>
                <a:gd name="T55" fmla="*/ 371 h 455"/>
                <a:gd name="T56" fmla="*/ 309 w 466"/>
                <a:gd name="T57" fmla="*/ 393 h 455"/>
                <a:gd name="T58" fmla="*/ 315 w 466"/>
                <a:gd name="T59" fmla="*/ 404 h 455"/>
                <a:gd name="T60" fmla="*/ 238 w 466"/>
                <a:gd name="T61" fmla="*/ 430 h 455"/>
                <a:gd name="T62" fmla="*/ 266 w 466"/>
                <a:gd name="T63" fmla="*/ 424 h 455"/>
                <a:gd name="T64" fmla="*/ 131 w 466"/>
                <a:gd name="T65" fmla="*/ 429 h 455"/>
                <a:gd name="T66" fmla="*/ 149 w 466"/>
                <a:gd name="T67" fmla="*/ 419 h 455"/>
                <a:gd name="T68" fmla="*/ 197 w 466"/>
                <a:gd name="T69" fmla="*/ 455 h 455"/>
                <a:gd name="T70" fmla="*/ 257 w 466"/>
                <a:gd name="T71" fmla="*/ 144 h 455"/>
                <a:gd name="T72" fmla="*/ 247 w 466"/>
                <a:gd name="T73" fmla="*/ 161 h 455"/>
                <a:gd name="T74" fmla="*/ 284 w 466"/>
                <a:gd name="T75" fmla="*/ 441 h 455"/>
                <a:gd name="T76" fmla="*/ 308 w 466"/>
                <a:gd name="T77" fmla="*/ 441 h 455"/>
                <a:gd name="T78" fmla="*/ 110 w 466"/>
                <a:gd name="T79" fmla="*/ 423 h 455"/>
                <a:gd name="T80" fmla="*/ 163 w 466"/>
                <a:gd name="T81" fmla="*/ 342 h 455"/>
                <a:gd name="T82" fmla="*/ 295 w 466"/>
                <a:gd name="T83" fmla="*/ 237 h 455"/>
                <a:gd name="T84" fmla="*/ 93 w 466"/>
                <a:gd name="T85" fmla="*/ 394 h 455"/>
                <a:gd name="T86" fmla="*/ 298 w 466"/>
                <a:gd name="T87" fmla="*/ 160 h 455"/>
                <a:gd name="T88" fmla="*/ 80 w 466"/>
                <a:gd name="T89" fmla="*/ 382 h 455"/>
                <a:gd name="T90" fmla="*/ 184 w 466"/>
                <a:gd name="T91" fmla="*/ 192 h 455"/>
                <a:gd name="T92" fmla="*/ 66 w 466"/>
                <a:gd name="T93" fmla="*/ 367 h 455"/>
                <a:gd name="T94" fmla="*/ 197 w 466"/>
                <a:gd name="T95" fmla="*/ 122 h 455"/>
                <a:gd name="T96" fmla="*/ 54 w 466"/>
                <a:gd name="T97" fmla="*/ 351 h 455"/>
                <a:gd name="T98" fmla="*/ 271 w 466"/>
                <a:gd name="T99" fmla="*/ 48 h 455"/>
                <a:gd name="T100" fmla="*/ 95 w 466"/>
                <a:gd name="T101" fmla="*/ 161 h 455"/>
                <a:gd name="T102" fmla="*/ 190 w 466"/>
                <a:gd name="T103" fmla="*/ 45 h 455"/>
                <a:gd name="T104" fmla="*/ 58 w 466"/>
                <a:gd name="T105" fmla="*/ 145 h 455"/>
                <a:gd name="T106" fmla="*/ 29 w 466"/>
                <a:gd name="T107" fmla="*/ 159 h 455"/>
                <a:gd name="T108" fmla="*/ 100 w 466"/>
                <a:gd name="T109" fmla="*/ 43 h 455"/>
                <a:gd name="T110" fmla="*/ 168 w 466"/>
                <a:gd name="T111" fmla="*/ 9 h 455"/>
                <a:gd name="T112" fmla="*/ 151 w 466"/>
                <a:gd name="T113" fmla="*/ 2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6" h="455">
                  <a:moveTo>
                    <a:pt x="235" y="168"/>
                  </a:moveTo>
                  <a:cubicBezTo>
                    <a:pt x="235" y="178"/>
                    <a:pt x="216" y="189"/>
                    <a:pt x="207" y="189"/>
                  </a:cubicBezTo>
                  <a:cubicBezTo>
                    <a:pt x="203" y="189"/>
                    <a:pt x="199" y="188"/>
                    <a:pt x="199" y="183"/>
                  </a:cubicBezTo>
                  <a:cubicBezTo>
                    <a:pt x="199" y="174"/>
                    <a:pt x="218" y="162"/>
                    <a:pt x="227" y="162"/>
                  </a:cubicBezTo>
                  <a:cubicBezTo>
                    <a:pt x="231" y="162"/>
                    <a:pt x="235" y="163"/>
                    <a:pt x="235" y="168"/>
                  </a:cubicBezTo>
                  <a:close/>
                  <a:moveTo>
                    <a:pt x="138" y="23"/>
                  </a:moveTo>
                  <a:cubicBezTo>
                    <a:pt x="137" y="21"/>
                    <a:pt x="135" y="20"/>
                    <a:pt x="131" y="20"/>
                  </a:cubicBezTo>
                  <a:cubicBezTo>
                    <a:pt x="122" y="21"/>
                    <a:pt x="113" y="27"/>
                    <a:pt x="111" y="33"/>
                  </a:cubicBezTo>
                  <a:cubicBezTo>
                    <a:pt x="111" y="35"/>
                    <a:pt x="110" y="37"/>
                    <a:pt x="112" y="39"/>
                  </a:cubicBezTo>
                  <a:cubicBezTo>
                    <a:pt x="113" y="40"/>
                    <a:pt x="114" y="41"/>
                    <a:pt x="116" y="41"/>
                  </a:cubicBezTo>
                  <a:cubicBezTo>
                    <a:pt x="123" y="41"/>
                    <a:pt x="134" y="36"/>
                    <a:pt x="138" y="29"/>
                  </a:cubicBezTo>
                  <a:cubicBezTo>
                    <a:pt x="139" y="27"/>
                    <a:pt x="139" y="25"/>
                    <a:pt x="138" y="23"/>
                  </a:cubicBezTo>
                  <a:close/>
                  <a:moveTo>
                    <a:pt x="466" y="226"/>
                  </a:moveTo>
                  <a:cubicBezTo>
                    <a:pt x="466" y="161"/>
                    <a:pt x="438" y="92"/>
                    <a:pt x="375" y="42"/>
                  </a:cubicBezTo>
                  <a:cubicBezTo>
                    <a:pt x="373" y="41"/>
                    <a:pt x="371" y="40"/>
                    <a:pt x="369" y="39"/>
                  </a:cubicBezTo>
                  <a:cubicBezTo>
                    <a:pt x="368" y="39"/>
                    <a:pt x="368" y="39"/>
                    <a:pt x="367" y="40"/>
                  </a:cubicBezTo>
                  <a:cubicBezTo>
                    <a:pt x="367" y="40"/>
                    <a:pt x="367" y="41"/>
                    <a:pt x="367" y="42"/>
                  </a:cubicBezTo>
                  <a:cubicBezTo>
                    <a:pt x="422" y="103"/>
                    <a:pt x="400" y="192"/>
                    <a:pt x="360" y="238"/>
                  </a:cubicBezTo>
                  <a:cubicBezTo>
                    <a:pt x="325" y="278"/>
                    <a:pt x="280" y="307"/>
                    <a:pt x="239" y="329"/>
                  </a:cubicBezTo>
                  <a:cubicBezTo>
                    <a:pt x="236" y="331"/>
                    <a:pt x="231" y="333"/>
                    <a:pt x="229" y="335"/>
                  </a:cubicBezTo>
                  <a:cubicBezTo>
                    <a:pt x="225" y="339"/>
                    <a:pt x="224" y="343"/>
                    <a:pt x="225" y="346"/>
                  </a:cubicBezTo>
                  <a:cubicBezTo>
                    <a:pt x="227" y="350"/>
                    <a:pt x="230" y="351"/>
                    <a:pt x="236" y="351"/>
                  </a:cubicBezTo>
                  <a:cubicBezTo>
                    <a:pt x="239" y="350"/>
                    <a:pt x="246" y="348"/>
                    <a:pt x="250" y="346"/>
                  </a:cubicBezTo>
                  <a:cubicBezTo>
                    <a:pt x="288" y="326"/>
                    <a:pt x="328" y="299"/>
                    <a:pt x="359" y="265"/>
                  </a:cubicBezTo>
                  <a:cubicBezTo>
                    <a:pt x="397" y="223"/>
                    <a:pt x="421" y="169"/>
                    <a:pt x="412" y="104"/>
                  </a:cubicBezTo>
                  <a:cubicBezTo>
                    <a:pt x="412" y="105"/>
                    <a:pt x="413" y="106"/>
                    <a:pt x="413" y="107"/>
                  </a:cubicBezTo>
                  <a:cubicBezTo>
                    <a:pt x="434" y="158"/>
                    <a:pt x="417" y="222"/>
                    <a:pt x="371" y="279"/>
                  </a:cubicBezTo>
                  <a:cubicBezTo>
                    <a:pt x="339" y="320"/>
                    <a:pt x="292" y="356"/>
                    <a:pt x="234" y="382"/>
                  </a:cubicBezTo>
                  <a:cubicBezTo>
                    <a:pt x="230" y="384"/>
                    <a:pt x="224" y="387"/>
                    <a:pt x="221" y="392"/>
                  </a:cubicBezTo>
                  <a:cubicBezTo>
                    <a:pt x="220" y="395"/>
                    <a:pt x="220" y="398"/>
                    <a:pt x="221" y="400"/>
                  </a:cubicBezTo>
                  <a:cubicBezTo>
                    <a:pt x="222" y="402"/>
                    <a:pt x="224" y="403"/>
                    <a:pt x="227" y="404"/>
                  </a:cubicBezTo>
                  <a:cubicBezTo>
                    <a:pt x="234" y="404"/>
                    <a:pt x="241" y="400"/>
                    <a:pt x="248" y="397"/>
                  </a:cubicBezTo>
                  <a:cubicBezTo>
                    <a:pt x="340" y="352"/>
                    <a:pt x="440" y="268"/>
                    <a:pt x="435" y="145"/>
                  </a:cubicBezTo>
                  <a:cubicBezTo>
                    <a:pt x="435" y="147"/>
                    <a:pt x="436" y="148"/>
                    <a:pt x="436" y="149"/>
                  </a:cubicBezTo>
                  <a:cubicBezTo>
                    <a:pt x="446" y="199"/>
                    <a:pt x="435" y="244"/>
                    <a:pt x="413" y="282"/>
                  </a:cubicBezTo>
                  <a:cubicBezTo>
                    <a:pt x="395" y="314"/>
                    <a:pt x="370" y="340"/>
                    <a:pt x="345" y="361"/>
                  </a:cubicBezTo>
                  <a:cubicBezTo>
                    <a:pt x="332" y="372"/>
                    <a:pt x="326" y="379"/>
                    <a:pt x="330" y="384"/>
                  </a:cubicBezTo>
                  <a:cubicBezTo>
                    <a:pt x="333" y="390"/>
                    <a:pt x="342" y="387"/>
                    <a:pt x="347" y="384"/>
                  </a:cubicBezTo>
                  <a:cubicBezTo>
                    <a:pt x="357" y="378"/>
                    <a:pt x="366" y="369"/>
                    <a:pt x="373" y="363"/>
                  </a:cubicBezTo>
                  <a:cubicBezTo>
                    <a:pt x="414" y="321"/>
                    <a:pt x="445" y="276"/>
                    <a:pt x="452" y="201"/>
                  </a:cubicBezTo>
                  <a:cubicBezTo>
                    <a:pt x="452" y="205"/>
                    <a:pt x="453" y="209"/>
                    <a:pt x="453" y="211"/>
                  </a:cubicBezTo>
                  <a:cubicBezTo>
                    <a:pt x="454" y="249"/>
                    <a:pt x="447" y="284"/>
                    <a:pt x="433" y="314"/>
                  </a:cubicBezTo>
                  <a:cubicBezTo>
                    <a:pt x="412" y="359"/>
                    <a:pt x="376" y="395"/>
                    <a:pt x="333" y="417"/>
                  </a:cubicBezTo>
                  <a:cubicBezTo>
                    <a:pt x="324" y="422"/>
                    <a:pt x="321" y="427"/>
                    <a:pt x="323" y="433"/>
                  </a:cubicBezTo>
                  <a:cubicBezTo>
                    <a:pt x="324" y="436"/>
                    <a:pt x="327" y="437"/>
                    <a:pt x="330" y="437"/>
                  </a:cubicBezTo>
                  <a:cubicBezTo>
                    <a:pt x="334" y="438"/>
                    <a:pt x="337" y="436"/>
                    <a:pt x="341" y="435"/>
                  </a:cubicBezTo>
                  <a:cubicBezTo>
                    <a:pt x="418" y="393"/>
                    <a:pt x="466" y="315"/>
                    <a:pt x="466" y="226"/>
                  </a:cubicBezTo>
                  <a:close/>
                  <a:moveTo>
                    <a:pt x="253" y="1"/>
                  </a:moveTo>
                  <a:cubicBezTo>
                    <a:pt x="245" y="0"/>
                    <a:pt x="227" y="6"/>
                    <a:pt x="228" y="13"/>
                  </a:cubicBezTo>
                  <a:cubicBezTo>
                    <a:pt x="228" y="17"/>
                    <a:pt x="231" y="18"/>
                    <a:pt x="234" y="19"/>
                  </a:cubicBezTo>
                  <a:cubicBezTo>
                    <a:pt x="242" y="19"/>
                    <a:pt x="260" y="15"/>
                    <a:pt x="260" y="7"/>
                  </a:cubicBezTo>
                  <a:cubicBezTo>
                    <a:pt x="260" y="3"/>
                    <a:pt x="256" y="2"/>
                    <a:pt x="253" y="1"/>
                  </a:cubicBezTo>
                  <a:close/>
                  <a:moveTo>
                    <a:pt x="325" y="17"/>
                  </a:moveTo>
                  <a:cubicBezTo>
                    <a:pt x="319" y="16"/>
                    <a:pt x="306" y="20"/>
                    <a:pt x="305" y="27"/>
                  </a:cubicBezTo>
                  <a:cubicBezTo>
                    <a:pt x="305" y="31"/>
                    <a:pt x="310" y="33"/>
                    <a:pt x="313" y="33"/>
                  </a:cubicBezTo>
                  <a:cubicBezTo>
                    <a:pt x="319" y="33"/>
                    <a:pt x="333" y="30"/>
                    <a:pt x="333" y="22"/>
                  </a:cubicBezTo>
                  <a:cubicBezTo>
                    <a:pt x="334" y="18"/>
                    <a:pt x="328" y="17"/>
                    <a:pt x="325" y="17"/>
                  </a:cubicBezTo>
                  <a:close/>
                  <a:moveTo>
                    <a:pt x="250" y="92"/>
                  </a:moveTo>
                  <a:cubicBezTo>
                    <a:pt x="240" y="91"/>
                    <a:pt x="220" y="103"/>
                    <a:pt x="220" y="113"/>
                  </a:cubicBezTo>
                  <a:cubicBezTo>
                    <a:pt x="220" y="117"/>
                    <a:pt x="223" y="119"/>
                    <a:pt x="227" y="119"/>
                  </a:cubicBezTo>
                  <a:cubicBezTo>
                    <a:pt x="236" y="119"/>
                    <a:pt x="256" y="108"/>
                    <a:pt x="257" y="97"/>
                  </a:cubicBezTo>
                  <a:cubicBezTo>
                    <a:pt x="257" y="93"/>
                    <a:pt x="253" y="92"/>
                    <a:pt x="250" y="92"/>
                  </a:cubicBezTo>
                  <a:close/>
                  <a:moveTo>
                    <a:pt x="290" y="71"/>
                  </a:moveTo>
                  <a:cubicBezTo>
                    <a:pt x="282" y="71"/>
                    <a:pt x="266" y="78"/>
                    <a:pt x="265" y="87"/>
                  </a:cubicBezTo>
                  <a:cubicBezTo>
                    <a:pt x="265" y="90"/>
                    <a:pt x="268" y="92"/>
                    <a:pt x="271" y="92"/>
                  </a:cubicBezTo>
                  <a:cubicBezTo>
                    <a:pt x="279" y="93"/>
                    <a:pt x="295" y="86"/>
                    <a:pt x="296" y="77"/>
                  </a:cubicBezTo>
                  <a:cubicBezTo>
                    <a:pt x="296" y="73"/>
                    <a:pt x="293" y="71"/>
                    <a:pt x="290" y="71"/>
                  </a:cubicBezTo>
                  <a:close/>
                  <a:moveTo>
                    <a:pt x="354" y="176"/>
                  </a:moveTo>
                  <a:cubicBezTo>
                    <a:pt x="347" y="176"/>
                    <a:pt x="341" y="184"/>
                    <a:pt x="341" y="190"/>
                  </a:cubicBezTo>
                  <a:cubicBezTo>
                    <a:pt x="341" y="194"/>
                    <a:pt x="343" y="197"/>
                    <a:pt x="347" y="197"/>
                  </a:cubicBezTo>
                  <a:cubicBezTo>
                    <a:pt x="353" y="197"/>
                    <a:pt x="360" y="188"/>
                    <a:pt x="360" y="182"/>
                  </a:cubicBezTo>
                  <a:cubicBezTo>
                    <a:pt x="360" y="178"/>
                    <a:pt x="358" y="176"/>
                    <a:pt x="354" y="176"/>
                  </a:cubicBezTo>
                  <a:close/>
                  <a:moveTo>
                    <a:pt x="327" y="56"/>
                  </a:moveTo>
                  <a:cubicBezTo>
                    <a:pt x="321" y="55"/>
                    <a:pt x="310" y="60"/>
                    <a:pt x="309" y="67"/>
                  </a:cubicBezTo>
                  <a:cubicBezTo>
                    <a:pt x="309" y="70"/>
                    <a:pt x="312" y="71"/>
                    <a:pt x="314" y="72"/>
                  </a:cubicBezTo>
                  <a:cubicBezTo>
                    <a:pt x="320" y="72"/>
                    <a:pt x="332" y="68"/>
                    <a:pt x="332" y="61"/>
                  </a:cubicBezTo>
                  <a:cubicBezTo>
                    <a:pt x="333" y="58"/>
                    <a:pt x="330" y="56"/>
                    <a:pt x="327" y="56"/>
                  </a:cubicBezTo>
                  <a:close/>
                  <a:moveTo>
                    <a:pt x="348" y="99"/>
                  </a:moveTo>
                  <a:cubicBezTo>
                    <a:pt x="342" y="99"/>
                    <a:pt x="335" y="109"/>
                    <a:pt x="335" y="115"/>
                  </a:cubicBezTo>
                  <a:cubicBezTo>
                    <a:pt x="335" y="117"/>
                    <a:pt x="337" y="120"/>
                    <a:pt x="340" y="120"/>
                  </a:cubicBezTo>
                  <a:cubicBezTo>
                    <a:pt x="346" y="120"/>
                    <a:pt x="353" y="110"/>
                    <a:pt x="353" y="105"/>
                  </a:cubicBezTo>
                  <a:cubicBezTo>
                    <a:pt x="353" y="102"/>
                    <a:pt x="351" y="99"/>
                    <a:pt x="348" y="99"/>
                  </a:cubicBezTo>
                  <a:close/>
                  <a:moveTo>
                    <a:pt x="325" y="206"/>
                  </a:moveTo>
                  <a:cubicBezTo>
                    <a:pt x="322" y="208"/>
                    <a:pt x="318" y="210"/>
                    <a:pt x="315" y="214"/>
                  </a:cubicBezTo>
                  <a:cubicBezTo>
                    <a:pt x="312" y="217"/>
                    <a:pt x="309" y="221"/>
                    <a:pt x="308" y="224"/>
                  </a:cubicBezTo>
                  <a:cubicBezTo>
                    <a:pt x="307" y="227"/>
                    <a:pt x="308" y="230"/>
                    <a:pt x="309" y="232"/>
                  </a:cubicBezTo>
                  <a:cubicBezTo>
                    <a:pt x="311" y="234"/>
                    <a:pt x="314" y="235"/>
                    <a:pt x="316" y="234"/>
                  </a:cubicBezTo>
                  <a:cubicBezTo>
                    <a:pt x="320" y="234"/>
                    <a:pt x="325" y="231"/>
                    <a:pt x="329" y="227"/>
                  </a:cubicBezTo>
                  <a:cubicBezTo>
                    <a:pt x="333" y="223"/>
                    <a:pt x="336" y="218"/>
                    <a:pt x="337" y="213"/>
                  </a:cubicBezTo>
                  <a:cubicBezTo>
                    <a:pt x="337" y="209"/>
                    <a:pt x="336" y="207"/>
                    <a:pt x="335" y="206"/>
                  </a:cubicBezTo>
                  <a:cubicBezTo>
                    <a:pt x="333" y="204"/>
                    <a:pt x="330" y="204"/>
                    <a:pt x="325" y="206"/>
                  </a:cubicBezTo>
                  <a:close/>
                  <a:moveTo>
                    <a:pt x="318" y="135"/>
                  </a:moveTo>
                  <a:cubicBezTo>
                    <a:pt x="317" y="137"/>
                    <a:pt x="315" y="140"/>
                    <a:pt x="314" y="142"/>
                  </a:cubicBezTo>
                  <a:cubicBezTo>
                    <a:pt x="312" y="144"/>
                    <a:pt x="312" y="147"/>
                    <a:pt x="311" y="149"/>
                  </a:cubicBezTo>
                  <a:cubicBezTo>
                    <a:pt x="311" y="152"/>
                    <a:pt x="313" y="155"/>
                    <a:pt x="317" y="155"/>
                  </a:cubicBezTo>
                  <a:cubicBezTo>
                    <a:pt x="319" y="155"/>
                    <a:pt x="321" y="154"/>
                    <a:pt x="323" y="153"/>
                  </a:cubicBezTo>
                  <a:cubicBezTo>
                    <a:pt x="325" y="151"/>
                    <a:pt x="328" y="149"/>
                    <a:pt x="330" y="147"/>
                  </a:cubicBezTo>
                  <a:cubicBezTo>
                    <a:pt x="332" y="145"/>
                    <a:pt x="333" y="142"/>
                    <a:pt x="335" y="140"/>
                  </a:cubicBezTo>
                  <a:cubicBezTo>
                    <a:pt x="336" y="138"/>
                    <a:pt x="337" y="135"/>
                    <a:pt x="337" y="133"/>
                  </a:cubicBezTo>
                  <a:cubicBezTo>
                    <a:pt x="337" y="130"/>
                    <a:pt x="335" y="128"/>
                    <a:pt x="331" y="128"/>
                  </a:cubicBezTo>
                  <a:cubicBezTo>
                    <a:pt x="327" y="128"/>
                    <a:pt x="322" y="131"/>
                    <a:pt x="318" y="135"/>
                  </a:cubicBezTo>
                  <a:close/>
                  <a:moveTo>
                    <a:pt x="201" y="401"/>
                  </a:moveTo>
                  <a:cubicBezTo>
                    <a:pt x="195" y="401"/>
                    <a:pt x="182" y="405"/>
                    <a:pt x="176" y="410"/>
                  </a:cubicBezTo>
                  <a:cubicBezTo>
                    <a:pt x="173" y="412"/>
                    <a:pt x="172" y="416"/>
                    <a:pt x="172" y="418"/>
                  </a:cubicBezTo>
                  <a:cubicBezTo>
                    <a:pt x="174" y="422"/>
                    <a:pt x="176" y="422"/>
                    <a:pt x="179" y="422"/>
                  </a:cubicBezTo>
                  <a:cubicBezTo>
                    <a:pt x="185" y="423"/>
                    <a:pt x="198" y="419"/>
                    <a:pt x="205" y="413"/>
                  </a:cubicBezTo>
                  <a:cubicBezTo>
                    <a:pt x="207" y="412"/>
                    <a:pt x="208" y="409"/>
                    <a:pt x="208" y="406"/>
                  </a:cubicBezTo>
                  <a:cubicBezTo>
                    <a:pt x="207" y="403"/>
                    <a:pt x="204" y="402"/>
                    <a:pt x="201" y="401"/>
                  </a:cubicBezTo>
                  <a:close/>
                  <a:moveTo>
                    <a:pt x="207" y="348"/>
                  </a:moveTo>
                  <a:cubicBezTo>
                    <a:pt x="201" y="348"/>
                    <a:pt x="187" y="353"/>
                    <a:pt x="182" y="358"/>
                  </a:cubicBezTo>
                  <a:cubicBezTo>
                    <a:pt x="179" y="361"/>
                    <a:pt x="177" y="364"/>
                    <a:pt x="178" y="367"/>
                  </a:cubicBezTo>
                  <a:cubicBezTo>
                    <a:pt x="180" y="371"/>
                    <a:pt x="183" y="371"/>
                    <a:pt x="186" y="371"/>
                  </a:cubicBezTo>
                  <a:cubicBezTo>
                    <a:pt x="192" y="371"/>
                    <a:pt x="206" y="367"/>
                    <a:pt x="212" y="360"/>
                  </a:cubicBezTo>
                  <a:cubicBezTo>
                    <a:pt x="214" y="358"/>
                    <a:pt x="215" y="355"/>
                    <a:pt x="215" y="352"/>
                  </a:cubicBezTo>
                  <a:cubicBezTo>
                    <a:pt x="214" y="349"/>
                    <a:pt x="210" y="348"/>
                    <a:pt x="207" y="348"/>
                  </a:cubicBezTo>
                  <a:close/>
                  <a:moveTo>
                    <a:pt x="309" y="393"/>
                  </a:moveTo>
                  <a:cubicBezTo>
                    <a:pt x="303" y="393"/>
                    <a:pt x="291" y="400"/>
                    <a:pt x="286" y="406"/>
                  </a:cubicBezTo>
                  <a:cubicBezTo>
                    <a:pt x="283" y="409"/>
                    <a:pt x="283" y="412"/>
                    <a:pt x="284" y="414"/>
                  </a:cubicBezTo>
                  <a:cubicBezTo>
                    <a:pt x="286" y="418"/>
                    <a:pt x="289" y="418"/>
                    <a:pt x="291" y="417"/>
                  </a:cubicBezTo>
                  <a:cubicBezTo>
                    <a:pt x="297" y="416"/>
                    <a:pt x="310" y="411"/>
                    <a:pt x="315" y="404"/>
                  </a:cubicBezTo>
                  <a:cubicBezTo>
                    <a:pt x="317" y="401"/>
                    <a:pt x="317" y="398"/>
                    <a:pt x="316" y="396"/>
                  </a:cubicBezTo>
                  <a:cubicBezTo>
                    <a:pt x="315" y="393"/>
                    <a:pt x="312" y="392"/>
                    <a:pt x="309" y="393"/>
                  </a:cubicBezTo>
                  <a:close/>
                  <a:moveTo>
                    <a:pt x="260" y="421"/>
                  </a:moveTo>
                  <a:cubicBezTo>
                    <a:pt x="255" y="421"/>
                    <a:pt x="243" y="425"/>
                    <a:pt x="238" y="430"/>
                  </a:cubicBezTo>
                  <a:cubicBezTo>
                    <a:pt x="235" y="432"/>
                    <a:pt x="234" y="435"/>
                    <a:pt x="235" y="437"/>
                  </a:cubicBezTo>
                  <a:cubicBezTo>
                    <a:pt x="236" y="440"/>
                    <a:pt x="239" y="440"/>
                    <a:pt x="241" y="440"/>
                  </a:cubicBezTo>
                  <a:cubicBezTo>
                    <a:pt x="247" y="440"/>
                    <a:pt x="259" y="437"/>
                    <a:pt x="264" y="431"/>
                  </a:cubicBezTo>
                  <a:cubicBezTo>
                    <a:pt x="266" y="429"/>
                    <a:pt x="267" y="427"/>
                    <a:pt x="266" y="424"/>
                  </a:cubicBezTo>
                  <a:cubicBezTo>
                    <a:pt x="266" y="422"/>
                    <a:pt x="263" y="421"/>
                    <a:pt x="260" y="421"/>
                  </a:cubicBezTo>
                  <a:close/>
                  <a:moveTo>
                    <a:pt x="149" y="419"/>
                  </a:moveTo>
                  <a:cubicBezTo>
                    <a:pt x="146" y="419"/>
                    <a:pt x="140" y="420"/>
                    <a:pt x="135" y="423"/>
                  </a:cubicBezTo>
                  <a:cubicBezTo>
                    <a:pt x="133" y="424"/>
                    <a:pt x="131" y="426"/>
                    <a:pt x="131" y="429"/>
                  </a:cubicBezTo>
                  <a:cubicBezTo>
                    <a:pt x="132" y="432"/>
                    <a:pt x="134" y="433"/>
                    <a:pt x="137" y="434"/>
                  </a:cubicBezTo>
                  <a:cubicBezTo>
                    <a:pt x="142" y="434"/>
                    <a:pt x="147" y="433"/>
                    <a:pt x="152" y="431"/>
                  </a:cubicBezTo>
                  <a:cubicBezTo>
                    <a:pt x="154" y="429"/>
                    <a:pt x="156" y="427"/>
                    <a:pt x="156" y="424"/>
                  </a:cubicBezTo>
                  <a:cubicBezTo>
                    <a:pt x="156" y="420"/>
                    <a:pt x="153" y="419"/>
                    <a:pt x="149" y="419"/>
                  </a:cubicBezTo>
                  <a:close/>
                  <a:moveTo>
                    <a:pt x="207" y="440"/>
                  </a:moveTo>
                  <a:cubicBezTo>
                    <a:pt x="204" y="440"/>
                    <a:pt x="199" y="441"/>
                    <a:pt x="194" y="444"/>
                  </a:cubicBezTo>
                  <a:cubicBezTo>
                    <a:pt x="192" y="446"/>
                    <a:pt x="191" y="448"/>
                    <a:pt x="191" y="450"/>
                  </a:cubicBezTo>
                  <a:cubicBezTo>
                    <a:pt x="192" y="453"/>
                    <a:pt x="194" y="455"/>
                    <a:pt x="197" y="455"/>
                  </a:cubicBezTo>
                  <a:cubicBezTo>
                    <a:pt x="201" y="455"/>
                    <a:pt x="206" y="454"/>
                    <a:pt x="210" y="451"/>
                  </a:cubicBezTo>
                  <a:cubicBezTo>
                    <a:pt x="212" y="450"/>
                    <a:pt x="214" y="447"/>
                    <a:pt x="214" y="445"/>
                  </a:cubicBezTo>
                  <a:cubicBezTo>
                    <a:pt x="213" y="441"/>
                    <a:pt x="210" y="440"/>
                    <a:pt x="207" y="440"/>
                  </a:cubicBezTo>
                  <a:close/>
                  <a:moveTo>
                    <a:pt x="257" y="144"/>
                  </a:moveTo>
                  <a:cubicBezTo>
                    <a:pt x="255" y="144"/>
                    <a:pt x="253" y="145"/>
                    <a:pt x="251" y="146"/>
                  </a:cubicBezTo>
                  <a:cubicBezTo>
                    <a:pt x="251" y="146"/>
                    <a:pt x="251" y="146"/>
                    <a:pt x="251" y="146"/>
                  </a:cubicBezTo>
                  <a:cubicBezTo>
                    <a:pt x="247" y="147"/>
                    <a:pt x="241" y="152"/>
                    <a:pt x="241" y="157"/>
                  </a:cubicBezTo>
                  <a:cubicBezTo>
                    <a:pt x="241" y="160"/>
                    <a:pt x="244" y="161"/>
                    <a:pt x="247" y="161"/>
                  </a:cubicBezTo>
                  <a:cubicBezTo>
                    <a:pt x="253" y="161"/>
                    <a:pt x="262" y="156"/>
                    <a:pt x="262" y="149"/>
                  </a:cubicBezTo>
                  <a:cubicBezTo>
                    <a:pt x="262" y="146"/>
                    <a:pt x="260" y="144"/>
                    <a:pt x="257" y="144"/>
                  </a:cubicBezTo>
                  <a:close/>
                  <a:moveTo>
                    <a:pt x="300" y="436"/>
                  </a:moveTo>
                  <a:cubicBezTo>
                    <a:pt x="296" y="436"/>
                    <a:pt x="289" y="437"/>
                    <a:pt x="284" y="441"/>
                  </a:cubicBezTo>
                  <a:cubicBezTo>
                    <a:pt x="281" y="443"/>
                    <a:pt x="279" y="446"/>
                    <a:pt x="280" y="449"/>
                  </a:cubicBezTo>
                  <a:cubicBezTo>
                    <a:pt x="281" y="452"/>
                    <a:pt x="284" y="453"/>
                    <a:pt x="288" y="453"/>
                  </a:cubicBezTo>
                  <a:cubicBezTo>
                    <a:pt x="293" y="453"/>
                    <a:pt x="300" y="451"/>
                    <a:pt x="304" y="449"/>
                  </a:cubicBezTo>
                  <a:cubicBezTo>
                    <a:pt x="307" y="447"/>
                    <a:pt x="309" y="444"/>
                    <a:pt x="308" y="441"/>
                  </a:cubicBezTo>
                  <a:cubicBezTo>
                    <a:pt x="307" y="437"/>
                    <a:pt x="303" y="436"/>
                    <a:pt x="300" y="436"/>
                  </a:cubicBezTo>
                  <a:close/>
                  <a:moveTo>
                    <a:pt x="96" y="416"/>
                  </a:moveTo>
                  <a:cubicBezTo>
                    <a:pt x="99" y="419"/>
                    <a:pt x="104" y="422"/>
                    <a:pt x="108" y="423"/>
                  </a:cubicBezTo>
                  <a:cubicBezTo>
                    <a:pt x="109" y="424"/>
                    <a:pt x="110" y="423"/>
                    <a:pt x="110" y="423"/>
                  </a:cubicBezTo>
                  <a:cubicBezTo>
                    <a:pt x="110" y="422"/>
                    <a:pt x="110" y="421"/>
                    <a:pt x="110" y="421"/>
                  </a:cubicBezTo>
                  <a:cubicBezTo>
                    <a:pt x="107" y="417"/>
                    <a:pt x="105" y="415"/>
                    <a:pt x="104" y="412"/>
                  </a:cubicBezTo>
                  <a:cubicBezTo>
                    <a:pt x="103" y="409"/>
                    <a:pt x="103" y="406"/>
                    <a:pt x="104" y="405"/>
                  </a:cubicBezTo>
                  <a:cubicBezTo>
                    <a:pt x="109" y="378"/>
                    <a:pt x="135" y="361"/>
                    <a:pt x="163" y="342"/>
                  </a:cubicBezTo>
                  <a:cubicBezTo>
                    <a:pt x="180" y="330"/>
                    <a:pt x="253" y="290"/>
                    <a:pt x="286" y="263"/>
                  </a:cubicBezTo>
                  <a:cubicBezTo>
                    <a:pt x="297" y="255"/>
                    <a:pt x="301" y="250"/>
                    <a:pt x="301" y="245"/>
                  </a:cubicBezTo>
                  <a:cubicBezTo>
                    <a:pt x="302" y="243"/>
                    <a:pt x="301" y="240"/>
                    <a:pt x="299" y="239"/>
                  </a:cubicBezTo>
                  <a:cubicBezTo>
                    <a:pt x="298" y="238"/>
                    <a:pt x="297" y="237"/>
                    <a:pt x="295" y="237"/>
                  </a:cubicBezTo>
                  <a:cubicBezTo>
                    <a:pt x="290" y="236"/>
                    <a:pt x="283" y="238"/>
                    <a:pt x="276" y="244"/>
                  </a:cubicBezTo>
                  <a:cubicBezTo>
                    <a:pt x="238" y="275"/>
                    <a:pt x="180" y="305"/>
                    <a:pt x="140" y="337"/>
                  </a:cubicBezTo>
                  <a:cubicBezTo>
                    <a:pt x="116" y="355"/>
                    <a:pt x="99" y="375"/>
                    <a:pt x="94" y="395"/>
                  </a:cubicBezTo>
                  <a:cubicBezTo>
                    <a:pt x="94" y="395"/>
                    <a:pt x="93" y="394"/>
                    <a:pt x="93" y="394"/>
                  </a:cubicBezTo>
                  <a:cubicBezTo>
                    <a:pt x="99" y="319"/>
                    <a:pt x="198" y="269"/>
                    <a:pt x="250" y="227"/>
                  </a:cubicBezTo>
                  <a:cubicBezTo>
                    <a:pt x="262" y="216"/>
                    <a:pt x="301" y="186"/>
                    <a:pt x="307" y="172"/>
                  </a:cubicBezTo>
                  <a:cubicBezTo>
                    <a:pt x="309" y="168"/>
                    <a:pt x="308" y="163"/>
                    <a:pt x="306" y="162"/>
                  </a:cubicBezTo>
                  <a:cubicBezTo>
                    <a:pt x="303" y="160"/>
                    <a:pt x="301" y="160"/>
                    <a:pt x="298" y="160"/>
                  </a:cubicBezTo>
                  <a:cubicBezTo>
                    <a:pt x="292" y="162"/>
                    <a:pt x="285" y="167"/>
                    <a:pt x="277" y="175"/>
                  </a:cubicBezTo>
                  <a:cubicBezTo>
                    <a:pt x="213" y="235"/>
                    <a:pt x="161" y="262"/>
                    <a:pt x="125" y="300"/>
                  </a:cubicBezTo>
                  <a:cubicBezTo>
                    <a:pt x="105" y="322"/>
                    <a:pt x="90" y="347"/>
                    <a:pt x="81" y="383"/>
                  </a:cubicBezTo>
                  <a:cubicBezTo>
                    <a:pt x="81" y="383"/>
                    <a:pt x="80" y="382"/>
                    <a:pt x="80" y="382"/>
                  </a:cubicBezTo>
                  <a:cubicBezTo>
                    <a:pt x="83" y="327"/>
                    <a:pt x="118" y="273"/>
                    <a:pt x="160" y="235"/>
                  </a:cubicBezTo>
                  <a:cubicBezTo>
                    <a:pt x="175" y="222"/>
                    <a:pt x="185" y="214"/>
                    <a:pt x="191" y="209"/>
                  </a:cubicBezTo>
                  <a:cubicBezTo>
                    <a:pt x="195" y="205"/>
                    <a:pt x="197" y="200"/>
                    <a:pt x="194" y="195"/>
                  </a:cubicBezTo>
                  <a:cubicBezTo>
                    <a:pt x="192" y="192"/>
                    <a:pt x="188" y="191"/>
                    <a:pt x="184" y="192"/>
                  </a:cubicBezTo>
                  <a:cubicBezTo>
                    <a:pt x="178" y="193"/>
                    <a:pt x="174" y="196"/>
                    <a:pt x="170" y="199"/>
                  </a:cubicBezTo>
                  <a:cubicBezTo>
                    <a:pt x="140" y="223"/>
                    <a:pt x="115" y="252"/>
                    <a:pt x="97" y="285"/>
                  </a:cubicBezTo>
                  <a:cubicBezTo>
                    <a:pt x="83" y="311"/>
                    <a:pt x="72" y="339"/>
                    <a:pt x="68" y="369"/>
                  </a:cubicBezTo>
                  <a:cubicBezTo>
                    <a:pt x="67" y="369"/>
                    <a:pt x="67" y="368"/>
                    <a:pt x="66" y="367"/>
                  </a:cubicBezTo>
                  <a:cubicBezTo>
                    <a:pt x="70" y="284"/>
                    <a:pt x="108" y="222"/>
                    <a:pt x="162" y="174"/>
                  </a:cubicBezTo>
                  <a:cubicBezTo>
                    <a:pt x="175" y="162"/>
                    <a:pt x="186" y="155"/>
                    <a:pt x="200" y="144"/>
                  </a:cubicBezTo>
                  <a:cubicBezTo>
                    <a:pt x="210" y="136"/>
                    <a:pt x="212" y="129"/>
                    <a:pt x="210" y="124"/>
                  </a:cubicBezTo>
                  <a:cubicBezTo>
                    <a:pt x="207" y="120"/>
                    <a:pt x="202" y="120"/>
                    <a:pt x="197" y="122"/>
                  </a:cubicBezTo>
                  <a:cubicBezTo>
                    <a:pt x="185" y="125"/>
                    <a:pt x="174" y="136"/>
                    <a:pt x="159" y="149"/>
                  </a:cubicBezTo>
                  <a:cubicBezTo>
                    <a:pt x="126" y="179"/>
                    <a:pt x="99" y="211"/>
                    <a:pt x="80" y="250"/>
                  </a:cubicBezTo>
                  <a:cubicBezTo>
                    <a:pt x="66" y="279"/>
                    <a:pt x="58" y="313"/>
                    <a:pt x="55" y="353"/>
                  </a:cubicBezTo>
                  <a:cubicBezTo>
                    <a:pt x="55" y="352"/>
                    <a:pt x="54" y="351"/>
                    <a:pt x="54" y="351"/>
                  </a:cubicBezTo>
                  <a:cubicBezTo>
                    <a:pt x="53" y="341"/>
                    <a:pt x="53" y="328"/>
                    <a:pt x="54" y="318"/>
                  </a:cubicBezTo>
                  <a:cubicBezTo>
                    <a:pt x="57" y="279"/>
                    <a:pt x="63" y="197"/>
                    <a:pt x="174" y="106"/>
                  </a:cubicBezTo>
                  <a:cubicBezTo>
                    <a:pt x="194" y="90"/>
                    <a:pt x="227" y="71"/>
                    <a:pt x="251" y="59"/>
                  </a:cubicBezTo>
                  <a:cubicBezTo>
                    <a:pt x="258" y="55"/>
                    <a:pt x="265" y="52"/>
                    <a:pt x="271" y="48"/>
                  </a:cubicBezTo>
                  <a:cubicBezTo>
                    <a:pt x="275" y="45"/>
                    <a:pt x="278" y="41"/>
                    <a:pt x="276" y="37"/>
                  </a:cubicBezTo>
                  <a:cubicBezTo>
                    <a:pt x="275" y="33"/>
                    <a:pt x="272" y="33"/>
                    <a:pt x="268" y="33"/>
                  </a:cubicBezTo>
                  <a:cubicBezTo>
                    <a:pt x="260" y="33"/>
                    <a:pt x="254" y="36"/>
                    <a:pt x="248" y="39"/>
                  </a:cubicBezTo>
                  <a:cubicBezTo>
                    <a:pt x="196" y="65"/>
                    <a:pt x="136" y="103"/>
                    <a:pt x="95" y="161"/>
                  </a:cubicBezTo>
                  <a:cubicBezTo>
                    <a:pt x="63" y="205"/>
                    <a:pt x="41" y="260"/>
                    <a:pt x="40" y="329"/>
                  </a:cubicBezTo>
                  <a:cubicBezTo>
                    <a:pt x="40" y="328"/>
                    <a:pt x="40" y="328"/>
                    <a:pt x="39" y="327"/>
                  </a:cubicBezTo>
                  <a:cubicBezTo>
                    <a:pt x="37" y="310"/>
                    <a:pt x="36" y="293"/>
                    <a:pt x="36" y="281"/>
                  </a:cubicBezTo>
                  <a:cubicBezTo>
                    <a:pt x="38" y="172"/>
                    <a:pt x="102" y="97"/>
                    <a:pt x="190" y="45"/>
                  </a:cubicBezTo>
                  <a:cubicBezTo>
                    <a:pt x="198" y="41"/>
                    <a:pt x="205" y="36"/>
                    <a:pt x="205" y="29"/>
                  </a:cubicBezTo>
                  <a:cubicBezTo>
                    <a:pt x="205" y="25"/>
                    <a:pt x="202" y="23"/>
                    <a:pt x="198" y="23"/>
                  </a:cubicBezTo>
                  <a:cubicBezTo>
                    <a:pt x="194" y="23"/>
                    <a:pt x="191" y="24"/>
                    <a:pt x="184" y="27"/>
                  </a:cubicBezTo>
                  <a:cubicBezTo>
                    <a:pt x="131" y="56"/>
                    <a:pt x="87" y="96"/>
                    <a:pt x="58" y="145"/>
                  </a:cubicBezTo>
                  <a:cubicBezTo>
                    <a:pt x="35" y="186"/>
                    <a:pt x="22" y="234"/>
                    <a:pt x="24" y="287"/>
                  </a:cubicBezTo>
                  <a:cubicBezTo>
                    <a:pt x="24" y="286"/>
                    <a:pt x="23" y="285"/>
                    <a:pt x="23" y="283"/>
                  </a:cubicBezTo>
                  <a:cubicBezTo>
                    <a:pt x="18" y="266"/>
                    <a:pt x="16" y="248"/>
                    <a:pt x="16" y="230"/>
                  </a:cubicBezTo>
                  <a:cubicBezTo>
                    <a:pt x="16" y="205"/>
                    <a:pt x="21" y="181"/>
                    <a:pt x="29" y="159"/>
                  </a:cubicBezTo>
                  <a:cubicBezTo>
                    <a:pt x="40" y="130"/>
                    <a:pt x="57" y="103"/>
                    <a:pt x="78" y="80"/>
                  </a:cubicBezTo>
                  <a:cubicBezTo>
                    <a:pt x="85" y="73"/>
                    <a:pt x="99" y="61"/>
                    <a:pt x="103" y="57"/>
                  </a:cubicBezTo>
                  <a:cubicBezTo>
                    <a:pt x="106" y="53"/>
                    <a:pt x="108" y="49"/>
                    <a:pt x="106" y="46"/>
                  </a:cubicBezTo>
                  <a:cubicBezTo>
                    <a:pt x="105" y="44"/>
                    <a:pt x="103" y="43"/>
                    <a:pt x="100" y="43"/>
                  </a:cubicBezTo>
                  <a:cubicBezTo>
                    <a:pt x="88" y="43"/>
                    <a:pt x="70" y="61"/>
                    <a:pt x="62" y="69"/>
                  </a:cubicBezTo>
                  <a:cubicBezTo>
                    <a:pt x="23" y="112"/>
                    <a:pt x="0" y="168"/>
                    <a:pt x="0" y="226"/>
                  </a:cubicBezTo>
                  <a:cubicBezTo>
                    <a:pt x="0" y="295"/>
                    <a:pt x="29" y="367"/>
                    <a:pt x="96" y="416"/>
                  </a:cubicBezTo>
                  <a:close/>
                  <a:moveTo>
                    <a:pt x="168" y="9"/>
                  </a:moveTo>
                  <a:cubicBezTo>
                    <a:pt x="167" y="8"/>
                    <a:pt x="166" y="7"/>
                    <a:pt x="163" y="7"/>
                  </a:cubicBezTo>
                  <a:cubicBezTo>
                    <a:pt x="157" y="7"/>
                    <a:pt x="150" y="10"/>
                    <a:pt x="148" y="14"/>
                  </a:cubicBezTo>
                  <a:cubicBezTo>
                    <a:pt x="148" y="15"/>
                    <a:pt x="147" y="17"/>
                    <a:pt x="148" y="18"/>
                  </a:cubicBezTo>
                  <a:cubicBezTo>
                    <a:pt x="148" y="20"/>
                    <a:pt x="149" y="20"/>
                    <a:pt x="151" y="20"/>
                  </a:cubicBezTo>
                  <a:cubicBezTo>
                    <a:pt x="156" y="21"/>
                    <a:pt x="164" y="18"/>
                    <a:pt x="167" y="14"/>
                  </a:cubicBezTo>
                  <a:cubicBezTo>
                    <a:pt x="168" y="13"/>
                    <a:pt x="169" y="11"/>
                    <a:pt x="168"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solidFill>
                  <a:srgbClr val="4D4F53"/>
                </a:solidFill>
              </a:endParaRPr>
            </a:p>
          </p:txBody>
        </p:sp>
      </p:grpSp>
    </p:spTree>
    <p:extLst>
      <p:ext uri="{BB962C8B-B14F-4D97-AF65-F5344CB8AC3E}">
        <p14:creationId xmlns:p14="http://schemas.microsoft.com/office/powerpoint/2010/main" val="345731243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Slide Layout">
    <p:spTree>
      <p:nvGrpSpPr>
        <p:cNvPr id="1" name=""/>
        <p:cNvGrpSpPr/>
        <p:nvPr/>
      </p:nvGrpSpPr>
      <p:grpSpPr>
        <a:xfrm>
          <a:off x="0" y="0"/>
          <a:ext cx="0" cy="0"/>
          <a:chOff x="0" y="0"/>
          <a:chExt cx="0" cy="0"/>
        </a:xfrm>
      </p:grpSpPr>
      <p:pic>
        <p:nvPicPr>
          <p:cNvPr id="6" name="Picture 9"/>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2200276"/>
            <a:ext cx="121920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879376" y="6428601"/>
            <a:ext cx="6058069" cy="230832"/>
          </a:xfrm>
          <a:prstGeom prst="rect">
            <a:avLst/>
          </a:prstGeom>
          <a:noFill/>
        </p:spPr>
        <p:txBody>
          <a:bodyPr wrap="none" rtlCol="0">
            <a:spAutoFit/>
          </a:bodyPr>
          <a:lstStyle/>
          <a:p>
            <a:r>
              <a:rPr lang="en-US" sz="900" dirty="0" smtClean="0">
                <a:solidFill>
                  <a:srgbClr val="898989"/>
                </a:solidFill>
                <a:latin typeface="Arial" pitchFamily="34" charset="0"/>
                <a:cs typeface="Arial" pitchFamily="34" charset="0"/>
              </a:rPr>
              <a:t>India | USA | UK | Germany | Sweden | Belgium | France | Switzerland | UAE | Singapore | Australia | Japan | China</a:t>
            </a:r>
            <a:endParaRPr lang="en-US" sz="900" dirty="0">
              <a:solidFill>
                <a:srgbClr val="898989"/>
              </a:solidFill>
              <a:latin typeface="Arial" pitchFamily="34" charset="0"/>
              <a:cs typeface="Arial" pitchFamily="34" charset="0"/>
            </a:endParaRPr>
          </a:p>
        </p:txBody>
      </p:sp>
    </p:spTree>
    <p:extLst>
      <p:ext uri="{BB962C8B-B14F-4D97-AF65-F5344CB8AC3E}">
        <p14:creationId xmlns:p14="http://schemas.microsoft.com/office/powerpoint/2010/main" val="2397703271"/>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Colors to be used in the presentation</a:t>
            </a:r>
            <a:endParaRPr lang="en-US" dirty="0"/>
          </a:p>
        </p:txBody>
      </p:sp>
      <p:sp>
        <p:nvSpPr>
          <p:cNvPr id="4" name="Rounded Rectangle 3"/>
          <p:cNvSpPr/>
          <p:nvPr/>
        </p:nvSpPr>
        <p:spPr>
          <a:xfrm>
            <a:off x="1040191" y="1634491"/>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- 167.25.48</a:t>
            </a:r>
          </a:p>
        </p:txBody>
      </p:sp>
      <p:sp>
        <p:nvSpPr>
          <p:cNvPr id="5" name="Rounded Rectangle 4"/>
          <p:cNvSpPr/>
          <p:nvPr/>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- 227.114.34</a:t>
            </a:r>
          </a:p>
        </p:txBody>
      </p:sp>
      <p:sp>
        <p:nvSpPr>
          <p:cNvPr id="6" name="Rounded Rectangle 5"/>
          <p:cNvSpPr/>
          <p:nvPr/>
        </p:nvSpPr>
        <p:spPr>
          <a:xfrm>
            <a:off x="4368800" y="1634491"/>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4D4F53"/>
                </a:solidFill>
                <a:cs typeface="Arial" pitchFamily="34" charset="0"/>
              </a:rPr>
              <a:t>RGB - 199.210.138</a:t>
            </a:r>
          </a:p>
        </p:txBody>
      </p:sp>
      <p:sp>
        <p:nvSpPr>
          <p:cNvPr id="7" name="Rounded Rectangle 6"/>
          <p:cNvSpPr/>
          <p:nvPr/>
        </p:nvSpPr>
        <p:spPr>
          <a:xfrm>
            <a:off x="4368800" y="2493645"/>
            <a:ext cx="3048000" cy="685800"/>
          </a:xfrm>
          <a:prstGeom prst="round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0.102.161</a:t>
            </a:r>
          </a:p>
        </p:txBody>
      </p:sp>
      <p:sp>
        <p:nvSpPr>
          <p:cNvPr id="8" name="Rounded Rectangle 7"/>
          <p:cNvSpPr/>
          <p:nvPr/>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- 77.79.83</a:t>
            </a:r>
          </a:p>
        </p:txBody>
      </p:sp>
      <p:sp>
        <p:nvSpPr>
          <p:cNvPr id="9" name="Rounded Rectangle 8"/>
          <p:cNvSpPr/>
          <p:nvPr/>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- 131.0.81</a:t>
            </a:r>
          </a:p>
        </p:txBody>
      </p:sp>
      <p:sp>
        <p:nvSpPr>
          <p:cNvPr id="10" name="TextBox 9"/>
          <p:cNvSpPr txBox="1"/>
          <p:nvPr/>
        </p:nvSpPr>
        <p:spPr>
          <a:xfrm>
            <a:off x="898222" y="5029200"/>
            <a:ext cx="3398687" cy="738664"/>
          </a:xfrm>
          <a:prstGeom prst="rect">
            <a:avLst/>
          </a:prstGeom>
          <a:noFill/>
        </p:spPr>
        <p:txBody>
          <a:bodyPr wrap="none" rtlCol="0">
            <a:spAutoFit/>
          </a:bodyPr>
          <a:lstStyle/>
          <a:p>
            <a:r>
              <a:rPr lang="en-US" sz="1400" dirty="0">
                <a:solidFill>
                  <a:srgbClr val="4D4F53"/>
                </a:solidFill>
                <a:cs typeface="Arial" pitchFamily="34" charset="0"/>
              </a:rPr>
              <a:t>Guidelines available at </a:t>
            </a:r>
          </a:p>
          <a:p>
            <a:endParaRPr lang="en-US" sz="1400" dirty="0">
              <a:solidFill>
                <a:srgbClr val="4D4F53"/>
              </a:solidFill>
              <a:cs typeface="Arial" pitchFamily="34" charset="0"/>
            </a:endParaRPr>
          </a:p>
          <a:p>
            <a:r>
              <a:rPr lang="en-US" sz="1400" dirty="0">
                <a:solidFill>
                  <a:srgbClr val="4D4F53"/>
                </a:solidFill>
                <a:cs typeface="Arial" pitchFamily="34" charset="0"/>
              </a:rPr>
              <a:t>PeopleHub &gt; Microsites &gt;Marketing Hub</a:t>
            </a:r>
          </a:p>
        </p:txBody>
      </p:sp>
      <p:sp>
        <p:nvSpPr>
          <p:cNvPr id="11"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34017632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pic>
        <p:nvPicPr>
          <p:cNvPr id="14" name="Picture 13" descr="red1.jpg"/>
          <p:cNvPicPr>
            <a:picLocks noChangeAspect="1"/>
          </p:cNvPicPr>
          <p:nvPr userDrawn="1"/>
        </p:nvPicPr>
        <p:blipFill>
          <a:blip r:embed="rId4" cstate="print"/>
          <a:stretch>
            <a:fillRect/>
          </a:stretch>
        </p:blipFill>
        <p:spPr>
          <a:xfrm>
            <a:off x="0" y="0"/>
            <a:ext cx="12192000" cy="6858000"/>
          </a:xfrm>
          <a:prstGeom prst="rect">
            <a:avLst/>
          </a:prstGeom>
        </p:spPr>
      </p:pic>
      <p:graphicFrame>
        <p:nvGraphicFramePr>
          <p:cNvPr id="2" name="Object 1" hidden="1"/>
          <p:cNvGraphicFramePr>
            <a:graphicFrameLocks noChangeAspect="1"/>
          </p:cNvGraphicFramePr>
          <p:nvPr userDrawn="1">
            <p:custDataLst>
              <p:tags r:id="rId2"/>
            </p:custDataLs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209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11667"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McK Title Elements" hidden="1"/>
          <p:cNvGrpSpPr>
            <a:grpSpLocks/>
          </p:cNvGrpSpPr>
          <p:nvPr userDrawn="1"/>
        </p:nvGrpSpPr>
        <p:grpSpPr bwMode="auto">
          <a:xfrm>
            <a:off x="996953" y="5524946"/>
            <a:ext cx="6714779" cy="494022"/>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smtClean="0">
                  <a:solidFill>
                    <a:srgbClr val="FFFFFF"/>
                  </a:solidFill>
                  <a:latin typeface="Calibri"/>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smtClean="0">
                  <a:solidFill>
                    <a:srgbClr val="FFFFFF"/>
                  </a:solidFill>
                  <a:latin typeface="Calibri"/>
                </a:rPr>
                <a:t>Date</a:t>
              </a:r>
            </a:p>
          </p:txBody>
        </p:sp>
      </p:grpSp>
      <p:sp>
        <p:nvSpPr>
          <p:cNvPr id="13314" name="Rectangle 1026"/>
          <p:cNvSpPr>
            <a:spLocks noGrp="1" noChangeArrowheads="1"/>
          </p:cNvSpPr>
          <p:nvPr>
            <p:ph type="ctrTitle"/>
          </p:nvPr>
        </p:nvSpPr>
        <p:spPr bwMode="auto">
          <a:xfrm>
            <a:off x="996953" y="2550614"/>
            <a:ext cx="9123032" cy="523220"/>
          </a:xfrm>
          <a:prstGeom prst="rect">
            <a:avLst/>
          </a:prstGeom>
        </p:spPr>
        <p:txBody>
          <a:bodyPr>
            <a:spAutoFit/>
          </a:bodyPr>
          <a:lstStyle>
            <a:lvl1pPr algn="l">
              <a:defRPr sz="3400" b="0" cap="none" baseline="0">
                <a:solidFill>
                  <a:schemeClr val="bg1"/>
                </a:solidFill>
                <a:latin typeface="+mj-lt"/>
                <a:ea typeface="Arial Unicode MS" pitchFamily="34" charset="-128"/>
                <a:cs typeface="Arial Unicode MS" pitchFamily="34" charset="-128"/>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bwMode="auto">
          <a:xfrm>
            <a:off x="996953" y="4160892"/>
            <a:ext cx="9123032" cy="276999"/>
          </a:xfrm>
        </p:spPr>
        <p:txBody>
          <a:bodyPr>
            <a:spAutoFit/>
          </a:bodyPr>
          <a:lstStyle>
            <a:lvl1pPr algn="l">
              <a:defRPr sz="1800" baseline="0">
                <a:solidFill>
                  <a:schemeClr val="bg1"/>
                </a:solidFill>
                <a:latin typeface="+mj-lt"/>
                <a:ea typeface="Arial Unicode MS" pitchFamily="34" charset="-128"/>
                <a:cs typeface="Arial Unicode MS" pitchFamily="34" charset="-128"/>
              </a:defRPr>
            </a:lvl1pPr>
          </a:lstStyle>
          <a:p>
            <a:pPr lvl="0"/>
            <a:r>
              <a:rPr lang="en-US" noProof="0" smtClean="0"/>
              <a:t>Click to edit Master subtitle style</a:t>
            </a:r>
            <a:endParaRPr lang="en-US" noProof="0" dirty="0" smtClean="0"/>
          </a:p>
        </p:txBody>
      </p:sp>
      <p:sp>
        <p:nvSpPr>
          <p:cNvPr id="19" name="doc id"/>
          <p:cNvSpPr>
            <a:spLocks noChangeArrowheads="1"/>
          </p:cNvSpPr>
          <p:nvPr userDrawn="1"/>
        </p:nvSpPr>
        <p:spPr bwMode="auto">
          <a:xfrm>
            <a:off x="1110311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fontAlgn="base">
              <a:spcBef>
                <a:spcPct val="0"/>
              </a:spcBef>
              <a:spcAft>
                <a:spcPct val="0"/>
              </a:spcAft>
            </a:pPr>
            <a:endParaRPr lang="en-US" sz="800" dirty="0">
              <a:solidFill>
                <a:srgbClr val="262726"/>
              </a:solidFill>
            </a:endParaRPr>
          </a:p>
        </p:txBody>
      </p:sp>
      <p:sp>
        <p:nvSpPr>
          <p:cNvPr id="4" name="Working Draft Text" hidden="1"/>
          <p:cNvSpPr txBox="1">
            <a:spLocks noChangeArrowheads="1"/>
          </p:cNvSpPr>
          <p:nvPr/>
        </p:nvSpPr>
        <p:spPr bwMode="auto">
          <a:xfrm>
            <a:off x="996954" y="1528310"/>
            <a:ext cx="835165"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900" b="1" dirty="0" smtClean="0">
                <a:solidFill>
                  <a:srgbClr val="FFFFFF"/>
                </a:solidFill>
                <a:latin typeface="Calibri"/>
                <a:ea typeface="Arial Unicode MS" pitchFamily="34" charset="-128"/>
                <a:cs typeface="Arial Unicode MS" pitchFamily="34" charset="-128"/>
              </a:rPr>
              <a:t>WORKING DRAFT</a:t>
            </a:r>
          </a:p>
        </p:txBody>
      </p:sp>
      <p:sp>
        <p:nvSpPr>
          <p:cNvPr id="6" name="Working Draft" hidden="1"/>
          <p:cNvSpPr txBox="1">
            <a:spLocks noChangeArrowheads="1"/>
          </p:cNvSpPr>
          <p:nvPr/>
        </p:nvSpPr>
        <p:spPr bwMode="auto">
          <a:xfrm>
            <a:off x="996954" y="1687856"/>
            <a:ext cx="2471831"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900" smtClean="0">
                <a:solidFill>
                  <a:srgbClr val="FFFFFF"/>
                </a:solidFill>
                <a:latin typeface="Calibri"/>
                <a:ea typeface="Arial Unicode MS" pitchFamily="34" charset="-128"/>
                <a:cs typeface="Arial Unicode MS" pitchFamily="34" charset="-128"/>
              </a:rPr>
              <a:t>Last Modified 10/06/2014 19:25 India Standard Time</a:t>
            </a:r>
            <a:endParaRPr lang="en-US" sz="900" dirty="0" smtClean="0">
              <a:solidFill>
                <a:srgbClr val="FFFFFF"/>
              </a:solidFill>
              <a:latin typeface="Calibri"/>
              <a:ea typeface="Arial Unicode MS" pitchFamily="34" charset="-128"/>
              <a:cs typeface="Arial Unicode MS" pitchFamily="34" charset="-128"/>
            </a:endParaRPr>
          </a:p>
        </p:txBody>
      </p:sp>
      <p:sp>
        <p:nvSpPr>
          <p:cNvPr id="7" name="Printed" hidden="1"/>
          <p:cNvSpPr txBox="1">
            <a:spLocks noChangeArrowheads="1"/>
          </p:cNvSpPr>
          <p:nvPr/>
        </p:nvSpPr>
        <p:spPr bwMode="auto">
          <a:xfrm>
            <a:off x="996954" y="1847401"/>
            <a:ext cx="2175275"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900" smtClean="0">
                <a:solidFill>
                  <a:srgbClr val="FFFFFF"/>
                </a:solidFill>
                <a:latin typeface="Calibri"/>
                <a:ea typeface="Arial Unicode MS" pitchFamily="34" charset="-128"/>
                <a:cs typeface="Arial Unicode MS" pitchFamily="34" charset="-128"/>
              </a:rPr>
              <a:t>Printed 10/06/2014 16:43 India Standard Time</a:t>
            </a:r>
            <a:endParaRPr lang="en-US" sz="900" dirty="0" smtClean="0">
              <a:solidFill>
                <a:srgbClr val="FFFFFF"/>
              </a:solidFill>
              <a:latin typeface="Calibri"/>
              <a:ea typeface="Arial Unicode MS" pitchFamily="34" charset="-128"/>
              <a:cs typeface="Arial Unicode MS" pitchFamily="34" charset="-128"/>
            </a:endParaRPr>
          </a:p>
        </p:txBody>
      </p:sp>
    </p:spTree>
    <p:extLst>
      <p:ext uri="{BB962C8B-B14F-4D97-AF65-F5344CB8AC3E}">
        <p14:creationId xmlns:p14="http://schemas.microsoft.com/office/powerpoint/2010/main" val="2727756542"/>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Only">
    <p:bg bwMode="auto">
      <p:bgPr>
        <a:solidFill>
          <a:schemeClr val="bg1"/>
        </a:solidFill>
        <a:effectLst/>
      </p:bgPr>
    </p:bg>
    <p:spTree>
      <p:nvGrpSpPr>
        <p:cNvPr id="1" name=""/>
        <p:cNvGrpSpPr/>
        <p:nvPr/>
      </p:nvGrpSpPr>
      <p:grpSpPr>
        <a:xfrm>
          <a:off x="0" y="0"/>
          <a:ext cx="0" cy="0"/>
          <a:chOff x="0" y="0"/>
          <a:chExt cx="0" cy="0"/>
        </a:xfrm>
      </p:grpSpPr>
      <p:sp>
        <p:nvSpPr>
          <p:cNvPr id="2" name="McK 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smtClean="0"/>
              <a:t>Click to edit Master title style</a:t>
            </a:r>
            <a:endParaRPr lang="en-US"/>
          </a:p>
        </p:txBody>
      </p:sp>
      <p:sp>
        <p:nvSpPr>
          <p:cNvPr id="4" name="Date Placeholder 2"/>
          <p:cNvSpPr>
            <a:spLocks noGrp="1"/>
          </p:cNvSpPr>
          <p:nvPr>
            <p:ph type="dt" sz="half" idx="2"/>
          </p:nvPr>
        </p:nvSpPr>
        <p:spPr bwMode="auto">
          <a:xfrm>
            <a:off x="11424995" y="180004"/>
            <a:ext cx="572272" cy="184666"/>
          </a:xfrm>
          <a:prstGeom prst="rect">
            <a:avLst/>
          </a:prstGeom>
        </p:spPr>
        <p:txBody>
          <a:bodyPr vert="horz" wrap="none" lIns="0" tIns="0" rIns="0" bIns="0" rtlCol="0" anchor="ctr">
            <a:spAutoFit/>
          </a:bodyPr>
          <a:lstStyle>
            <a:lvl1pPr algn="r">
              <a:defRPr sz="1200">
                <a:solidFill>
                  <a:schemeClr val="bg1"/>
                </a:solidFill>
                <a:latin typeface="+mn-lt"/>
              </a:defRPr>
            </a:lvl1pPr>
          </a:lstStyle>
          <a:p>
            <a:fld id="{35B0B673-C2F5-427A-B84E-68FB532F8555}" type="datetime5">
              <a:rPr lang="en-US" smtClean="0">
                <a:solidFill>
                  <a:srgbClr val="FFFFFF"/>
                </a:solidFill>
              </a:rPr>
              <a:pPr/>
              <a:t>22-Aug-17</a:t>
            </a:fld>
            <a:endParaRPr lang="en-US" dirty="0">
              <a:solidFill>
                <a:srgbClr val="FFFFFF"/>
              </a:solidFill>
            </a:endParaRPr>
          </a:p>
        </p:txBody>
      </p:sp>
    </p:spTree>
    <p:extLst>
      <p:ext uri="{BB962C8B-B14F-4D97-AF65-F5344CB8AC3E}">
        <p14:creationId xmlns:p14="http://schemas.microsoft.com/office/powerpoint/2010/main" val="105837745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US" smtClean="0"/>
              <a:t>Click to edit Master title style</a:t>
            </a:r>
            <a:endParaRPr lang="en-GB" dirty="0"/>
          </a:p>
        </p:txBody>
      </p:sp>
    </p:spTree>
    <p:extLst>
      <p:ext uri="{BB962C8B-B14F-4D97-AF65-F5344CB8AC3E}">
        <p14:creationId xmlns:p14="http://schemas.microsoft.com/office/powerpoint/2010/main" val="153275174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userDrawn="1">
  <p:cSld name="1_Title Slide">
    <p:bg bwMode="auto">
      <p:bgPr>
        <a:solidFill>
          <a:schemeClr val="bg1"/>
        </a:solidFill>
        <a:effectLst/>
      </p:bgPr>
    </p:bg>
    <p:spTree>
      <p:nvGrpSpPr>
        <p:cNvPr id="1" name=""/>
        <p:cNvGrpSpPr/>
        <p:nvPr/>
      </p:nvGrpSpPr>
      <p:grpSpPr>
        <a:xfrm>
          <a:off x="0" y="0"/>
          <a:ext cx="0" cy="0"/>
          <a:chOff x="0" y="0"/>
          <a:chExt cx="0" cy="0"/>
        </a:xfrm>
      </p:grpSpPr>
      <p:pic>
        <p:nvPicPr>
          <p:cNvPr id="14" name="Picture 13" descr="red1.jpg"/>
          <p:cNvPicPr>
            <a:picLocks noChangeAspect="1"/>
          </p:cNvPicPr>
          <p:nvPr userDrawn="1"/>
        </p:nvPicPr>
        <p:blipFill rotWithShape="1">
          <a:blip r:embed="rId4" cstate="print"/>
          <a:srcRect t="19804"/>
          <a:stretch/>
        </p:blipFill>
        <p:spPr>
          <a:xfrm>
            <a:off x="0" y="1"/>
            <a:ext cx="12192000" cy="6857999"/>
          </a:xfrm>
          <a:prstGeom prst="rect">
            <a:avLst/>
          </a:prstGeom>
        </p:spPr>
      </p:pic>
      <p:graphicFrame>
        <p:nvGraphicFramePr>
          <p:cNvPr id="2" name="Object 1" hidden="1"/>
          <p:cNvGraphicFramePr>
            <a:graphicFrameLocks noChangeAspect="1"/>
          </p:cNvGraphicFramePr>
          <p:nvPr userDrawn="1">
            <p:custDataLst>
              <p:tags r:id="rId2"/>
            </p:custDataLs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311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11667"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McK Title Elements" hidden="1"/>
          <p:cNvGrpSpPr>
            <a:grpSpLocks/>
          </p:cNvGrpSpPr>
          <p:nvPr userDrawn="1"/>
        </p:nvGrpSpPr>
        <p:grpSpPr bwMode="auto">
          <a:xfrm>
            <a:off x="996953" y="5524946"/>
            <a:ext cx="6714779" cy="494022"/>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smtClean="0">
                  <a:solidFill>
                    <a:srgbClr val="FFFFFF"/>
                  </a:solidFill>
                  <a:latin typeface="Calibri"/>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smtClean="0">
                  <a:solidFill>
                    <a:srgbClr val="FFFFFF"/>
                  </a:solidFill>
                  <a:latin typeface="Calibri"/>
                </a:rPr>
                <a:t>Date</a:t>
              </a:r>
            </a:p>
          </p:txBody>
        </p:sp>
      </p:grpSp>
      <p:sp>
        <p:nvSpPr>
          <p:cNvPr id="13314" name="Rectangle 1026"/>
          <p:cNvSpPr>
            <a:spLocks noGrp="1" noChangeArrowheads="1"/>
          </p:cNvSpPr>
          <p:nvPr>
            <p:ph type="ctrTitle"/>
          </p:nvPr>
        </p:nvSpPr>
        <p:spPr bwMode="auto">
          <a:xfrm>
            <a:off x="1230036" y="4144829"/>
            <a:ext cx="9123032" cy="523220"/>
          </a:xfrm>
          <a:prstGeom prst="rect">
            <a:avLst/>
          </a:prstGeom>
        </p:spPr>
        <p:txBody>
          <a:bodyPr>
            <a:spAutoFit/>
          </a:bodyPr>
          <a:lstStyle>
            <a:lvl1pPr algn="ctr">
              <a:defRPr sz="3400" b="0" cap="none" baseline="0">
                <a:solidFill>
                  <a:schemeClr val="bg1"/>
                </a:solidFill>
                <a:latin typeface="+mj-lt"/>
                <a:ea typeface="Arial Unicode MS" pitchFamily="34" charset="-128"/>
                <a:cs typeface="Arial Unicode MS" pitchFamily="34" charset="-128"/>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bwMode="auto">
          <a:xfrm>
            <a:off x="1230036" y="4800366"/>
            <a:ext cx="9123032" cy="276999"/>
          </a:xfrm>
        </p:spPr>
        <p:txBody>
          <a:bodyPr>
            <a:spAutoFit/>
          </a:bodyPr>
          <a:lstStyle>
            <a:lvl1pPr algn="ctr">
              <a:defRPr sz="1800" baseline="0">
                <a:solidFill>
                  <a:schemeClr val="bg1"/>
                </a:solidFill>
                <a:latin typeface="+mj-lt"/>
                <a:ea typeface="Arial Unicode MS" pitchFamily="34" charset="-128"/>
                <a:cs typeface="Arial Unicode MS" pitchFamily="34" charset="-128"/>
              </a:defRPr>
            </a:lvl1pPr>
          </a:lstStyle>
          <a:p>
            <a:pPr lvl="0"/>
            <a:r>
              <a:rPr lang="en-US" noProof="0" dirty="0" smtClean="0"/>
              <a:t>Click to edit Master subtitle style</a:t>
            </a:r>
          </a:p>
        </p:txBody>
      </p:sp>
      <p:sp>
        <p:nvSpPr>
          <p:cNvPr id="19" name="doc id"/>
          <p:cNvSpPr>
            <a:spLocks noChangeArrowheads="1"/>
          </p:cNvSpPr>
          <p:nvPr userDrawn="1"/>
        </p:nvSpPr>
        <p:spPr bwMode="auto">
          <a:xfrm>
            <a:off x="1110311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fontAlgn="base">
              <a:spcBef>
                <a:spcPct val="0"/>
              </a:spcBef>
              <a:spcAft>
                <a:spcPct val="0"/>
              </a:spcAft>
            </a:pPr>
            <a:endParaRPr lang="en-US" sz="800" dirty="0">
              <a:solidFill>
                <a:srgbClr val="262726"/>
              </a:solidFill>
            </a:endParaRPr>
          </a:p>
        </p:txBody>
      </p:sp>
      <p:sp>
        <p:nvSpPr>
          <p:cNvPr id="4" name="Working Draft Text" hidden="1"/>
          <p:cNvSpPr txBox="1">
            <a:spLocks noChangeArrowheads="1"/>
          </p:cNvSpPr>
          <p:nvPr/>
        </p:nvSpPr>
        <p:spPr bwMode="auto">
          <a:xfrm>
            <a:off x="996954" y="1528310"/>
            <a:ext cx="835165"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900" b="1" dirty="0" smtClean="0">
                <a:solidFill>
                  <a:srgbClr val="FFFFFF"/>
                </a:solidFill>
                <a:latin typeface="Calibri"/>
                <a:ea typeface="Arial Unicode MS" pitchFamily="34" charset="-128"/>
                <a:cs typeface="Arial Unicode MS" pitchFamily="34" charset="-128"/>
              </a:rPr>
              <a:t>WORKING DRAFT</a:t>
            </a:r>
          </a:p>
        </p:txBody>
      </p:sp>
      <p:sp>
        <p:nvSpPr>
          <p:cNvPr id="6" name="Working Draft" hidden="1"/>
          <p:cNvSpPr txBox="1">
            <a:spLocks noChangeArrowheads="1"/>
          </p:cNvSpPr>
          <p:nvPr/>
        </p:nvSpPr>
        <p:spPr bwMode="auto">
          <a:xfrm>
            <a:off x="996954" y="1687856"/>
            <a:ext cx="2471831"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900" smtClean="0">
                <a:solidFill>
                  <a:srgbClr val="FFFFFF"/>
                </a:solidFill>
                <a:latin typeface="Calibri"/>
                <a:ea typeface="Arial Unicode MS" pitchFamily="34" charset="-128"/>
                <a:cs typeface="Arial Unicode MS" pitchFamily="34" charset="-128"/>
              </a:rPr>
              <a:t>Last Modified 10/06/2014 19:25 India Standard Time</a:t>
            </a:r>
            <a:endParaRPr lang="en-US" sz="900" dirty="0" smtClean="0">
              <a:solidFill>
                <a:srgbClr val="FFFFFF"/>
              </a:solidFill>
              <a:latin typeface="Calibri"/>
              <a:ea typeface="Arial Unicode MS" pitchFamily="34" charset="-128"/>
              <a:cs typeface="Arial Unicode MS" pitchFamily="34" charset="-128"/>
            </a:endParaRPr>
          </a:p>
        </p:txBody>
      </p:sp>
      <p:sp>
        <p:nvSpPr>
          <p:cNvPr id="7" name="Printed" hidden="1"/>
          <p:cNvSpPr txBox="1">
            <a:spLocks noChangeArrowheads="1"/>
          </p:cNvSpPr>
          <p:nvPr/>
        </p:nvSpPr>
        <p:spPr bwMode="auto">
          <a:xfrm>
            <a:off x="996954" y="1847401"/>
            <a:ext cx="2175275"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900" smtClean="0">
                <a:solidFill>
                  <a:srgbClr val="FFFFFF"/>
                </a:solidFill>
                <a:latin typeface="Calibri"/>
                <a:ea typeface="Arial Unicode MS" pitchFamily="34" charset="-128"/>
                <a:cs typeface="Arial Unicode MS" pitchFamily="34" charset="-128"/>
              </a:rPr>
              <a:t>Printed 10/06/2014 16:43 India Standard Time</a:t>
            </a:r>
            <a:endParaRPr lang="en-US" sz="900" dirty="0" smtClean="0">
              <a:solidFill>
                <a:srgbClr val="FFFFFF"/>
              </a:solidFill>
              <a:latin typeface="Calibri"/>
              <a:ea typeface="Arial Unicode MS" pitchFamily="34" charset="-128"/>
              <a:cs typeface="Arial Unicode MS" pitchFamily="34" charset="-128"/>
            </a:endParaRPr>
          </a:p>
        </p:txBody>
      </p:sp>
    </p:spTree>
    <p:extLst>
      <p:ext uri="{BB962C8B-B14F-4D97-AF65-F5344CB8AC3E}">
        <p14:creationId xmlns:p14="http://schemas.microsoft.com/office/powerpoint/2010/main" val="1051986364"/>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pic>
        <p:nvPicPr>
          <p:cNvPr id="14" name="Picture 13" descr="red1.jpg"/>
          <p:cNvPicPr>
            <a:picLocks noChangeAspect="1"/>
          </p:cNvPicPr>
          <p:nvPr userDrawn="1"/>
        </p:nvPicPr>
        <p:blipFill>
          <a:blip r:embed="rId4" cstate="print"/>
          <a:stretch>
            <a:fillRect/>
          </a:stretch>
        </p:blipFill>
        <p:spPr>
          <a:xfrm>
            <a:off x="0" y="0"/>
            <a:ext cx="12192000" cy="6858000"/>
          </a:xfrm>
          <a:prstGeom prst="rect">
            <a:avLst/>
          </a:prstGeom>
        </p:spPr>
      </p:pic>
      <p:graphicFrame>
        <p:nvGraphicFramePr>
          <p:cNvPr id="2" name="Object 1" hidden="1"/>
          <p:cNvGraphicFramePr>
            <a:graphicFrameLocks noChangeAspect="1"/>
          </p:cNvGraphicFramePr>
          <p:nvPr userDrawn="1">
            <p:custDataLst>
              <p:tags r:id="rId2"/>
            </p:custDataLs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616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11667"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McK Title Elements" hidden="1"/>
          <p:cNvGrpSpPr>
            <a:grpSpLocks/>
          </p:cNvGrpSpPr>
          <p:nvPr userDrawn="1"/>
        </p:nvGrpSpPr>
        <p:grpSpPr bwMode="auto">
          <a:xfrm>
            <a:off x="996953" y="5524946"/>
            <a:ext cx="6714779" cy="494022"/>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smtClean="0">
                  <a:solidFill>
                    <a:srgbClr val="FFFFFF"/>
                  </a:solidFill>
                  <a:latin typeface="Calibri"/>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smtClean="0">
                  <a:solidFill>
                    <a:srgbClr val="FFFFFF"/>
                  </a:solidFill>
                  <a:latin typeface="Calibri"/>
                </a:rPr>
                <a:t>Date</a:t>
              </a:r>
            </a:p>
          </p:txBody>
        </p:sp>
      </p:grpSp>
      <p:sp>
        <p:nvSpPr>
          <p:cNvPr id="13314" name="Rectangle 1026"/>
          <p:cNvSpPr>
            <a:spLocks noGrp="1" noChangeArrowheads="1"/>
          </p:cNvSpPr>
          <p:nvPr>
            <p:ph type="ctrTitle"/>
          </p:nvPr>
        </p:nvSpPr>
        <p:spPr bwMode="auto">
          <a:xfrm>
            <a:off x="996953" y="2550614"/>
            <a:ext cx="9123032" cy="523220"/>
          </a:xfrm>
          <a:prstGeom prst="rect">
            <a:avLst/>
          </a:prstGeom>
        </p:spPr>
        <p:txBody>
          <a:bodyPr>
            <a:spAutoFit/>
          </a:bodyPr>
          <a:lstStyle>
            <a:lvl1pPr algn="l">
              <a:defRPr sz="3400" b="0" cap="none" baseline="0">
                <a:solidFill>
                  <a:schemeClr val="bg1"/>
                </a:solidFill>
                <a:latin typeface="+mj-lt"/>
                <a:ea typeface="Arial Unicode MS" pitchFamily="34" charset="-128"/>
                <a:cs typeface="Arial Unicode MS" pitchFamily="34" charset="-128"/>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bwMode="auto">
          <a:xfrm>
            <a:off x="996953" y="4160892"/>
            <a:ext cx="9123032" cy="276999"/>
          </a:xfrm>
        </p:spPr>
        <p:txBody>
          <a:bodyPr>
            <a:spAutoFit/>
          </a:bodyPr>
          <a:lstStyle>
            <a:lvl1pPr algn="l">
              <a:defRPr sz="1800" baseline="0">
                <a:solidFill>
                  <a:schemeClr val="bg1"/>
                </a:solidFill>
                <a:latin typeface="+mj-lt"/>
                <a:ea typeface="Arial Unicode MS" pitchFamily="34" charset="-128"/>
                <a:cs typeface="Arial Unicode MS" pitchFamily="34" charset="-128"/>
              </a:defRPr>
            </a:lvl1pPr>
          </a:lstStyle>
          <a:p>
            <a:pPr lvl="0"/>
            <a:r>
              <a:rPr lang="en-US" noProof="0" smtClean="0"/>
              <a:t>Click to edit Master subtitle style</a:t>
            </a:r>
            <a:endParaRPr lang="en-US" noProof="0" dirty="0" smtClean="0"/>
          </a:p>
        </p:txBody>
      </p:sp>
      <p:sp>
        <p:nvSpPr>
          <p:cNvPr id="19" name="doc id"/>
          <p:cNvSpPr>
            <a:spLocks noChangeArrowheads="1"/>
          </p:cNvSpPr>
          <p:nvPr userDrawn="1"/>
        </p:nvSpPr>
        <p:spPr bwMode="auto">
          <a:xfrm>
            <a:off x="1110311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fontAlgn="base">
              <a:spcBef>
                <a:spcPct val="0"/>
              </a:spcBef>
              <a:spcAft>
                <a:spcPct val="0"/>
              </a:spcAft>
            </a:pPr>
            <a:endParaRPr lang="en-US" sz="800" dirty="0">
              <a:solidFill>
                <a:srgbClr val="262726"/>
              </a:solidFill>
            </a:endParaRPr>
          </a:p>
        </p:txBody>
      </p:sp>
      <p:sp>
        <p:nvSpPr>
          <p:cNvPr id="4" name="Working Draft Text" hidden="1"/>
          <p:cNvSpPr txBox="1">
            <a:spLocks noChangeArrowheads="1"/>
          </p:cNvSpPr>
          <p:nvPr/>
        </p:nvSpPr>
        <p:spPr bwMode="auto">
          <a:xfrm>
            <a:off x="996954" y="1528310"/>
            <a:ext cx="835165"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900" b="1" dirty="0" smtClean="0">
                <a:solidFill>
                  <a:srgbClr val="FFFFFF"/>
                </a:solidFill>
                <a:latin typeface="Calibri"/>
                <a:ea typeface="Arial Unicode MS" pitchFamily="34" charset="-128"/>
                <a:cs typeface="Arial Unicode MS" pitchFamily="34" charset="-128"/>
              </a:rPr>
              <a:t>WORKING DRAFT</a:t>
            </a:r>
          </a:p>
        </p:txBody>
      </p:sp>
      <p:sp>
        <p:nvSpPr>
          <p:cNvPr id="6" name="Working Draft" hidden="1"/>
          <p:cNvSpPr txBox="1">
            <a:spLocks noChangeArrowheads="1"/>
          </p:cNvSpPr>
          <p:nvPr/>
        </p:nvSpPr>
        <p:spPr bwMode="auto">
          <a:xfrm>
            <a:off x="996954" y="1687856"/>
            <a:ext cx="2471831"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900" smtClean="0">
                <a:solidFill>
                  <a:srgbClr val="FFFFFF"/>
                </a:solidFill>
                <a:latin typeface="Calibri"/>
                <a:ea typeface="Arial Unicode MS" pitchFamily="34" charset="-128"/>
                <a:cs typeface="Arial Unicode MS" pitchFamily="34" charset="-128"/>
              </a:rPr>
              <a:t>Last Modified 10/06/2014 19:25 India Standard Time</a:t>
            </a:r>
            <a:endParaRPr lang="en-US" sz="900" dirty="0" smtClean="0">
              <a:solidFill>
                <a:srgbClr val="FFFFFF"/>
              </a:solidFill>
              <a:latin typeface="Calibri"/>
              <a:ea typeface="Arial Unicode MS" pitchFamily="34" charset="-128"/>
              <a:cs typeface="Arial Unicode MS" pitchFamily="34" charset="-128"/>
            </a:endParaRPr>
          </a:p>
        </p:txBody>
      </p:sp>
      <p:sp>
        <p:nvSpPr>
          <p:cNvPr id="7" name="Printed" hidden="1"/>
          <p:cNvSpPr txBox="1">
            <a:spLocks noChangeArrowheads="1"/>
          </p:cNvSpPr>
          <p:nvPr/>
        </p:nvSpPr>
        <p:spPr bwMode="auto">
          <a:xfrm>
            <a:off x="996954" y="1847401"/>
            <a:ext cx="2175275"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900" smtClean="0">
                <a:solidFill>
                  <a:srgbClr val="FFFFFF"/>
                </a:solidFill>
                <a:latin typeface="Calibri"/>
                <a:ea typeface="Arial Unicode MS" pitchFamily="34" charset="-128"/>
                <a:cs typeface="Arial Unicode MS" pitchFamily="34" charset="-128"/>
              </a:rPr>
              <a:t>Printed 10/06/2014 16:43 India Standard Time</a:t>
            </a:r>
            <a:endParaRPr lang="en-US" sz="900" dirty="0" smtClean="0">
              <a:solidFill>
                <a:srgbClr val="FFFFFF"/>
              </a:solidFill>
              <a:latin typeface="Calibri"/>
              <a:ea typeface="Arial Unicode MS" pitchFamily="34" charset="-128"/>
              <a:cs typeface="Arial Unicode MS" pitchFamily="34" charset="-128"/>
            </a:endParaRPr>
          </a:p>
        </p:txBody>
      </p:sp>
    </p:spTree>
    <p:extLst>
      <p:ext uri="{BB962C8B-B14F-4D97-AF65-F5344CB8AC3E}">
        <p14:creationId xmlns:p14="http://schemas.microsoft.com/office/powerpoint/2010/main" val="2131348906"/>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Only">
    <p:bg bwMode="auto">
      <p:bgPr>
        <a:solidFill>
          <a:schemeClr val="bg1"/>
        </a:solidFill>
        <a:effectLst/>
      </p:bgPr>
    </p:bg>
    <p:spTree>
      <p:nvGrpSpPr>
        <p:cNvPr id="1" name=""/>
        <p:cNvGrpSpPr/>
        <p:nvPr/>
      </p:nvGrpSpPr>
      <p:grpSpPr>
        <a:xfrm>
          <a:off x="0" y="0"/>
          <a:ext cx="0" cy="0"/>
          <a:chOff x="0" y="0"/>
          <a:chExt cx="0" cy="0"/>
        </a:xfrm>
      </p:grpSpPr>
      <p:sp>
        <p:nvSpPr>
          <p:cNvPr id="2" name="McK 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smtClean="0"/>
              <a:t>Click to edit Master title style</a:t>
            </a:r>
            <a:endParaRPr lang="en-US"/>
          </a:p>
        </p:txBody>
      </p:sp>
      <p:sp>
        <p:nvSpPr>
          <p:cNvPr id="4" name="Date Placeholder 2"/>
          <p:cNvSpPr>
            <a:spLocks noGrp="1"/>
          </p:cNvSpPr>
          <p:nvPr>
            <p:ph type="dt" sz="half" idx="2"/>
          </p:nvPr>
        </p:nvSpPr>
        <p:spPr bwMode="auto">
          <a:xfrm>
            <a:off x="11424995" y="180004"/>
            <a:ext cx="572272" cy="184666"/>
          </a:xfrm>
          <a:prstGeom prst="rect">
            <a:avLst/>
          </a:prstGeom>
        </p:spPr>
        <p:txBody>
          <a:bodyPr vert="horz" wrap="none" lIns="0" tIns="0" rIns="0" bIns="0" rtlCol="0" anchor="ctr">
            <a:spAutoFit/>
          </a:bodyPr>
          <a:lstStyle>
            <a:lvl1pPr algn="r">
              <a:defRPr sz="1200">
                <a:solidFill>
                  <a:schemeClr val="bg1"/>
                </a:solidFill>
                <a:latin typeface="+mn-lt"/>
              </a:defRPr>
            </a:lvl1pPr>
          </a:lstStyle>
          <a:p>
            <a:fld id="{35B0B673-C2F5-427A-B84E-68FB532F8555}" type="datetime5">
              <a:rPr lang="en-US" smtClean="0">
                <a:solidFill>
                  <a:srgbClr val="FFFFFF"/>
                </a:solidFill>
              </a:rPr>
              <a:pPr/>
              <a:t>22-Aug-17</a:t>
            </a:fld>
            <a:endParaRPr lang="en-US" dirty="0">
              <a:solidFill>
                <a:srgbClr val="FFFFFF"/>
              </a:solidFill>
            </a:endParaRPr>
          </a:p>
        </p:txBody>
      </p:sp>
    </p:spTree>
    <p:extLst>
      <p:ext uri="{BB962C8B-B14F-4D97-AF65-F5344CB8AC3E}">
        <p14:creationId xmlns:p14="http://schemas.microsoft.com/office/powerpoint/2010/main" val="225203246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US" smtClean="0"/>
              <a:t>Click to edit Master title style</a:t>
            </a:r>
            <a:endParaRPr lang="en-GB" dirty="0"/>
          </a:p>
        </p:txBody>
      </p:sp>
    </p:spTree>
    <p:extLst>
      <p:ext uri="{BB962C8B-B14F-4D97-AF65-F5344CB8AC3E}">
        <p14:creationId xmlns:p14="http://schemas.microsoft.com/office/powerpoint/2010/main" val="318212890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userDrawn="1">
  <p:cSld name="1_Title Slide">
    <p:bg bwMode="auto">
      <p:bgPr>
        <a:solidFill>
          <a:schemeClr val="bg1"/>
        </a:solidFill>
        <a:effectLst/>
      </p:bgPr>
    </p:bg>
    <p:spTree>
      <p:nvGrpSpPr>
        <p:cNvPr id="1" name=""/>
        <p:cNvGrpSpPr/>
        <p:nvPr/>
      </p:nvGrpSpPr>
      <p:grpSpPr>
        <a:xfrm>
          <a:off x="0" y="0"/>
          <a:ext cx="0" cy="0"/>
          <a:chOff x="0" y="0"/>
          <a:chExt cx="0" cy="0"/>
        </a:xfrm>
      </p:grpSpPr>
      <p:pic>
        <p:nvPicPr>
          <p:cNvPr id="14" name="Picture 13" descr="red1.jpg"/>
          <p:cNvPicPr>
            <a:picLocks noChangeAspect="1"/>
          </p:cNvPicPr>
          <p:nvPr userDrawn="1"/>
        </p:nvPicPr>
        <p:blipFill rotWithShape="1">
          <a:blip r:embed="rId4" cstate="print"/>
          <a:srcRect t="19804"/>
          <a:stretch/>
        </p:blipFill>
        <p:spPr>
          <a:xfrm>
            <a:off x="0" y="1"/>
            <a:ext cx="12192000" cy="6857999"/>
          </a:xfrm>
          <a:prstGeom prst="rect">
            <a:avLst/>
          </a:prstGeom>
        </p:spPr>
      </p:pic>
      <p:graphicFrame>
        <p:nvGraphicFramePr>
          <p:cNvPr id="2" name="Object 1" hidden="1"/>
          <p:cNvGraphicFramePr>
            <a:graphicFrameLocks noChangeAspect="1"/>
          </p:cNvGraphicFramePr>
          <p:nvPr userDrawn="1">
            <p:custDataLst>
              <p:tags r:id="rId2"/>
            </p:custDataLs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719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11667"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McK Title Elements" hidden="1"/>
          <p:cNvGrpSpPr>
            <a:grpSpLocks/>
          </p:cNvGrpSpPr>
          <p:nvPr userDrawn="1"/>
        </p:nvGrpSpPr>
        <p:grpSpPr bwMode="auto">
          <a:xfrm>
            <a:off x="996953" y="5524946"/>
            <a:ext cx="6714779" cy="494022"/>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smtClean="0">
                  <a:solidFill>
                    <a:srgbClr val="FFFFFF"/>
                  </a:solidFill>
                  <a:latin typeface="Calibri"/>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1400" dirty="0" smtClean="0">
                  <a:solidFill>
                    <a:srgbClr val="FFFFFF"/>
                  </a:solidFill>
                  <a:latin typeface="Calibri"/>
                </a:rPr>
                <a:t>Date</a:t>
              </a:r>
            </a:p>
          </p:txBody>
        </p:sp>
      </p:grpSp>
      <p:sp>
        <p:nvSpPr>
          <p:cNvPr id="13314" name="Rectangle 1026"/>
          <p:cNvSpPr>
            <a:spLocks noGrp="1" noChangeArrowheads="1"/>
          </p:cNvSpPr>
          <p:nvPr>
            <p:ph type="ctrTitle"/>
          </p:nvPr>
        </p:nvSpPr>
        <p:spPr bwMode="auto">
          <a:xfrm>
            <a:off x="1230036" y="4144829"/>
            <a:ext cx="9123032" cy="523220"/>
          </a:xfrm>
          <a:prstGeom prst="rect">
            <a:avLst/>
          </a:prstGeom>
        </p:spPr>
        <p:txBody>
          <a:bodyPr>
            <a:spAutoFit/>
          </a:bodyPr>
          <a:lstStyle>
            <a:lvl1pPr algn="ctr">
              <a:defRPr sz="3400" b="0" cap="none" baseline="0">
                <a:solidFill>
                  <a:schemeClr val="bg1"/>
                </a:solidFill>
                <a:latin typeface="+mj-lt"/>
                <a:ea typeface="Arial Unicode MS" pitchFamily="34" charset="-128"/>
                <a:cs typeface="Arial Unicode MS" pitchFamily="34" charset="-128"/>
              </a:defRPr>
            </a:lvl1pPr>
          </a:lstStyle>
          <a:p>
            <a:pPr lvl="0"/>
            <a:r>
              <a:rPr lang="en-US" noProof="0" smtClean="0"/>
              <a:t>Click to edit Master title style</a:t>
            </a:r>
            <a:endParaRPr lang="en-US" noProof="0" dirty="0" smtClean="0"/>
          </a:p>
        </p:txBody>
      </p:sp>
      <p:sp>
        <p:nvSpPr>
          <p:cNvPr id="13315" name="Rectangle 1027"/>
          <p:cNvSpPr>
            <a:spLocks noGrp="1" noChangeArrowheads="1"/>
          </p:cNvSpPr>
          <p:nvPr>
            <p:ph type="subTitle" idx="1"/>
          </p:nvPr>
        </p:nvSpPr>
        <p:spPr bwMode="auto">
          <a:xfrm>
            <a:off x="1230036" y="4800366"/>
            <a:ext cx="9123032" cy="276999"/>
          </a:xfrm>
        </p:spPr>
        <p:txBody>
          <a:bodyPr>
            <a:spAutoFit/>
          </a:bodyPr>
          <a:lstStyle>
            <a:lvl1pPr algn="ctr">
              <a:defRPr sz="1800" baseline="0">
                <a:solidFill>
                  <a:schemeClr val="bg1"/>
                </a:solidFill>
                <a:latin typeface="+mj-lt"/>
                <a:ea typeface="Arial Unicode MS" pitchFamily="34" charset="-128"/>
                <a:cs typeface="Arial Unicode MS" pitchFamily="34" charset="-128"/>
              </a:defRPr>
            </a:lvl1pPr>
          </a:lstStyle>
          <a:p>
            <a:pPr lvl="0"/>
            <a:r>
              <a:rPr lang="en-US" noProof="0" dirty="0" smtClean="0"/>
              <a:t>Click to edit Master subtitle style</a:t>
            </a:r>
          </a:p>
        </p:txBody>
      </p:sp>
      <p:sp>
        <p:nvSpPr>
          <p:cNvPr id="19" name="doc id"/>
          <p:cNvSpPr>
            <a:spLocks noChangeArrowheads="1"/>
          </p:cNvSpPr>
          <p:nvPr userDrawn="1"/>
        </p:nvSpPr>
        <p:spPr bwMode="auto">
          <a:xfrm>
            <a:off x="1110311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fontAlgn="base">
              <a:spcBef>
                <a:spcPct val="0"/>
              </a:spcBef>
              <a:spcAft>
                <a:spcPct val="0"/>
              </a:spcAft>
            </a:pPr>
            <a:endParaRPr lang="en-US" sz="800" dirty="0">
              <a:solidFill>
                <a:srgbClr val="262726"/>
              </a:solidFill>
            </a:endParaRPr>
          </a:p>
        </p:txBody>
      </p:sp>
      <p:sp>
        <p:nvSpPr>
          <p:cNvPr id="4" name="Working Draft Text" hidden="1"/>
          <p:cNvSpPr txBox="1">
            <a:spLocks noChangeArrowheads="1"/>
          </p:cNvSpPr>
          <p:nvPr/>
        </p:nvSpPr>
        <p:spPr bwMode="auto">
          <a:xfrm>
            <a:off x="996954" y="1528310"/>
            <a:ext cx="835165"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900" b="1" dirty="0" smtClean="0">
                <a:solidFill>
                  <a:srgbClr val="FFFFFF"/>
                </a:solidFill>
                <a:latin typeface="Calibri"/>
                <a:ea typeface="Arial Unicode MS" pitchFamily="34" charset="-128"/>
                <a:cs typeface="Arial Unicode MS" pitchFamily="34" charset="-128"/>
              </a:rPr>
              <a:t>WORKING DRAFT</a:t>
            </a:r>
          </a:p>
        </p:txBody>
      </p:sp>
      <p:sp>
        <p:nvSpPr>
          <p:cNvPr id="6" name="Working Draft" hidden="1"/>
          <p:cNvSpPr txBox="1">
            <a:spLocks noChangeArrowheads="1"/>
          </p:cNvSpPr>
          <p:nvPr/>
        </p:nvSpPr>
        <p:spPr bwMode="auto">
          <a:xfrm>
            <a:off x="996954" y="1687856"/>
            <a:ext cx="2471831"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900" smtClean="0">
                <a:solidFill>
                  <a:srgbClr val="FFFFFF"/>
                </a:solidFill>
                <a:latin typeface="Calibri"/>
                <a:ea typeface="Arial Unicode MS" pitchFamily="34" charset="-128"/>
                <a:cs typeface="Arial Unicode MS" pitchFamily="34" charset="-128"/>
              </a:rPr>
              <a:t>Last Modified 10/06/2014 19:25 India Standard Time</a:t>
            </a:r>
            <a:endParaRPr lang="en-US" sz="900" dirty="0" smtClean="0">
              <a:solidFill>
                <a:srgbClr val="FFFFFF"/>
              </a:solidFill>
              <a:latin typeface="Calibri"/>
              <a:ea typeface="Arial Unicode MS" pitchFamily="34" charset="-128"/>
              <a:cs typeface="Arial Unicode MS" pitchFamily="34" charset="-128"/>
            </a:endParaRPr>
          </a:p>
        </p:txBody>
      </p:sp>
      <p:sp>
        <p:nvSpPr>
          <p:cNvPr id="7" name="Printed" hidden="1"/>
          <p:cNvSpPr txBox="1">
            <a:spLocks noChangeArrowheads="1"/>
          </p:cNvSpPr>
          <p:nvPr/>
        </p:nvSpPr>
        <p:spPr bwMode="auto">
          <a:xfrm>
            <a:off x="996954" y="1847401"/>
            <a:ext cx="2175275"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900" smtClean="0">
                <a:solidFill>
                  <a:srgbClr val="FFFFFF"/>
                </a:solidFill>
                <a:latin typeface="Calibri"/>
                <a:ea typeface="Arial Unicode MS" pitchFamily="34" charset="-128"/>
                <a:cs typeface="Arial Unicode MS" pitchFamily="34" charset="-128"/>
              </a:rPr>
              <a:t>Printed 10/06/2014 16:43 India Standard Time</a:t>
            </a:r>
            <a:endParaRPr lang="en-US" sz="900" dirty="0" smtClean="0">
              <a:solidFill>
                <a:srgbClr val="FFFFFF"/>
              </a:solidFill>
              <a:latin typeface="Calibri"/>
              <a:ea typeface="Arial Unicode MS" pitchFamily="34" charset="-128"/>
              <a:cs typeface="Arial Unicode MS" pitchFamily="34" charset="-128"/>
            </a:endParaRPr>
          </a:p>
        </p:txBody>
      </p:sp>
    </p:spTree>
    <p:extLst>
      <p:ext uri="{BB962C8B-B14F-4D97-AF65-F5344CB8AC3E}">
        <p14:creationId xmlns:p14="http://schemas.microsoft.com/office/powerpoint/2010/main" val="381708059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Colors to be used in the presentation</a:t>
            </a:r>
            <a:endParaRPr lang="en-US" dirty="0"/>
          </a:p>
        </p:txBody>
      </p:sp>
      <p:sp>
        <p:nvSpPr>
          <p:cNvPr id="4" name="Rounded Rectangle 3"/>
          <p:cNvSpPr/>
          <p:nvPr/>
        </p:nvSpPr>
        <p:spPr>
          <a:xfrm>
            <a:off x="1040191" y="1634490"/>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RGB - 167.25.48</a:t>
            </a:r>
            <a:endParaRPr lang="en-US" sz="1400" dirty="0">
              <a:solidFill>
                <a:schemeClr val="bg1"/>
              </a:solidFill>
              <a:latin typeface="Arial" pitchFamily="34" charset="0"/>
              <a:cs typeface="Arial" pitchFamily="34" charset="0"/>
            </a:endParaRPr>
          </a:p>
        </p:txBody>
      </p:sp>
      <p:sp>
        <p:nvSpPr>
          <p:cNvPr id="5" name="Rounded Rectangle 4"/>
          <p:cNvSpPr/>
          <p:nvPr/>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RGB - 227.114.34</a:t>
            </a:r>
            <a:endParaRPr lang="en-US" sz="1400" dirty="0">
              <a:solidFill>
                <a:schemeClr val="bg1"/>
              </a:solidFill>
              <a:latin typeface="Arial" pitchFamily="34" charset="0"/>
              <a:cs typeface="Arial" pitchFamily="34" charset="0"/>
            </a:endParaRPr>
          </a:p>
        </p:txBody>
      </p:sp>
      <p:sp>
        <p:nvSpPr>
          <p:cNvPr id="6" name="Rounded Rectangle 5"/>
          <p:cNvSpPr/>
          <p:nvPr/>
        </p:nvSpPr>
        <p:spPr>
          <a:xfrm>
            <a:off x="4368800" y="1634490"/>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latin typeface="Arial" pitchFamily="34" charset="0"/>
                <a:cs typeface="Arial" pitchFamily="34" charset="0"/>
              </a:rPr>
              <a:t>RGB - 199.210.138</a:t>
            </a:r>
            <a:endParaRPr lang="en-US" sz="1400" dirty="0">
              <a:solidFill>
                <a:schemeClr val="tx1"/>
              </a:solidFill>
              <a:latin typeface="Arial" pitchFamily="34" charset="0"/>
              <a:cs typeface="Arial" pitchFamily="34" charset="0"/>
            </a:endParaRPr>
          </a:p>
        </p:txBody>
      </p:sp>
      <p:sp>
        <p:nvSpPr>
          <p:cNvPr id="7" name="Rounded Rectangle 6"/>
          <p:cNvSpPr/>
          <p:nvPr/>
        </p:nvSpPr>
        <p:spPr>
          <a:xfrm>
            <a:off x="4368800" y="2493645"/>
            <a:ext cx="3048000" cy="685800"/>
          </a:xfrm>
          <a:prstGeom prst="round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RGB – 0.102.161</a:t>
            </a:r>
            <a:endParaRPr lang="en-US" sz="1400" dirty="0">
              <a:solidFill>
                <a:schemeClr val="bg1"/>
              </a:solidFill>
              <a:latin typeface="Arial" pitchFamily="34" charset="0"/>
              <a:cs typeface="Arial" pitchFamily="34" charset="0"/>
            </a:endParaRPr>
          </a:p>
        </p:txBody>
      </p:sp>
      <p:sp>
        <p:nvSpPr>
          <p:cNvPr id="8" name="Rounded Rectangle 7"/>
          <p:cNvSpPr/>
          <p:nvPr/>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RGB - 77.79.83</a:t>
            </a:r>
            <a:endParaRPr lang="en-US" sz="1400" dirty="0">
              <a:solidFill>
                <a:schemeClr val="bg1"/>
              </a:solidFill>
              <a:latin typeface="Arial" pitchFamily="34" charset="0"/>
              <a:cs typeface="Arial" pitchFamily="34" charset="0"/>
            </a:endParaRPr>
          </a:p>
        </p:txBody>
      </p:sp>
      <p:sp>
        <p:nvSpPr>
          <p:cNvPr id="9" name="Rounded Rectangle 8"/>
          <p:cNvSpPr/>
          <p:nvPr/>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RGB - 131.0.81</a:t>
            </a:r>
            <a:endParaRPr lang="en-US" sz="1400" dirty="0">
              <a:solidFill>
                <a:schemeClr val="bg1"/>
              </a:solidFill>
              <a:latin typeface="Arial" pitchFamily="34" charset="0"/>
              <a:cs typeface="Arial" pitchFamily="34" charset="0"/>
            </a:endParaRPr>
          </a:p>
        </p:txBody>
      </p:sp>
      <p:sp>
        <p:nvSpPr>
          <p:cNvPr id="10" name="TextBox 9"/>
          <p:cNvSpPr txBox="1"/>
          <p:nvPr/>
        </p:nvSpPr>
        <p:spPr>
          <a:xfrm>
            <a:off x="898221" y="5029200"/>
            <a:ext cx="3398687" cy="738664"/>
          </a:xfrm>
          <a:prstGeom prst="rect">
            <a:avLst/>
          </a:prstGeom>
          <a:noFill/>
        </p:spPr>
        <p:txBody>
          <a:bodyPr wrap="none" rtlCol="0">
            <a:spAutoFit/>
          </a:bodyPr>
          <a:lstStyle/>
          <a:p>
            <a:r>
              <a:rPr lang="en-US" sz="1400" dirty="0" smtClean="0">
                <a:solidFill>
                  <a:srgbClr val="4D4F53"/>
                </a:solidFill>
                <a:latin typeface="Arial" pitchFamily="34" charset="0"/>
                <a:cs typeface="Arial" pitchFamily="34" charset="0"/>
              </a:rPr>
              <a:t>Guidelines</a:t>
            </a:r>
            <a:r>
              <a:rPr lang="en-US" sz="1400" baseline="0" dirty="0" smtClean="0">
                <a:solidFill>
                  <a:srgbClr val="4D4F53"/>
                </a:solidFill>
                <a:latin typeface="Arial" pitchFamily="34" charset="0"/>
                <a:cs typeface="Arial" pitchFamily="34" charset="0"/>
              </a:rPr>
              <a:t> available at </a:t>
            </a:r>
          </a:p>
          <a:p>
            <a:endParaRPr lang="en-US" sz="1400" baseline="0" dirty="0" smtClean="0">
              <a:solidFill>
                <a:srgbClr val="4D4F53"/>
              </a:solidFill>
              <a:latin typeface="Arial" pitchFamily="34" charset="0"/>
              <a:cs typeface="Arial" pitchFamily="34" charset="0"/>
            </a:endParaRPr>
          </a:p>
          <a:p>
            <a:r>
              <a:rPr lang="en-US" sz="1400" baseline="0" dirty="0" smtClean="0">
                <a:solidFill>
                  <a:srgbClr val="4D4F53"/>
                </a:solidFill>
                <a:latin typeface="Arial" pitchFamily="34" charset="0"/>
                <a:cs typeface="Arial" pitchFamily="34" charset="0"/>
              </a:rPr>
              <a:t>PeopleHub &gt; Microsites &gt;Marketing Hub</a:t>
            </a:r>
            <a:endParaRPr lang="en-US" sz="1400" dirty="0">
              <a:solidFill>
                <a:srgbClr val="4D4F53"/>
              </a:solidFill>
              <a:latin typeface="Arial" pitchFamily="34" charset="0"/>
              <a:cs typeface="Arial" pitchFamily="34" charset="0"/>
            </a:endParaRPr>
          </a:p>
        </p:txBody>
      </p:sp>
      <p:sp>
        <p:nvSpPr>
          <p:cNvPr id="11"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t>‹#›</a:t>
            </a:fld>
            <a:endParaRPr lang="en-US"/>
          </a:p>
        </p:txBody>
      </p:sp>
    </p:spTree>
    <p:extLst>
      <p:ext uri="{BB962C8B-B14F-4D97-AF65-F5344CB8AC3E}">
        <p14:creationId xmlns:p14="http://schemas.microsoft.com/office/powerpoint/2010/main" val="395506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short Heading)">
    <p:spTree>
      <p:nvGrpSpPr>
        <p:cNvPr id="1" name=""/>
        <p:cNvGrpSpPr/>
        <p:nvPr/>
      </p:nvGrpSpPr>
      <p:grpSpPr>
        <a:xfrm>
          <a:off x="0" y="0"/>
          <a:ext cx="0" cy="0"/>
          <a:chOff x="0" y="0"/>
          <a:chExt cx="0" cy="0"/>
        </a:xfrm>
      </p:grpSpPr>
      <p:sp>
        <p:nvSpPr>
          <p:cNvPr id="2" name="Titel 1"/>
          <p:cNvSpPr>
            <a:spLocks noGrp="1"/>
          </p:cNvSpPr>
          <p:nvPr>
            <p:ph type="title"/>
          </p:nvPr>
        </p:nvSpPr>
        <p:spPr bwMode="gray">
          <a:xfrm>
            <a:off x="195072" y="804672"/>
            <a:ext cx="11801856" cy="369332"/>
          </a:xfrm>
          <a:prstGeom prst="rect">
            <a:avLst/>
          </a:prstGeom>
        </p:spPr>
        <p:txBody>
          <a:bodyPr anchor="ctr"/>
          <a:lstStyle>
            <a:lvl1pPr>
              <a:defRPr b="1">
                <a:solidFill>
                  <a:srgbClr val="EE1C25"/>
                </a:solidFill>
              </a:defRPr>
            </a:lvl1pPr>
          </a:lstStyle>
          <a:p>
            <a:r>
              <a:rPr lang="en-US" noProof="0" dirty="0" smtClean="0"/>
              <a:t>Click to edit Master title style</a:t>
            </a:r>
            <a:endParaRPr lang="en-GB" noProof="0" dirty="0"/>
          </a:p>
        </p:txBody>
      </p:sp>
      <p:sp>
        <p:nvSpPr>
          <p:cNvPr id="3" name="Inhaltsplatzhalter 2"/>
          <p:cNvSpPr>
            <a:spLocks noGrp="1"/>
          </p:cNvSpPr>
          <p:nvPr>
            <p:ph idx="1"/>
          </p:nvPr>
        </p:nvSpPr>
        <p:spPr bwMode="gray">
          <a:xfrm>
            <a:off x="623392" y="1736812"/>
            <a:ext cx="10945216" cy="1785104"/>
          </a:xfrm>
          <a:prstGeom prst="rect">
            <a:avLst/>
          </a:prstGeom>
        </p:spPr>
        <p:txBody>
          <a:bodyPr/>
          <a:lstStyle>
            <a:lvl1pPr marL="168275" indent="-168275">
              <a:buFont typeface="Arial" panose="020B0604020202020204" pitchFamily="34" charset="0"/>
              <a:buChar char="•"/>
              <a:defRPr sz="2000"/>
            </a:lvl1pPr>
            <a:lvl2pPr marL="461963" indent="-293688">
              <a:buFont typeface="Arial" panose="020B0604020202020204" pitchFamily="34" charset="0"/>
              <a:buChar char="‒"/>
              <a:defRPr sz="1800"/>
            </a:lvl2pPr>
            <a:lvl3pPr marL="682625" indent="-220663">
              <a:buSzPct val="100000"/>
              <a:buFont typeface="Courier New" panose="02070309020205020404" pitchFamily="49" charset="0"/>
              <a:buChar char="o"/>
              <a:defRPr sz="1600"/>
            </a:lvl3pPr>
            <a:lvl4pPr marL="914400" indent="-231775">
              <a:defRPr sz="1400"/>
            </a:lvl4pPr>
            <a:lvl5pPr marL="1030288" indent="-115888">
              <a:defRPr sz="12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Tree>
    <p:extLst>
      <p:ext uri="{BB962C8B-B14F-4D97-AF65-F5344CB8AC3E}">
        <p14:creationId xmlns:p14="http://schemas.microsoft.com/office/powerpoint/2010/main" val="2548309973"/>
      </p:ext>
    </p:extLst>
  </p:cSld>
  <p:clrMapOvr>
    <a:masterClrMapping/>
  </p:clrMapOvr>
  <p:extLst mod="1">
    <p:ext uri="{DCECCB84-F9BA-43D5-87BE-67443E8EF086}">
      <p15:sldGuideLst xmlns:p15="http://schemas.microsoft.com/office/powerpoint/2012/main">
        <p15:guide id="1" pos="72">
          <p15:clr>
            <a:srgbClr val="FBAE40"/>
          </p15:clr>
        </p15:guide>
        <p15:guide id="2" orient="horz" pos="4152">
          <p15:clr>
            <a:srgbClr val="FBAE40"/>
          </p15:clr>
        </p15:guide>
        <p15:guide id="3" pos="5688">
          <p15:clr>
            <a:srgbClr val="FBAE40"/>
          </p15:clr>
        </p15:guide>
        <p15:guide id="4" orient="horz" pos="1080">
          <p15:clr>
            <a:srgbClr val="FBAE40"/>
          </p15:clr>
        </p15:guide>
        <p15:guide id="5" orient="horz" pos="3840">
          <p15:clr>
            <a:srgbClr val="FBAE40"/>
          </p15:clr>
        </p15:guide>
        <p15:guide id="6" pos="5472">
          <p15:clr>
            <a:srgbClr val="FBAE40"/>
          </p15:clr>
        </p15:guide>
        <p15:guide id="7" pos="288">
          <p15:clr>
            <a:srgbClr val="FBAE40"/>
          </p15:clr>
        </p15:guide>
        <p15:guide id="8" orient="horz" pos="744">
          <p15:clr>
            <a:srgbClr val="FBAE40"/>
          </p15:clr>
        </p15:guide>
        <p15:guide id="9" orient="horz" pos="480">
          <p15:clr>
            <a:srgbClr val="FBAE40"/>
          </p15:clr>
        </p15:guide>
        <p15:guide id="10" pos="2880">
          <p15:clr>
            <a:srgbClr val="FBAE40"/>
          </p15:clr>
        </p15:guide>
        <p15:guide id="1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2466978"/>
            <a:ext cx="121920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609600" y="2743200"/>
            <a:ext cx="5213131" cy="1066800"/>
          </a:xfrm>
        </p:spPr>
        <p:txBody>
          <a:bodyPr anchor="t">
            <a:normAutofit/>
          </a:bodyPr>
          <a:lstStyle>
            <a:lvl1pPr>
              <a:defRPr sz="2700" baseline="0">
                <a:solidFill>
                  <a:schemeClr val="bg1"/>
                </a:solidFill>
              </a:defRPr>
            </a:lvl1pPr>
          </a:lstStyle>
          <a:p>
            <a:r>
              <a:rPr lang="en-US" dirty="0" smtClean="0"/>
              <a:t>Click to edit - Limit this to just two lines only</a:t>
            </a:r>
            <a:endParaRPr lang="en-US" dirty="0"/>
          </a:p>
        </p:txBody>
      </p:sp>
      <p:sp>
        <p:nvSpPr>
          <p:cNvPr id="3" name="Subtitle 2"/>
          <p:cNvSpPr>
            <a:spLocks noGrp="1"/>
          </p:cNvSpPr>
          <p:nvPr>
            <p:ph type="subTitle" idx="1" hasCustomPrompt="1"/>
          </p:nvPr>
        </p:nvSpPr>
        <p:spPr>
          <a:xfrm>
            <a:off x="609600" y="4572000"/>
            <a:ext cx="5213131" cy="457200"/>
          </a:xfrm>
        </p:spPr>
        <p:txBody>
          <a:bodyPr>
            <a:normAutofit/>
          </a:bodyPr>
          <a:lstStyle>
            <a:lvl1pPr marL="0" indent="0" algn="l">
              <a:buNone/>
              <a:defRPr sz="15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 - Limit it to just one line only</a:t>
            </a:r>
            <a:endParaRPr lang="en-US" dirty="0"/>
          </a:p>
        </p:txBody>
      </p:sp>
      <p:sp>
        <p:nvSpPr>
          <p:cNvPr id="7" name="TextBox 6"/>
          <p:cNvSpPr txBox="1"/>
          <p:nvPr/>
        </p:nvSpPr>
        <p:spPr>
          <a:xfrm>
            <a:off x="609600" y="6477000"/>
            <a:ext cx="1404552" cy="230832"/>
          </a:xfrm>
          <a:prstGeom prst="rect">
            <a:avLst/>
          </a:prstGeom>
          <a:noFill/>
        </p:spPr>
        <p:txBody>
          <a:bodyPr wrap="none" rtlCol="0">
            <a:spAutoFit/>
          </a:bodyPr>
          <a:lstStyle/>
          <a:p>
            <a:r>
              <a:rPr lang="en-US" sz="900" dirty="0" smtClean="0">
                <a:solidFill>
                  <a:prstClr val="white">
                    <a:lumMod val="65000"/>
                  </a:prstClr>
                </a:solidFill>
                <a:cs typeface="Arial" pitchFamily="34" charset="0"/>
              </a:rPr>
              <a:t>© Mindtree limited 2015</a:t>
            </a:r>
            <a:endParaRPr lang="en-US" sz="900" dirty="0">
              <a:solidFill>
                <a:prstClr val="white">
                  <a:lumMod val="65000"/>
                </a:prstClr>
              </a:solidFill>
              <a:cs typeface="Arial" pitchFamily="34" charset="0"/>
            </a:endParaRPr>
          </a:p>
        </p:txBody>
      </p:sp>
      <p:pic>
        <p:nvPicPr>
          <p:cNvPr id="1026" name="Picture 2" descr="D:\MT - Marketing\Corporate\Brand Council\VI\Final Guidelines\MT_Logo_Artwork\Regular_Size\RGB\Positive\MT_Logo_Reg_Full_Pos_Tag_RGB.pn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609600" y="832104"/>
            <a:ext cx="2447925" cy="77152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rotWithShape="1">
          <a:blip r:embed="rId4" cstate="print">
            <a:extLst>
              <a:ext uri="{28A0092B-C50C-407E-A947-70E740481C1C}">
                <a14:useLocalDpi xmlns:a14="http://schemas.microsoft.com/office/drawing/2010/main" val="0"/>
              </a:ext>
            </a:extLst>
          </a:blip>
          <a:srcRect t="5164" b="10329"/>
          <a:stretch/>
        </p:blipFill>
        <p:spPr>
          <a:xfrm>
            <a:off x="0" y="0"/>
            <a:ext cx="12258421" cy="6858000"/>
          </a:xfrm>
          <a:prstGeom prst="rect">
            <a:avLst/>
          </a:prstGeom>
        </p:spPr>
      </p:pic>
    </p:spTree>
    <p:extLst>
      <p:ext uri="{BB962C8B-B14F-4D97-AF65-F5344CB8AC3E}">
        <p14:creationId xmlns:p14="http://schemas.microsoft.com/office/powerpoint/2010/main" val="20038109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2085" y="457200"/>
            <a:ext cx="10972800" cy="415498"/>
          </a:xfrm>
        </p:spPr>
        <p:txBody>
          <a:bodyPr tIns="0" bIns="0" anchor="t" anchorCtr="0">
            <a:spAutoFit/>
          </a:bodyPr>
          <a:lstStyle>
            <a:lvl1pPr marL="0" indent="0">
              <a:defRPr/>
            </a:lvl1pPr>
          </a:lstStyle>
          <a:p>
            <a:r>
              <a:rPr lang="en-US" smtClean="0"/>
              <a:t>Click to edit Master title style</a:t>
            </a:r>
            <a:endParaRPr lang="en-US" dirty="0"/>
          </a:p>
        </p:txBody>
      </p:sp>
      <p:sp>
        <p:nvSpPr>
          <p:cNvPr id="3" name="Content Placeholder 2"/>
          <p:cNvSpPr>
            <a:spLocks noGrp="1"/>
          </p:cNvSpPr>
          <p:nvPr>
            <p:ph idx="1"/>
          </p:nvPr>
        </p:nvSpPr>
        <p:spPr>
          <a:xfrm>
            <a:off x="572085" y="1371601"/>
            <a:ext cx="10972800" cy="1637371"/>
          </a:xfrm>
        </p:spPr>
        <p:txBody>
          <a:bodyPr wrap="square">
            <a:spAutoFit/>
          </a:bodyPr>
          <a:lstStyle>
            <a:lvl1pPr>
              <a:lnSpc>
                <a:spcPct val="120000"/>
              </a:lnSpc>
              <a:spcBef>
                <a:spcPts val="840"/>
              </a:spcBef>
              <a:defRPr sz="1800"/>
            </a:lvl1pPr>
            <a:lvl2pPr>
              <a:lnSpc>
                <a:spcPct val="120000"/>
              </a:lnSpc>
              <a:spcBef>
                <a:spcPts val="840"/>
              </a:spcBef>
              <a:defRPr sz="1800"/>
            </a:lvl2pPr>
            <a:lvl3pPr marL="457200" indent="-228600">
              <a:lnSpc>
                <a:spcPct val="120000"/>
              </a:lnSpc>
              <a:spcBef>
                <a:spcPts val="840"/>
              </a:spcBef>
              <a:buSzPct val="80000"/>
              <a:buFont typeface="Arial" panose="020B0604020202020204" pitchFamily="34" charset="0"/>
              <a:buChar char="–"/>
              <a:defRPr sz="1800"/>
            </a:lvl3pPr>
            <a:lvl4pPr>
              <a:lnSpc>
                <a:spcPct val="120000"/>
              </a:lnSpc>
              <a:spcBef>
                <a:spcPts val="840"/>
              </a:spcBef>
              <a:defRPr sz="1800"/>
            </a:lvl4pPr>
            <a:lvl5pPr>
              <a:lnSpc>
                <a:spcPct val="120000"/>
              </a:lnSpc>
              <a:spcBef>
                <a:spcPts val="840"/>
              </a:spcBef>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68019476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843" y="2209800"/>
            <a:ext cx="6908800" cy="639762"/>
          </a:xfrm>
        </p:spPr>
        <p:txBody>
          <a:bodyPr/>
          <a:lstStyle>
            <a:lvl1pPr>
              <a:defRPr/>
            </a:lvl1pPr>
          </a:lstStyle>
          <a:p>
            <a:r>
              <a:rPr lang="en-US" dirty="0" smtClean="0"/>
              <a:t>Section header </a:t>
            </a:r>
            <a:endParaRPr lang="en-US" dirty="0"/>
          </a:p>
        </p:txBody>
      </p:sp>
      <p:pic>
        <p:nvPicPr>
          <p:cNvPr id="4"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431427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609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4" name="Content Placeholder 3"/>
          <p:cNvSpPr>
            <a:spLocks noGrp="1"/>
          </p:cNvSpPr>
          <p:nvPr>
            <p:ph sz="half" idx="2" hasCustomPrompt="1"/>
          </p:nvPr>
        </p:nvSpPr>
        <p:spPr>
          <a:xfrm>
            <a:off x="6197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9"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198436160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600" y="1535113"/>
            <a:ext cx="5386917" cy="639762"/>
          </a:xfrm>
        </p:spPr>
        <p:txBody>
          <a:bodyPr anchor="b">
            <a:normAutofit/>
          </a:bodyPr>
          <a:lstStyle>
            <a:lvl1pPr marL="0" indent="0">
              <a:buNone/>
              <a:defRPr sz="2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hasCustomPrompt="1"/>
          </p:nvPr>
        </p:nvSpPr>
        <p:spPr>
          <a:xfrm>
            <a:off x="609600" y="2174876"/>
            <a:ext cx="5386917"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5" name="Text Placeholder 4"/>
          <p:cNvSpPr>
            <a:spLocks noGrp="1"/>
          </p:cNvSpPr>
          <p:nvPr>
            <p:ph type="body" sz="quarter" idx="3" hasCustomPrompt="1"/>
          </p:nvPr>
        </p:nvSpPr>
        <p:spPr>
          <a:xfrm>
            <a:off x="6193368" y="1535113"/>
            <a:ext cx="5389033" cy="639762"/>
          </a:xfrm>
        </p:spPr>
        <p:txBody>
          <a:bodyPr anchor="b">
            <a:normAutofit/>
          </a:bodyPr>
          <a:lstStyle>
            <a:lvl1pPr marL="0" indent="0">
              <a:buNone/>
              <a:defRPr sz="2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hasCustomPrompt="1"/>
          </p:nvPr>
        </p:nvSpPr>
        <p:spPr>
          <a:xfrm>
            <a:off x="6193368" y="2174876"/>
            <a:ext cx="5389033"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11" name="Slide Number Placeholder 5"/>
          <p:cNvSpPr>
            <a:spLocks noGrp="1"/>
          </p:cNvSpPr>
          <p:nvPr>
            <p:ph type="sldNum" sz="quarter" idx="10"/>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
        <p:nvSpPr>
          <p:cNvPr id="8" name="TextBox 7"/>
          <p:cNvSpPr txBox="1"/>
          <p:nvPr/>
        </p:nvSpPr>
        <p:spPr>
          <a:xfrm>
            <a:off x="5104232" y="6474768"/>
            <a:ext cx="1689886" cy="196208"/>
          </a:xfrm>
          <a:prstGeom prst="rect">
            <a:avLst/>
          </a:prstGeom>
          <a:noFill/>
        </p:spPr>
        <p:txBody>
          <a:bodyPr wrap="none" rtlCol="0">
            <a:spAutoFit/>
          </a:bodyPr>
          <a:lstStyle/>
          <a:p>
            <a:r>
              <a:rPr lang="en-US" sz="675" dirty="0" smtClean="0">
                <a:solidFill>
                  <a:prstClr val="white">
                    <a:lumMod val="65000"/>
                  </a:prstClr>
                </a:solidFill>
                <a:cs typeface="Arial" pitchFamily="34" charset="0"/>
              </a:rPr>
              <a:t>Confidential - for limited circulation only</a:t>
            </a:r>
            <a:endParaRPr lang="en-US" sz="675" dirty="0">
              <a:solidFill>
                <a:prstClr val="white">
                  <a:lumMod val="65000"/>
                </a:prstClr>
              </a:solidFill>
              <a:cs typeface="Arial" pitchFamily="34" charset="0"/>
            </a:endParaRPr>
          </a:p>
        </p:txBody>
      </p:sp>
    </p:spTree>
    <p:extLst>
      <p:ext uri="{BB962C8B-B14F-4D97-AF65-F5344CB8AC3E}">
        <p14:creationId xmlns:p14="http://schemas.microsoft.com/office/powerpoint/2010/main" val="16414073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2085" y="457200"/>
            <a:ext cx="10972800" cy="415498"/>
          </a:xfrm>
        </p:spPr>
        <p:txBody>
          <a:bodyPr tIns="0" bIns="0" anchor="t" anchorCtr="0">
            <a:spAutoFit/>
          </a:bodyPr>
          <a:lstStyle>
            <a:lvl1pPr marL="0" indent="0">
              <a:defRPr/>
            </a:lvl1pPr>
          </a:lstStyle>
          <a:p>
            <a:r>
              <a:rPr lang="en-US" smtClean="0"/>
              <a:t>Click to edit Master title style</a:t>
            </a:r>
            <a:endParaRPr lang="en-US" dirty="0"/>
          </a:p>
        </p:txBody>
      </p:sp>
      <p:sp>
        <p:nvSpPr>
          <p:cNvPr id="3" name="Content Placeholder 2"/>
          <p:cNvSpPr>
            <a:spLocks noGrp="1"/>
          </p:cNvSpPr>
          <p:nvPr>
            <p:ph idx="1"/>
          </p:nvPr>
        </p:nvSpPr>
        <p:spPr>
          <a:xfrm>
            <a:off x="572085" y="1371601"/>
            <a:ext cx="10972800" cy="1637371"/>
          </a:xfrm>
        </p:spPr>
        <p:txBody>
          <a:bodyPr wrap="square">
            <a:spAutoFit/>
          </a:bodyPr>
          <a:lstStyle>
            <a:lvl1pPr>
              <a:lnSpc>
                <a:spcPct val="120000"/>
              </a:lnSpc>
              <a:spcBef>
                <a:spcPts val="840"/>
              </a:spcBef>
              <a:defRPr sz="1800"/>
            </a:lvl1pPr>
            <a:lvl2pPr>
              <a:lnSpc>
                <a:spcPct val="120000"/>
              </a:lnSpc>
              <a:spcBef>
                <a:spcPts val="840"/>
              </a:spcBef>
              <a:defRPr sz="1800"/>
            </a:lvl2pPr>
            <a:lvl3pPr marL="457200" indent="-228600">
              <a:lnSpc>
                <a:spcPct val="120000"/>
              </a:lnSpc>
              <a:spcBef>
                <a:spcPts val="840"/>
              </a:spcBef>
              <a:buSzPct val="80000"/>
              <a:buFont typeface="Arial" panose="020B0604020202020204" pitchFamily="34" charset="0"/>
              <a:buChar char="–"/>
              <a:defRPr sz="1800"/>
            </a:lvl3pPr>
            <a:lvl4pPr>
              <a:lnSpc>
                <a:spcPct val="120000"/>
              </a:lnSpc>
              <a:spcBef>
                <a:spcPts val="840"/>
              </a:spcBef>
              <a:defRPr sz="1800"/>
            </a:lvl4pPr>
            <a:lvl5pPr>
              <a:lnSpc>
                <a:spcPct val="120000"/>
              </a:lnSpc>
              <a:spcBef>
                <a:spcPts val="840"/>
              </a:spcBef>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t>‹#›</a:t>
            </a:fld>
            <a:endParaRPr lang="en-US"/>
          </a:p>
        </p:txBody>
      </p:sp>
    </p:spTree>
    <p:extLst>
      <p:ext uri="{BB962C8B-B14F-4D97-AF65-F5344CB8AC3E}">
        <p14:creationId xmlns:p14="http://schemas.microsoft.com/office/powerpoint/2010/main" val="149393117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smtClean="0"/>
              <a:t>Click to edit Master title style</a:t>
            </a:r>
            <a:endParaRPr lang="en-US" dirty="0"/>
          </a:p>
        </p:txBody>
      </p:sp>
      <p:sp>
        <p:nvSpPr>
          <p:cNvPr id="7"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92869602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83066637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73050"/>
            <a:ext cx="4011084"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4766733" y="273051"/>
            <a:ext cx="6815667" cy="5853113"/>
          </a:xfrm>
        </p:spPr>
        <p:txBody>
          <a:bodyPr vert="horz" wrap="square" lIns="0" tIns="0" rIns="0" bIns="0" rtlCol="0">
            <a:noAutofit/>
          </a:bodyPr>
          <a:lstStyle>
            <a:lvl1pPr>
              <a:defRPr lang="en-US" sz="2100" dirty="0" smtClean="0"/>
            </a:lvl1pPr>
            <a:lvl2pPr>
              <a:defRPr lang="en-US" sz="2100" dirty="0" smtClean="0"/>
            </a:lvl2pPr>
            <a:lvl3pPr>
              <a:defRPr lang="en-US" sz="2100" dirty="0" smtClean="0"/>
            </a:lvl3pPr>
            <a:lvl4pPr>
              <a:defRPr lang="en-US" sz="2100"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4" name="Text Placeholder 3"/>
          <p:cNvSpPr>
            <a:spLocks noGrp="1"/>
          </p:cNvSpPr>
          <p:nvPr>
            <p:ph type="body" sz="half" idx="2" hasCustomPrompt="1"/>
          </p:nvPr>
        </p:nvSpPr>
        <p:spPr>
          <a:xfrm>
            <a:off x="609601" y="1435101"/>
            <a:ext cx="4011084" cy="2585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0"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306276182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717" y="4800600"/>
            <a:ext cx="7315200" cy="566738"/>
          </a:xfrm>
        </p:spPr>
        <p:txBody>
          <a:bodyPr anchor="b">
            <a:normAutofit/>
          </a:bodyPr>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294452469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910320" y="1371601"/>
            <a:ext cx="2634567" cy="16373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157982008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98630" y="274639"/>
            <a:ext cx="1637371"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313849497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losing Slide Layout">
    <p:spTree>
      <p:nvGrpSpPr>
        <p:cNvPr id="1" name=""/>
        <p:cNvGrpSpPr/>
        <p:nvPr/>
      </p:nvGrpSpPr>
      <p:grpSpPr>
        <a:xfrm>
          <a:off x="0" y="0"/>
          <a:ext cx="0" cy="0"/>
          <a:chOff x="0" y="0"/>
          <a:chExt cx="0" cy="0"/>
        </a:xfrm>
      </p:grpSpPr>
      <p:pic>
        <p:nvPicPr>
          <p:cNvPr id="6" name="Picture 9"/>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2200276"/>
            <a:ext cx="121920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879376" y="6428601"/>
            <a:ext cx="6058069" cy="230832"/>
          </a:xfrm>
          <a:prstGeom prst="rect">
            <a:avLst/>
          </a:prstGeom>
          <a:noFill/>
        </p:spPr>
        <p:txBody>
          <a:bodyPr wrap="none" rtlCol="0">
            <a:spAutoFit/>
          </a:bodyPr>
          <a:lstStyle/>
          <a:p>
            <a:r>
              <a:rPr lang="en-US" sz="900" dirty="0" smtClean="0">
                <a:solidFill>
                  <a:srgbClr val="898989"/>
                </a:solidFill>
                <a:cs typeface="Arial" pitchFamily="34" charset="0"/>
              </a:rPr>
              <a:t>India | USA | UK | Germany | Sweden | Belgium | France | Switzerland | UAE | Singapore | Australia | Japan | China</a:t>
            </a:r>
            <a:endParaRPr lang="en-US" sz="900" dirty="0">
              <a:solidFill>
                <a:srgbClr val="898989"/>
              </a:solidFill>
              <a:cs typeface="Arial" pitchFamily="34" charset="0"/>
            </a:endParaRPr>
          </a:p>
        </p:txBody>
      </p:sp>
    </p:spTree>
    <p:extLst>
      <p:ext uri="{BB962C8B-B14F-4D97-AF65-F5344CB8AC3E}">
        <p14:creationId xmlns:p14="http://schemas.microsoft.com/office/powerpoint/2010/main" val="48636376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Colors to be used in the presentation</a:t>
            </a:r>
            <a:endParaRPr lang="en-US" dirty="0"/>
          </a:p>
        </p:txBody>
      </p:sp>
      <p:sp>
        <p:nvSpPr>
          <p:cNvPr id="4" name="Rounded Rectangle 3"/>
          <p:cNvSpPr/>
          <p:nvPr/>
        </p:nvSpPr>
        <p:spPr>
          <a:xfrm>
            <a:off x="1040191" y="1634490"/>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prstClr val="white"/>
                </a:solidFill>
                <a:cs typeface="Arial" pitchFamily="34" charset="0"/>
              </a:rPr>
              <a:t>RGB - 167.25.48</a:t>
            </a:r>
            <a:endParaRPr lang="en-US" sz="1400" dirty="0">
              <a:solidFill>
                <a:prstClr val="white"/>
              </a:solidFill>
              <a:cs typeface="Arial" pitchFamily="34" charset="0"/>
            </a:endParaRPr>
          </a:p>
        </p:txBody>
      </p:sp>
      <p:sp>
        <p:nvSpPr>
          <p:cNvPr id="5" name="Rounded Rectangle 4"/>
          <p:cNvSpPr/>
          <p:nvPr/>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prstClr val="white"/>
                </a:solidFill>
                <a:cs typeface="Arial" pitchFamily="34" charset="0"/>
              </a:rPr>
              <a:t>RGB - 227.114.34</a:t>
            </a:r>
            <a:endParaRPr lang="en-US" sz="1400" dirty="0">
              <a:solidFill>
                <a:prstClr val="white"/>
              </a:solidFill>
              <a:cs typeface="Arial" pitchFamily="34" charset="0"/>
            </a:endParaRPr>
          </a:p>
        </p:txBody>
      </p:sp>
      <p:sp>
        <p:nvSpPr>
          <p:cNvPr id="6" name="Rounded Rectangle 5"/>
          <p:cNvSpPr/>
          <p:nvPr/>
        </p:nvSpPr>
        <p:spPr>
          <a:xfrm>
            <a:off x="4368800" y="1634490"/>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4D4F53"/>
                </a:solidFill>
                <a:cs typeface="Arial" pitchFamily="34" charset="0"/>
              </a:rPr>
              <a:t>RGB - 199.210.138</a:t>
            </a:r>
            <a:endParaRPr lang="en-US" sz="1400" dirty="0">
              <a:solidFill>
                <a:srgbClr val="4D4F53"/>
              </a:solidFill>
              <a:cs typeface="Arial" pitchFamily="34" charset="0"/>
            </a:endParaRPr>
          </a:p>
        </p:txBody>
      </p:sp>
      <p:sp>
        <p:nvSpPr>
          <p:cNvPr id="7" name="Rounded Rectangle 6"/>
          <p:cNvSpPr/>
          <p:nvPr/>
        </p:nvSpPr>
        <p:spPr>
          <a:xfrm>
            <a:off x="4368800" y="2493645"/>
            <a:ext cx="3048000" cy="685800"/>
          </a:xfrm>
          <a:prstGeom prst="round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prstClr val="white"/>
                </a:solidFill>
                <a:cs typeface="Arial" pitchFamily="34" charset="0"/>
              </a:rPr>
              <a:t>RGB – 0.102.161</a:t>
            </a:r>
            <a:endParaRPr lang="en-US" sz="1400" dirty="0">
              <a:solidFill>
                <a:prstClr val="white"/>
              </a:solidFill>
              <a:cs typeface="Arial" pitchFamily="34" charset="0"/>
            </a:endParaRPr>
          </a:p>
        </p:txBody>
      </p:sp>
      <p:sp>
        <p:nvSpPr>
          <p:cNvPr id="8" name="Rounded Rectangle 7"/>
          <p:cNvSpPr/>
          <p:nvPr/>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prstClr val="white"/>
                </a:solidFill>
                <a:cs typeface="Arial" pitchFamily="34" charset="0"/>
              </a:rPr>
              <a:t>RGB - 77.79.83</a:t>
            </a:r>
            <a:endParaRPr lang="en-US" sz="1400" dirty="0">
              <a:solidFill>
                <a:prstClr val="white"/>
              </a:solidFill>
              <a:cs typeface="Arial" pitchFamily="34" charset="0"/>
            </a:endParaRPr>
          </a:p>
        </p:txBody>
      </p:sp>
      <p:sp>
        <p:nvSpPr>
          <p:cNvPr id="9" name="Rounded Rectangle 8"/>
          <p:cNvSpPr/>
          <p:nvPr/>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prstClr val="white"/>
                </a:solidFill>
                <a:cs typeface="Arial" pitchFamily="34" charset="0"/>
              </a:rPr>
              <a:t>RGB - 131.0.81</a:t>
            </a:r>
            <a:endParaRPr lang="en-US" sz="1400" dirty="0">
              <a:solidFill>
                <a:prstClr val="white"/>
              </a:solidFill>
              <a:cs typeface="Arial" pitchFamily="34" charset="0"/>
            </a:endParaRPr>
          </a:p>
        </p:txBody>
      </p:sp>
      <p:sp>
        <p:nvSpPr>
          <p:cNvPr id="10" name="TextBox 9"/>
          <p:cNvSpPr txBox="1"/>
          <p:nvPr/>
        </p:nvSpPr>
        <p:spPr>
          <a:xfrm>
            <a:off x="898221" y="5029200"/>
            <a:ext cx="3398687" cy="738664"/>
          </a:xfrm>
          <a:prstGeom prst="rect">
            <a:avLst/>
          </a:prstGeom>
          <a:noFill/>
        </p:spPr>
        <p:txBody>
          <a:bodyPr wrap="none" rtlCol="0">
            <a:spAutoFit/>
          </a:bodyPr>
          <a:lstStyle/>
          <a:p>
            <a:r>
              <a:rPr lang="en-US" sz="1400" dirty="0" smtClean="0">
                <a:solidFill>
                  <a:srgbClr val="4D4F53"/>
                </a:solidFill>
                <a:cs typeface="Arial" pitchFamily="34" charset="0"/>
              </a:rPr>
              <a:t>Guidelines available at </a:t>
            </a:r>
          </a:p>
          <a:p>
            <a:endParaRPr lang="en-US" sz="1400" dirty="0" smtClean="0">
              <a:solidFill>
                <a:srgbClr val="4D4F53"/>
              </a:solidFill>
              <a:cs typeface="Arial" pitchFamily="34" charset="0"/>
            </a:endParaRPr>
          </a:p>
          <a:p>
            <a:r>
              <a:rPr lang="en-US" sz="1400" dirty="0" smtClean="0">
                <a:solidFill>
                  <a:srgbClr val="4D4F53"/>
                </a:solidFill>
                <a:cs typeface="Arial" pitchFamily="34" charset="0"/>
              </a:rPr>
              <a:t>PeopleHub &gt; Microsites &gt;Marketing Hub</a:t>
            </a:r>
            <a:endParaRPr lang="en-US" sz="1400" dirty="0">
              <a:solidFill>
                <a:srgbClr val="4D4F53"/>
              </a:solidFill>
              <a:cs typeface="Arial" pitchFamily="34" charset="0"/>
            </a:endParaRPr>
          </a:p>
        </p:txBody>
      </p:sp>
      <p:sp>
        <p:nvSpPr>
          <p:cNvPr id="11"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76788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Closing Slide Layout">
    <p:spTree>
      <p:nvGrpSpPr>
        <p:cNvPr id="1" name=""/>
        <p:cNvGrpSpPr/>
        <p:nvPr/>
      </p:nvGrpSpPr>
      <p:grpSpPr>
        <a:xfrm>
          <a:off x="0" y="0"/>
          <a:ext cx="0" cy="0"/>
          <a:chOff x="0" y="0"/>
          <a:chExt cx="0" cy="0"/>
        </a:xfrm>
      </p:grpSpPr>
      <p:sp>
        <p:nvSpPr>
          <p:cNvPr id="5" name="TextBox 4"/>
          <p:cNvSpPr txBox="1"/>
          <p:nvPr/>
        </p:nvSpPr>
        <p:spPr>
          <a:xfrm>
            <a:off x="1879377" y="6428601"/>
            <a:ext cx="6058069" cy="230832"/>
          </a:xfrm>
          <a:prstGeom prst="rect">
            <a:avLst/>
          </a:prstGeom>
          <a:noFill/>
        </p:spPr>
        <p:txBody>
          <a:bodyPr wrap="none" rtlCol="0">
            <a:spAutoFit/>
          </a:bodyPr>
          <a:lstStyle/>
          <a:p>
            <a:r>
              <a:rPr lang="en-US" sz="900" dirty="0" smtClean="0">
                <a:solidFill>
                  <a:srgbClr val="898989"/>
                </a:solidFill>
                <a:cs typeface="Arial" pitchFamily="34" charset="0"/>
              </a:rPr>
              <a:t>India | USA | UK | Germany | Sweden | Belgium | France | Switzerland | UAE | Singapore | Australia | Japan | China</a:t>
            </a:r>
            <a:endParaRPr lang="en-US" sz="900" dirty="0">
              <a:solidFill>
                <a:srgbClr val="898989"/>
              </a:solidFill>
              <a:cs typeface="Arial" pitchFamily="34" charset="0"/>
            </a:endParaRPr>
          </a:p>
        </p:txBody>
      </p:sp>
      <p:pic>
        <p:nvPicPr>
          <p:cNvPr id="1033" name="Picture 9"/>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2200278"/>
            <a:ext cx="121920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464905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64355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843" y="2209800"/>
            <a:ext cx="6908800" cy="639762"/>
          </a:xfrm>
        </p:spPr>
        <p:txBody>
          <a:bodyPr/>
          <a:lstStyle>
            <a:lvl1pPr>
              <a:defRPr/>
            </a:lvl1pPr>
          </a:lstStyle>
          <a:p>
            <a:r>
              <a:rPr lang="en-US" dirty="0" smtClean="0"/>
              <a:t>Section header </a:t>
            </a:r>
            <a:endParaRPr lang="en-US" dirty="0"/>
          </a:p>
        </p:txBody>
      </p:sp>
      <p:pic>
        <p:nvPicPr>
          <p:cNvPr id="4"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198321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marL="0" indent="0">
              <a:defRPr sz="3200"/>
            </a:lvl1pPr>
          </a:lstStyle>
          <a:p>
            <a:r>
              <a:rPr lang="en-US" dirty="0" smtClean="0"/>
              <a:t>Click to edit Master title style</a:t>
            </a:r>
            <a:endParaRPr lang="en-US" dirty="0"/>
          </a:p>
        </p:txBody>
      </p:sp>
      <p:sp>
        <p:nvSpPr>
          <p:cNvPr id="3" name="Content Placeholder 2"/>
          <p:cNvSpPr>
            <a:spLocks noGrp="1"/>
          </p:cNvSpPr>
          <p:nvPr>
            <p:ph idx="1"/>
          </p:nvPr>
        </p:nvSpPr>
        <p:spPr>
          <a:xfrm>
            <a:off x="572085" y="1371604"/>
            <a:ext cx="10972800" cy="2183161"/>
          </a:xfrm>
        </p:spPr>
        <p:txBody>
          <a:bodyPr wrap="square">
            <a:spAutoFit/>
          </a:bodyPr>
          <a:lstStyle>
            <a:lvl1pPr>
              <a:lnSpc>
                <a:spcPct val="120000"/>
              </a:lnSpc>
              <a:spcBef>
                <a:spcPts val="1120"/>
              </a:spcBef>
              <a:defRPr sz="2400"/>
            </a:lvl1pPr>
            <a:lvl2pPr>
              <a:lnSpc>
                <a:spcPct val="120000"/>
              </a:lnSpc>
              <a:spcBef>
                <a:spcPts val="1120"/>
              </a:spcBef>
              <a:defRPr sz="2400"/>
            </a:lvl2pPr>
            <a:lvl3pPr marL="609585" indent="-304792">
              <a:lnSpc>
                <a:spcPct val="120000"/>
              </a:lnSpc>
              <a:spcBef>
                <a:spcPts val="1120"/>
              </a:spcBef>
              <a:buSzPct val="80000"/>
              <a:buFont typeface="Arial" panose="020B0604020202020204" pitchFamily="34" charset="0"/>
              <a:buChar char="–"/>
              <a:defRPr sz="2400"/>
            </a:lvl3pPr>
            <a:lvl4pPr>
              <a:lnSpc>
                <a:spcPct val="120000"/>
              </a:lnSpc>
              <a:spcBef>
                <a:spcPts val="1120"/>
              </a:spcBef>
              <a:defRPr sz="2400"/>
            </a:lvl4pPr>
            <a:lvl5pPr>
              <a:lnSpc>
                <a:spcPct val="120000"/>
              </a:lnSpc>
              <a:spcBef>
                <a:spcPts val="1120"/>
              </a:spcBef>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1200">
                <a:solidFill>
                  <a:schemeClr val="tx1">
                    <a:tint val="75000"/>
                  </a:schemeClr>
                </a:solidFill>
                <a:latin typeface="Arial" pitchFamily="34" charset="0"/>
                <a:cs typeface="Arial" pitchFamily="34" charset="0"/>
              </a:defRPr>
            </a:lvl1pPr>
          </a:lstStyle>
          <a:p>
            <a:fld id="{F1214C38-388E-44FB-ACE6-A63F756E4DE4}"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376443120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843" y="2209801"/>
            <a:ext cx="6908800" cy="639763"/>
          </a:xfrm>
        </p:spPr>
        <p:txBody>
          <a:bodyPr/>
          <a:lstStyle>
            <a:lvl1pPr>
              <a:defRPr/>
            </a:lvl1pPr>
          </a:lstStyle>
          <a:p>
            <a:r>
              <a:rPr lang="en-US" dirty="0" smtClean="0"/>
              <a:t>Section header </a:t>
            </a:r>
            <a:endParaRPr lang="en-US" dirty="0"/>
          </a:p>
        </p:txBody>
      </p:sp>
      <p:pic>
        <p:nvPicPr>
          <p:cNvPr id="4"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86224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609600" y="1600204"/>
            <a:ext cx="5384800" cy="218316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4" name="Content Placeholder 3"/>
          <p:cNvSpPr>
            <a:spLocks noGrp="1"/>
          </p:cNvSpPr>
          <p:nvPr>
            <p:ph sz="half" idx="2" hasCustomPrompt="1"/>
          </p:nvPr>
        </p:nvSpPr>
        <p:spPr>
          <a:xfrm>
            <a:off x="6197600" y="1600204"/>
            <a:ext cx="5384800" cy="218316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9"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1200">
                <a:solidFill>
                  <a:schemeClr val="tx1">
                    <a:tint val="75000"/>
                  </a:schemeClr>
                </a:solidFill>
                <a:latin typeface="Arial" pitchFamily="34" charset="0"/>
                <a:cs typeface="Arial" pitchFamily="34" charset="0"/>
              </a:defRPr>
            </a:lvl1pPr>
          </a:lstStyle>
          <a:p>
            <a:fld id="{F1214C38-388E-44FB-ACE6-A63F756E4DE4}"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268385560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600" y="1535113"/>
            <a:ext cx="5386917" cy="639763"/>
          </a:xfrm>
        </p:spPr>
        <p:txBody>
          <a:bodyPr anchor="b">
            <a:normAutofit/>
          </a:bodyPr>
          <a:lstStyle>
            <a:lvl1pPr marL="0" indent="0">
              <a:buNone/>
              <a:defRPr sz="2800" b="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4" name="Content Placeholder 3"/>
          <p:cNvSpPr>
            <a:spLocks noGrp="1"/>
          </p:cNvSpPr>
          <p:nvPr>
            <p:ph sz="half" idx="2" hasCustomPrompt="1"/>
          </p:nvPr>
        </p:nvSpPr>
        <p:spPr>
          <a:xfrm>
            <a:off x="609600" y="2174878"/>
            <a:ext cx="5386917" cy="218316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5" name="Text Placeholder 4"/>
          <p:cNvSpPr>
            <a:spLocks noGrp="1"/>
          </p:cNvSpPr>
          <p:nvPr>
            <p:ph type="body" sz="quarter" idx="3" hasCustomPrompt="1"/>
          </p:nvPr>
        </p:nvSpPr>
        <p:spPr>
          <a:xfrm>
            <a:off x="6193372" y="1535113"/>
            <a:ext cx="5389033" cy="639763"/>
          </a:xfrm>
        </p:spPr>
        <p:txBody>
          <a:bodyPr anchor="b">
            <a:normAutofit/>
          </a:bodyPr>
          <a:lstStyle>
            <a:lvl1pPr marL="0" indent="0">
              <a:buNone/>
              <a:defRPr sz="2800" b="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6" name="Content Placeholder 5"/>
          <p:cNvSpPr>
            <a:spLocks noGrp="1"/>
          </p:cNvSpPr>
          <p:nvPr>
            <p:ph sz="quarter" idx="4" hasCustomPrompt="1"/>
          </p:nvPr>
        </p:nvSpPr>
        <p:spPr>
          <a:xfrm>
            <a:off x="6193372" y="2174878"/>
            <a:ext cx="5389033" cy="218316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11" name="Slide Number Placeholder 5"/>
          <p:cNvSpPr>
            <a:spLocks noGrp="1"/>
          </p:cNvSpPr>
          <p:nvPr>
            <p:ph type="sldNum" sz="quarter" idx="10"/>
          </p:nvPr>
        </p:nvSpPr>
        <p:spPr>
          <a:xfrm>
            <a:off x="8737600" y="6359879"/>
            <a:ext cx="2844800" cy="365125"/>
          </a:xfrm>
          <a:prstGeom prst="rect">
            <a:avLst/>
          </a:prstGeom>
        </p:spPr>
        <p:txBody>
          <a:bodyPr vert="horz" lIns="0" tIns="45720" rIns="0" bIns="45720" rtlCol="0" anchor="ctr"/>
          <a:lstStyle>
            <a:lvl1pPr algn="r">
              <a:defRPr sz="1200">
                <a:solidFill>
                  <a:schemeClr val="tx1">
                    <a:tint val="75000"/>
                  </a:schemeClr>
                </a:solidFill>
                <a:latin typeface="Arial" pitchFamily="34" charset="0"/>
                <a:cs typeface="Arial" pitchFamily="34" charset="0"/>
              </a:defRPr>
            </a:lvl1pPr>
          </a:lstStyle>
          <a:p>
            <a:fld id="{F1214C38-388E-44FB-ACE6-A63F756E4DE4}"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147072803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marL="0" indent="0">
              <a:defRPr sz="3200"/>
            </a:lvl1pPr>
          </a:lstStyle>
          <a:p>
            <a:r>
              <a:rPr lang="en-US" smtClean="0"/>
              <a:t>Click to edit Master title style</a:t>
            </a:r>
            <a:endParaRPr lang="en-US" dirty="0"/>
          </a:p>
        </p:txBody>
      </p:sp>
      <p:sp>
        <p:nvSpPr>
          <p:cNvPr id="7"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1200">
                <a:solidFill>
                  <a:schemeClr val="tx1">
                    <a:tint val="75000"/>
                  </a:schemeClr>
                </a:solidFill>
                <a:latin typeface="Arial" pitchFamily="34" charset="0"/>
                <a:cs typeface="Arial" pitchFamily="34" charset="0"/>
              </a:defRPr>
            </a:lvl1pPr>
          </a:lstStyle>
          <a:p>
            <a:fld id="{F1214C38-388E-44FB-ACE6-A63F756E4DE4}"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108400559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1200">
                <a:solidFill>
                  <a:schemeClr val="tx1">
                    <a:tint val="75000"/>
                  </a:schemeClr>
                </a:solidFill>
                <a:latin typeface="Arial" pitchFamily="34" charset="0"/>
                <a:cs typeface="Arial" pitchFamily="34" charset="0"/>
              </a:defRPr>
            </a:lvl1pPr>
          </a:lstStyle>
          <a:p>
            <a:fld id="{F1214C38-388E-44FB-ACE6-A63F756E4DE4}"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8808231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5" y="273049"/>
            <a:ext cx="4011084" cy="1162051"/>
          </a:xfrm>
        </p:spPr>
        <p:txBody>
          <a:bodyPr anchor="b"/>
          <a:lstStyle>
            <a:lvl1pPr algn="l">
              <a:defRPr sz="2667" b="1"/>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4766733" y="273053"/>
            <a:ext cx="6815667" cy="5853113"/>
          </a:xfrm>
        </p:spPr>
        <p:txBody>
          <a:bodyPr vert="horz" wrap="square" lIns="0" tIns="0" rIns="0" bIns="0" rtlCol="0">
            <a:noAutofit/>
          </a:bodyPr>
          <a:lstStyle>
            <a:lvl1pPr>
              <a:defRPr lang="en-US" sz="2800" dirty="0" smtClean="0"/>
            </a:lvl1pPr>
            <a:lvl2pPr>
              <a:defRPr lang="en-US" sz="2800" dirty="0" smtClean="0"/>
            </a:lvl2pPr>
            <a:lvl3pPr>
              <a:defRPr lang="en-US" sz="2800" dirty="0" smtClean="0"/>
            </a:lvl3pPr>
            <a:lvl4pPr>
              <a:defRPr lang="en-US" sz="2800"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4" name="Text Placeholder 3"/>
          <p:cNvSpPr>
            <a:spLocks noGrp="1"/>
          </p:cNvSpPr>
          <p:nvPr>
            <p:ph type="body" sz="half" idx="2" hasCustomPrompt="1"/>
          </p:nvPr>
        </p:nvSpPr>
        <p:spPr>
          <a:xfrm>
            <a:off x="609605" y="1435103"/>
            <a:ext cx="4011084" cy="344709"/>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smtClean="0"/>
              <a:t>Click to edit master text styles</a:t>
            </a:r>
          </a:p>
        </p:txBody>
      </p:sp>
      <p:sp>
        <p:nvSpPr>
          <p:cNvPr id="10"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1200">
                <a:solidFill>
                  <a:schemeClr val="tx1">
                    <a:tint val="75000"/>
                  </a:schemeClr>
                </a:solidFill>
                <a:latin typeface="Arial" pitchFamily="34" charset="0"/>
                <a:cs typeface="Arial" pitchFamily="34" charset="0"/>
              </a:defRPr>
            </a:lvl1pPr>
          </a:lstStyle>
          <a:p>
            <a:fld id="{F1214C38-388E-44FB-ACE6-A63F756E4DE4}"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4199314283"/>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717" y="4800601"/>
            <a:ext cx="7315200" cy="566739"/>
          </a:xfrm>
        </p:spPr>
        <p:txBody>
          <a:bodyPr anchor="b">
            <a:normAutofit/>
          </a:bodyPr>
          <a:lstStyle>
            <a:lvl1pPr algn="l">
              <a:defRPr sz="24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normAutofit/>
          </a:bodyPr>
          <a:lstStyle>
            <a:lvl1pPr marL="0" indent="0">
              <a:buNone/>
              <a:defRPr sz="320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smtClean="0"/>
              <a:t>Click icon to add picture</a:t>
            </a:r>
            <a:endParaRPr lang="en-US" dirty="0"/>
          </a:p>
        </p:txBody>
      </p:sp>
      <p:sp>
        <p:nvSpPr>
          <p:cNvPr id="8"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1200">
                <a:solidFill>
                  <a:schemeClr val="tx1">
                    <a:tint val="75000"/>
                  </a:schemeClr>
                </a:solidFill>
                <a:latin typeface="Arial" pitchFamily="34" charset="0"/>
                <a:cs typeface="Arial" pitchFamily="34" charset="0"/>
              </a:defRPr>
            </a:lvl1pPr>
          </a:lstStyle>
          <a:p>
            <a:fld id="{F1214C38-388E-44FB-ACE6-A63F756E4DE4}"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408181187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89715" y="1371601"/>
            <a:ext cx="4855175" cy="16373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1200">
                <a:solidFill>
                  <a:schemeClr val="tx1">
                    <a:tint val="75000"/>
                  </a:schemeClr>
                </a:solidFill>
                <a:latin typeface="Arial" pitchFamily="34" charset="0"/>
                <a:cs typeface="Arial" pitchFamily="34" charset="0"/>
              </a:defRPr>
            </a:lvl1pPr>
          </a:lstStyle>
          <a:p>
            <a:fld id="{F1214C38-388E-44FB-ACE6-A63F756E4DE4}"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246844005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440018" y="274640"/>
            <a:ext cx="2195986"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1200">
                <a:solidFill>
                  <a:schemeClr val="tx1">
                    <a:tint val="75000"/>
                  </a:schemeClr>
                </a:solidFill>
                <a:latin typeface="Arial" pitchFamily="34" charset="0"/>
                <a:cs typeface="Arial" pitchFamily="34" charset="0"/>
              </a:defRPr>
            </a:lvl1pPr>
          </a:lstStyle>
          <a:p>
            <a:fld id="{F1214C38-388E-44FB-ACE6-A63F756E4DE4}"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33045515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609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4" name="Content Placeholder 3"/>
          <p:cNvSpPr>
            <a:spLocks noGrp="1"/>
          </p:cNvSpPr>
          <p:nvPr>
            <p:ph sz="half" idx="2" hasCustomPrompt="1"/>
          </p:nvPr>
        </p:nvSpPr>
        <p:spPr>
          <a:xfrm>
            <a:off x="6197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9"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t>‹#›</a:t>
            </a:fld>
            <a:endParaRPr lang="en-US"/>
          </a:p>
        </p:txBody>
      </p:sp>
    </p:spTree>
    <p:extLst>
      <p:ext uri="{BB962C8B-B14F-4D97-AF65-F5344CB8AC3E}">
        <p14:creationId xmlns:p14="http://schemas.microsoft.com/office/powerpoint/2010/main" val="3819450221"/>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losing Slide Layout">
    <p:spTree>
      <p:nvGrpSpPr>
        <p:cNvPr id="1" name=""/>
        <p:cNvGrpSpPr/>
        <p:nvPr/>
      </p:nvGrpSpPr>
      <p:grpSpPr>
        <a:xfrm>
          <a:off x="0" y="0"/>
          <a:ext cx="0" cy="0"/>
          <a:chOff x="0" y="0"/>
          <a:chExt cx="0" cy="0"/>
        </a:xfrm>
      </p:grpSpPr>
      <p:sp>
        <p:nvSpPr>
          <p:cNvPr id="5" name="TextBox 4"/>
          <p:cNvSpPr txBox="1"/>
          <p:nvPr/>
        </p:nvSpPr>
        <p:spPr>
          <a:xfrm>
            <a:off x="1879380" y="6428602"/>
            <a:ext cx="7980775" cy="276999"/>
          </a:xfrm>
          <a:prstGeom prst="rect">
            <a:avLst/>
          </a:prstGeom>
          <a:noFill/>
        </p:spPr>
        <p:txBody>
          <a:bodyPr wrap="none" rtlCol="0">
            <a:spAutoFit/>
          </a:bodyPr>
          <a:lstStyle/>
          <a:p>
            <a:r>
              <a:rPr lang="en-US" sz="1200" dirty="0">
                <a:solidFill>
                  <a:srgbClr val="898989"/>
                </a:solidFill>
                <a:cs typeface="Arial" pitchFamily="34" charset="0"/>
              </a:rPr>
              <a:t>India | USA | UK | Germany | Sweden | Belgium | France | Switzerland | UAE | Singapore | Australia | Japan | China</a:t>
            </a:r>
          </a:p>
        </p:txBody>
      </p:sp>
      <p:pic>
        <p:nvPicPr>
          <p:cNvPr id="1033" name="Picture 9"/>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0" y="2200278"/>
            <a:ext cx="12192000" cy="265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417699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a:lvl1pPr>
          </a:lstStyle>
          <a:p>
            <a:r>
              <a:rPr lang="en-US" dirty="0" smtClean="0"/>
              <a:t>Colors to be used in the presentation</a:t>
            </a:r>
            <a:endParaRPr lang="en-US" dirty="0"/>
          </a:p>
        </p:txBody>
      </p:sp>
      <p:sp>
        <p:nvSpPr>
          <p:cNvPr id="4" name="Rounded Rectangle 3"/>
          <p:cNvSpPr/>
          <p:nvPr/>
        </p:nvSpPr>
        <p:spPr>
          <a:xfrm>
            <a:off x="1040191" y="1634491"/>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prstClr val="white"/>
                </a:solidFill>
                <a:cs typeface="Arial" pitchFamily="34" charset="0"/>
              </a:rPr>
              <a:t>RGB - 167.25.48</a:t>
            </a:r>
          </a:p>
        </p:txBody>
      </p:sp>
      <p:sp>
        <p:nvSpPr>
          <p:cNvPr id="5" name="Rounded Rectangle 4"/>
          <p:cNvSpPr/>
          <p:nvPr/>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prstClr val="white"/>
                </a:solidFill>
                <a:cs typeface="Arial" pitchFamily="34" charset="0"/>
              </a:rPr>
              <a:t>RGB - 227.114.34</a:t>
            </a:r>
          </a:p>
        </p:txBody>
      </p:sp>
      <p:sp>
        <p:nvSpPr>
          <p:cNvPr id="6" name="Rounded Rectangle 5"/>
          <p:cNvSpPr/>
          <p:nvPr/>
        </p:nvSpPr>
        <p:spPr>
          <a:xfrm>
            <a:off x="4368800" y="1634491"/>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srgbClr val="4D4F53"/>
                </a:solidFill>
                <a:cs typeface="Arial" pitchFamily="34" charset="0"/>
              </a:rPr>
              <a:t>RGB - 199.210.138</a:t>
            </a:r>
          </a:p>
        </p:txBody>
      </p:sp>
      <p:sp>
        <p:nvSpPr>
          <p:cNvPr id="7" name="Rounded Rectangle 6"/>
          <p:cNvSpPr/>
          <p:nvPr/>
        </p:nvSpPr>
        <p:spPr>
          <a:xfrm>
            <a:off x="4368800" y="2493645"/>
            <a:ext cx="3048000" cy="685800"/>
          </a:xfrm>
          <a:prstGeom prst="round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prstClr val="white"/>
                </a:solidFill>
                <a:cs typeface="Arial" pitchFamily="34" charset="0"/>
              </a:rPr>
              <a:t>RGB – 0.102.161</a:t>
            </a:r>
          </a:p>
        </p:txBody>
      </p:sp>
      <p:sp>
        <p:nvSpPr>
          <p:cNvPr id="8" name="Rounded Rectangle 7"/>
          <p:cNvSpPr/>
          <p:nvPr/>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prstClr val="white"/>
                </a:solidFill>
                <a:cs typeface="Arial" pitchFamily="34" charset="0"/>
              </a:rPr>
              <a:t>RGB - 77.79.83</a:t>
            </a:r>
          </a:p>
        </p:txBody>
      </p:sp>
      <p:sp>
        <p:nvSpPr>
          <p:cNvPr id="9" name="Rounded Rectangle 8"/>
          <p:cNvSpPr/>
          <p:nvPr/>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prstClr val="white"/>
                </a:solidFill>
                <a:cs typeface="Arial" pitchFamily="34" charset="0"/>
              </a:rPr>
              <a:t>RGB - 131.0.81</a:t>
            </a:r>
          </a:p>
        </p:txBody>
      </p:sp>
      <p:sp>
        <p:nvSpPr>
          <p:cNvPr id="10" name="TextBox 9"/>
          <p:cNvSpPr txBox="1"/>
          <p:nvPr/>
        </p:nvSpPr>
        <p:spPr>
          <a:xfrm>
            <a:off x="898221" y="5029200"/>
            <a:ext cx="4477508" cy="954300"/>
          </a:xfrm>
          <a:prstGeom prst="rect">
            <a:avLst/>
          </a:prstGeom>
          <a:noFill/>
        </p:spPr>
        <p:txBody>
          <a:bodyPr wrap="none" rtlCol="0">
            <a:spAutoFit/>
          </a:bodyPr>
          <a:lstStyle/>
          <a:p>
            <a:r>
              <a:rPr lang="en-US" sz="1867" dirty="0">
                <a:solidFill>
                  <a:srgbClr val="4D4F53"/>
                </a:solidFill>
                <a:cs typeface="Arial" pitchFamily="34" charset="0"/>
              </a:rPr>
              <a:t>Guidelines available at </a:t>
            </a:r>
          </a:p>
          <a:p>
            <a:endParaRPr lang="en-US" sz="1867" dirty="0">
              <a:solidFill>
                <a:srgbClr val="4D4F53"/>
              </a:solidFill>
              <a:cs typeface="Arial" pitchFamily="34" charset="0"/>
            </a:endParaRPr>
          </a:p>
          <a:p>
            <a:r>
              <a:rPr lang="en-US" sz="1867" dirty="0">
                <a:solidFill>
                  <a:srgbClr val="4D4F53"/>
                </a:solidFill>
                <a:cs typeface="Arial" pitchFamily="34" charset="0"/>
              </a:rPr>
              <a:t>PeopleHub &gt; Microsites &gt;Marketing Hub</a:t>
            </a:r>
          </a:p>
        </p:txBody>
      </p:sp>
      <p:sp>
        <p:nvSpPr>
          <p:cNvPr id="11"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1200">
                <a:solidFill>
                  <a:schemeClr val="tx1">
                    <a:tint val="75000"/>
                  </a:schemeClr>
                </a:solidFill>
                <a:latin typeface="Arial" pitchFamily="34" charset="0"/>
                <a:cs typeface="Arial" pitchFamily="34" charset="0"/>
              </a:defRPr>
            </a:lvl1pPr>
          </a:lstStyle>
          <a:p>
            <a:fld id="{F1214C38-388E-44FB-ACE6-A63F756E4DE4}"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30337308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184" y="2159601"/>
            <a:ext cx="9601232" cy="639763"/>
          </a:xfrm>
        </p:spPr>
        <p:txBody>
          <a:bodyPr/>
          <a:lstStyle>
            <a:lvl1pPr>
              <a:defRPr/>
            </a:lvl1pPr>
          </a:lstStyle>
          <a:p>
            <a:r>
              <a:rPr lang="en-US" dirty="0" smtClean="0"/>
              <a:t>Section header </a:t>
            </a:r>
            <a:endParaRPr lang="en-US" dirty="0"/>
          </a:p>
        </p:txBody>
      </p:sp>
      <p:pic>
        <p:nvPicPr>
          <p:cNvPr id="4"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5"/>
          <p:cNvSpPr>
            <a:spLocks noGrp="1"/>
          </p:cNvSpPr>
          <p:nvPr>
            <p:ph type="sldNum" sz="quarter" idx="4"/>
          </p:nvPr>
        </p:nvSpPr>
        <p:spPr>
          <a:xfrm>
            <a:off x="9072331" y="6416676"/>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138551347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our Sectio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
        <p:nvSpPr>
          <p:cNvPr id="5" name="Content Placeholder 4"/>
          <p:cNvSpPr>
            <a:spLocks noGrp="1"/>
          </p:cNvSpPr>
          <p:nvPr>
            <p:ph sz="quarter" idx="11"/>
          </p:nvPr>
        </p:nvSpPr>
        <p:spPr>
          <a:xfrm>
            <a:off x="239184" y="1124746"/>
            <a:ext cx="5664795" cy="443199"/>
          </a:xfrm>
        </p:spPr>
        <p:txBody>
          <a:bodyPr/>
          <a:lstStyle/>
          <a:p>
            <a:pPr lvl="0"/>
            <a:r>
              <a:rPr lang="en-US" smtClean="0"/>
              <a:t>Click to edit Master text styles</a:t>
            </a:r>
          </a:p>
        </p:txBody>
      </p:sp>
      <p:sp>
        <p:nvSpPr>
          <p:cNvPr id="6" name="Content Placeholder 4"/>
          <p:cNvSpPr>
            <a:spLocks noGrp="1"/>
          </p:cNvSpPr>
          <p:nvPr>
            <p:ph sz="quarter" idx="12"/>
          </p:nvPr>
        </p:nvSpPr>
        <p:spPr>
          <a:xfrm>
            <a:off x="6288022" y="1124746"/>
            <a:ext cx="5664796" cy="443199"/>
          </a:xfrm>
        </p:spPr>
        <p:txBody>
          <a:bodyPr/>
          <a:lstStyle/>
          <a:p>
            <a:pPr lvl="0"/>
            <a:r>
              <a:rPr lang="en-US" smtClean="0"/>
              <a:t>Click to edit Master text styles</a:t>
            </a:r>
          </a:p>
        </p:txBody>
      </p:sp>
      <p:sp>
        <p:nvSpPr>
          <p:cNvPr id="7" name="Content Placeholder 4"/>
          <p:cNvSpPr>
            <a:spLocks noGrp="1"/>
          </p:cNvSpPr>
          <p:nvPr>
            <p:ph sz="quarter" idx="13"/>
          </p:nvPr>
        </p:nvSpPr>
        <p:spPr>
          <a:xfrm>
            <a:off x="239184" y="3732143"/>
            <a:ext cx="5664795" cy="443199"/>
          </a:xfrm>
        </p:spPr>
        <p:txBody>
          <a:bodyPr/>
          <a:lstStyle/>
          <a:p>
            <a:pPr lvl="0"/>
            <a:r>
              <a:rPr lang="en-US" smtClean="0"/>
              <a:t>Click to edit Master text styles</a:t>
            </a:r>
          </a:p>
        </p:txBody>
      </p:sp>
      <p:sp>
        <p:nvSpPr>
          <p:cNvPr id="8" name="Content Placeholder 4"/>
          <p:cNvSpPr>
            <a:spLocks noGrp="1"/>
          </p:cNvSpPr>
          <p:nvPr>
            <p:ph sz="quarter" idx="14"/>
          </p:nvPr>
        </p:nvSpPr>
        <p:spPr>
          <a:xfrm>
            <a:off x="6288022" y="3732143"/>
            <a:ext cx="5664796" cy="443199"/>
          </a:xfrm>
        </p:spPr>
        <p:txBody>
          <a:bodyPr/>
          <a:lstStyle/>
          <a:p>
            <a:pPr lvl="0"/>
            <a:r>
              <a:rPr lang="en-US" smtClean="0"/>
              <a:t>Click to edit Master text styles</a:t>
            </a:r>
          </a:p>
        </p:txBody>
      </p:sp>
    </p:spTree>
    <p:extLst>
      <p:ext uri="{BB962C8B-B14F-4D97-AF65-F5344CB8AC3E}">
        <p14:creationId xmlns:p14="http://schemas.microsoft.com/office/powerpoint/2010/main" val="1375452724"/>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186" y="5445225"/>
            <a:ext cx="11713633" cy="566739"/>
          </a:xfrm>
        </p:spPr>
        <p:txBody>
          <a:bodyPr anchor="t">
            <a:normAutofit/>
          </a:bodyPr>
          <a:lstStyle>
            <a:lvl1pPr algn="ctr">
              <a:defRPr sz="14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239186" y="612775"/>
            <a:ext cx="11713633" cy="4640428"/>
          </a:xfrm>
        </p:spPr>
        <p:txBody>
          <a:bodyPr>
            <a:normAutofit/>
          </a:bodyPr>
          <a:lstStyle>
            <a:lvl1pPr marL="0" indent="0">
              <a:buNone/>
              <a:defRPr sz="320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smtClean="0"/>
              <a:t>Click icon to add picture</a:t>
            </a:r>
            <a:endParaRPr lang="en-US" dirty="0"/>
          </a:p>
        </p:txBody>
      </p:sp>
      <p:sp>
        <p:nvSpPr>
          <p:cNvPr id="6" name="Slide Number Placeholder 5"/>
          <p:cNvSpPr>
            <a:spLocks noGrp="1"/>
          </p:cNvSpPr>
          <p:nvPr>
            <p:ph type="sldNum" sz="quarter" idx="4"/>
          </p:nvPr>
        </p:nvSpPr>
        <p:spPr>
          <a:xfrm>
            <a:off x="9108017" y="6356352"/>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119081413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Closing Slide Layout">
    <p:spTree>
      <p:nvGrpSpPr>
        <p:cNvPr id="1" name=""/>
        <p:cNvGrpSpPr/>
        <p:nvPr/>
      </p:nvGrpSpPr>
      <p:grpSpPr>
        <a:xfrm>
          <a:off x="0" y="0"/>
          <a:ext cx="0" cy="0"/>
          <a:chOff x="0" y="0"/>
          <a:chExt cx="0" cy="0"/>
        </a:xfrm>
      </p:grpSpPr>
      <p:sp>
        <p:nvSpPr>
          <p:cNvPr id="5" name="TextBox 4"/>
          <p:cNvSpPr txBox="1"/>
          <p:nvPr userDrawn="1"/>
        </p:nvSpPr>
        <p:spPr>
          <a:xfrm>
            <a:off x="1879381" y="6428602"/>
            <a:ext cx="7980775" cy="276999"/>
          </a:xfrm>
          <a:prstGeom prst="rect">
            <a:avLst/>
          </a:prstGeom>
          <a:noFill/>
        </p:spPr>
        <p:txBody>
          <a:bodyPr wrap="none" rtlCol="0">
            <a:spAutoFit/>
          </a:bodyPr>
          <a:lstStyle/>
          <a:p>
            <a:r>
              <a:rPr lang="en-US" sz="1200" dirty="0">
                <a:solidFill>
                  <a:srgbClr val="898989"/>
                </a:solidFill>
                <a:cs typeface="Arial" pitchFamily="34" charset="0"/>
              </a:rPr>
              <a:t>India | USA | UK | Germany | Sweden | Belgium | France | Switzerland | UAE | Singapore | Australia | Japan | China</a:t>
            </a:r>
          </a:p>
        </p:txBody>
      </p:sp>
      <p:pic>
        <p:nvPicPr>
          <p:cNvPr id="1033" name="Picture 9"/>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200278"/>
            <a:ext cx="121920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1912474"/>
      </p:ext>
    </p:extLst>
  </p:cSld>
  <p:clrMapOvr>
    <a:masterClrMapping/>
  </p:clrMapOvr>
  <p:timing>
    <p:tnLst>
      <p:par>
        <p:cTn id="1" dur="indefinite" restart="never" nodeType="tmRoot"/>
      </p:par>
    </p:tnLst>
  </p:timing>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schem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
        <p:nvSpPr>
          <p:cNvPr id="4" name="Title 4"/>
          <p:cNvSpPr>
            <a:spLocks noGrp="1"/>
          </p:cNvSpPr>
          <p:nvPr>
            <p:ph type="title"/>
          </p:nvPr>
        </p:nvSpPr>
        <p:spPr>
          <a:xfrm>
            <a:off x="609600" y="457201"/>
            <a:ext cx="10972800" cy="639763"/>
          </a:xfrm>
        </p:spPr>
        <p:txBody>
          <a:bodyPr>
            <a:normAutofit/>
          </a:bodyPr>
          <a:lstStyle>
            <a:lvl1pPr>
              <a:defRPr sz="3200"/>
            </a:lvl1pPr>
          </a:lstStyle>
          <a:p>
            <a:r>
              <a:rPr lang="en-US" smtClean="0"/>
              <a:t>Click to edit Master title style</a:t>
            </a:r>
            <a:endParaRPr lang="en-US" dirty="0"/>
          </a:p>
        </p:txBody>
      </p:sp>
      <p:sp>
        <p:nvSpPr>
          <p:cNvPr id="5" name="Rounded Rectangle 4"/>
          <p:cNvSpPr/>
          <p:nvPr userDrawn="1"/>
        </p:nvSpPr>
        <p:spPr>
          <a:xfrm>
            <a:off x="1040191" y="1634491"/>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prstClr val="white"/>
                </a:solidFill>
                <a:cs typeface="Arial" pitchFamily="34" charset="0"/>
              </a:rPr>
              <a:t>RGB - 167.25.48</a:t>
            </a:r>
          </a:p>
        </p:txBody>
      </p:sp>
      <p:sp>
        <p:nvSpPr>
          <p:cNvPr id="6" name="Rounded Rectangle 5"/>
          <p:cNvSpPr/>
          <p:nvPr userDrawn="1"/>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prstClr val="white"/>
                </a:solidFill>
                <a:cs typeface="Arial" pitchFamily="34" charset="0"/>
              </a:rPr>
              <a:t>RGB - 227.114.34</a:t>
            </a:r>
          </a:p>
        </p:txBody>
      </p:sp>
      <p:sp>
        <p:nvSpPr>
          <p:cNvPr id="7" name="Rounded Rectangle 6"/>
          <p:cNvSpPr/>
          <p:nvPr userDrawn="1"/>
        </p:nvSpPr>
        <p:spPr>
          <a:xfrm>
            <a:off x="4368800" y="1634491"/>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srgbClr val="4D4F53"/>
                </a:solidFill>
                <a:cs typeface="Arial" pitchFamily="34" charset="0"/>
              </a:rPr>
              <a:t>RGB - 199.210.138</a:t>
            </a:r>
          </a:p>
        </p:txBody>
      </p:sp>
      <p:sp>
        <p:nvSpPr>
          <p:cNvPr id="8" name="Rounded Rectangle 7"/>
          <p:cNvSpPr/>
          <p:nvPr userDrawn="1"/>
        </p:nvSpPr>
        <p:spPr>
          <a:xfrm>
            <a:off x="4368800" y="2493645"/>
            <a:ext cx="3048000" cy="685800"/>
          </a:xfrm>
          <a:prstGeom prst="round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srgbClr val="4D4F53"/>
                </a:solidFill>
                <a:cs typeface="Arial" pitchFamily="34" charset="0"/>
              </a:rPr>
              <a:t>RGB - 180.180.180</a:t>
            </a:r>
          </a:p>
        </p:txBody>
      </p:sp>
      <p:sp>
        <p:nvSpPr>
          <p:cNvPr id="9" name="Rounded Rectangle 8"/>
          <p:cNvSpPr/>
          <p:nvPr userDrawn="1"/>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prstClr val="white"/>
                </a:solidFill>
                <a:cs typeface="Arial" pitchFamily="34" charset="0"/>
              </a:rPr>
              <a:t>RGB - 77.79.83</a:t>
            </a:r>
          </a:p>
        </p:txBody>
      </p:sp>
      <p:sp>
        <p:nvSpPr>
          <p:cNvPr id="10" name="Rounded Rectangle 9"/>
          <p:cNvSpPr/>
          <p:nvPr userDrawn="1"/>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prstClr val="white"/>
                </a:solidFill>
                <a:cs typeface="Arial" pitchFamily="34" charset="0"/>
              </a:rPr>
              <a:t>RGB - 131.0.81</a:t>
            </a:r>
          </a:p>
        </p:txBody>
      </p:sp>
      <p:sp>
        <p:nvSpPr>
          <p:cNvPr id="11" name="TextBox 10"/>
          <p:cNvSpPr txBox="1"/>
          <p:nvPr userDrawn="1"/>
        </p:nvSpPr>
        <p:spPr>
          <a:xfrm>
            <a:off x="898226" y="5029200"/>
            <a:ext cx="8327921" cy="954300"/>
          </a:xfrm>
          <a:prstGeom prst="rect">
            <a:avLst/>
          </a:prstGeom>
          <a:noFill/>
        </p:spPr>
        <p:txBody>
          <a:bodyPr wrap="none" rtlCol="0">
            <a:spAutoFit/>
          </a:bodyPr>
          <a:lstStyle/>
          <a:p>
            <a:r>
              <a:rPr lang="en-US" sz="1867" dirty="0">
                <a:solidFill>
                  <a:srgbClr val="4D4F53"/>
                </a:solidFill>
                <a:cs typeface="Arial" pitchFamily="34" charset="0"/>
              </a:rPr>
              <a:t>Guidelines available at </a:t>
            </a:r>
          </a:p>
          <a:p>
            <a:endParaRPr lang="en-US" sz="1867" dirty="0">
              <a:solidFill>
                <a:srgbClr val="4D4F53"/>
              </a:solidFill>
              <a:cs typeface="Arial" pitchFamily="34" charset="0"/>
            </a:endParaRPr>
          </a:p>
          <a:p>
            <a:r>
              <a:rPr lang="en-US" sz="1867" dirty="0">
                <a:solidFill>
                  <a:srgbClr val="4D4F53"/>
                </a:solidFill>
                <a:cs typeface="Arial" pitchFamily="34" charset="0"/>
              </a:rPr>
              <a:t>PeopleHub &gt; Inside Mindtree &gt;Communication &gt;Publications &gt;Marketing Net</a:t>
            </a:r>
          </a:p>
        </p:txBody>
      </p:sp>
    </p:spTree>
    <p:extLst>
      <p:ext uri="{BB962C8B-B14F-4D97-AF65-F5344CB8AC3E}">
        <p14:creationId xmlns:p14="http://schemas.microsoft.com/office/powerpoint/2010/main" val="326619940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843" y="2209801"/>
            <a:ext cx="6908800" cy="639763"/>
          </a:xfrm>
        </p:spPr>
        <p:txBody>
          <a:bodyPr/>
          <a:lstStyle>
            <a:lvl1pPr>
              <a:defRPr/>
            </a:lvl1pPr>
          </a:lstStyle>
          <a:p>
            <a:r>
              <a:rPr lang="en-US" dirty="0" smtClean="0"/>
              <a:t>Section header </a:t>
            </a:r>
            <a:endParaRPr lang="en-US" dirty="0"/>
          </a:p>
        </p:txBody>
      </p:sp>
      <p:pic>
        <p:nvPicPr>
          <p:cNvPr id="4" name="Picture 4"/>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5"/>
          <p:cNvSpPr>
            <a:spLocks noGrp="1"/>
          </p:cNvSpPr>
          <p:nvPr>
            <p:ph type="sldNum" sz="quarter" idx="4"/>
          </p:nvPr>
        </p:nvSpPr>
        <p:spPr>
          <a:xfrm>
            <a:off x="8534400" y="6416680"/>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65460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717" y="4800601"/>
            <a:ext cx="7315200" cy="566739"/>
          </a:xfrm>
        </p:spPr>
        <p:txBody>
          <a:bodyPr anchor="b">
            <a:normAutofit/>
          </a:bodyPr>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6" name="Slide Number Placeholder 5"/>
          <p:cNvSpPr>
            <a:spLocks noGrp="1"/>
          </p:cNvSpPr>
          <p:nvPr>
            <p:ph type="sldNum" sz="quarter" idx="4"/>
          </p:nvPr>
        </p:nvSpPr>
        <p:spPr>
          <a:xfrm>
            <a:off x="8534400" y="6356356"/>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53401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Closing Slide Layout">
    <p:spTree>
      <p:nvGrpSpPr>
        <p:cNvPr id="1" name=""/>
        <p:cNvGrpSpPr/>
        <p:nvPr/>
      </p:nvGrpSpPr>
      <p:grpSpPr>
        <a:xfrm>
          <a:off x="0" y="0"/>
          <a:ext cx="0" cy="0"/>
          <a:chOff x="0" y="0"/>
          <a:chExt cx="0" cy="0"/>
        </a:xfrm>
      </p:grpSpPr>
      <p:sp>
        <p:nvSpPr>
          <p:cNvPr id="5" name="TextBox 4"/>
          <p:cNvSpPr txBox="1"/>
          <p:nvPr userDrawn="1"/>
        </p:nvSpPr>
        <p:spPr>
          <a:xfrm>
            <a:off x="1879382" y="6428601"/>
            <a:ext cx="6058069" cy="230832"/>
          </a:xfrm>
          <a:prstGeom prst="rect">
            <a:avLst/>
          </a:prstGeom>
          <a:noFill/>
        </p:spPr>
        <p:txBody>
          <a:bodyPr wrap="none" rtlCol="0">
            <a:spAutoFit/>
          </a:bodyPr>
          <a:lstStyle/>
          <a:p>
            <a:r>
              <a:rPr lang="en-US" sz="900" dirty="0">
                <a:solidFill>
                  <a:srgbClr val="898989"/>
                </a:solidFill>
                <a:cs typeface="Arial" pitchFamily="34" charset="0"/>
              </a:rPr>
              <a:t>India | USA | UK | Germany | Sweden | Belgium | France | Switzerland | UAE | Singapore | Australia | Japan | China</a:t>
            </a:r>
          </a:p>
        </p:txBody>
      </p:sp>
      <p:pic>
        <p:nvPicPr>
          <p:cNvPr id="1033" name="Picture 9"/>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200280"/>
            <a:ext cx="121920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452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600" y="1535113"/>
            <a:ext cx="5386917" cy="639762"/>
          </a:xfrm>
        </p:spPr>
        <p:txBody>
          <a:bodyPr anchor="b">
            <a:normAutofit/>
          </a:bodyPr>
          <a:lstStyle>
            <a:lvl1pPr marL="0" indent="0">
              <a:buNone/>
              <a:defRPr sz="2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hasCustomPrompt="1"/>
          </p:nvPr>
        </p:nvSpPr>
        <p:spPr>
          <a:xfrm>
            <a:off x="609600" y="2174876"/>
            <a:ext cx="5386917"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5" name="Text Placeholder 4"/>
          <p:cNvSpPr>
            <a:spLocks noGrp="1"/>
          </p:cNvSpPr>
          <p:nvPr>
            <p:ph type="body" sz="quarter" idx="3" hasCustomPrompt="1"/>
          </p:nvPr>
        </p:nvSpPr>
        <p:spPr>
          <a:xfrm>
            <a:off x="6193368" y="1535113"/>
            <a:ext cx="5389033" cy="639762"/>
          </a:xfrm>
        </p:spPr>
        <p:txBody>
          <a:bodyPr anchor="b">
            <a:normAutofit/>
          </a:bodyPr>
          <a:lstStyle>
            <a:lvl1pPr marL="0" indent="0">
              <a:buNone/>
              <a:defRPr sz="2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hasCustomPrompt="1"/>
          </p:nvPr>
        </p:nvSpPr>
        <p:spPr>
          <a:xfrm>
            <a:off x="6193368" y="2174876"/>
            <a:ext cx="5389033"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11" name="Slide Number Placeholder 5"/>
          <p:cNvSpPr>
            <a:spLocks noGrp="1"/>
          </p:cNvSpPr>
          <p:nvPr>
            <p:ph type="sldNum" sz="quarter" idx="10"/>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t>‹#›</a:t>
            </a:fld>
            <a:endParaRPr lang="en-US"/>
          </a:p>
        </p:txBody>
      </p:sp>
      <p:sp>
        <p:nvSpPr>
          <p:cNvPr id="8" name="TextBox 7"/>
          <p:cNvSpPr txBox="1"/>
          <p:nvPr/>
        </p:nvSpPr>
        <p:spPr>
          <a:xfrm>
            <a:off x="5104232" y="6474768"/>
            <a:ext cx="1689886" cy="196208"/>
          </a:xfrm>
          <a:prstGeom prst="rect">
            <a:avLst/>
          </a:prstGeom>
          <a:noFill/>
        </p:spPr>
        <p:txBody>
          <a:bodyPr wrap="none" rtlCol="0">
            <a:spAutoFit/>
          </a:bodyPr>
          <a:lstStyle/>
          <a:p>
            <a:r>
              <a:rPr lang="en-US" sz="675" dirty="0" smtClean="0">
                <a:solidFill>
                  <a:prstClr val="white">
                    <a:lumMod val="65000"/>
                  </a:prstClr>
                </a:solidFill>
                <a:latin typeface="Arial" pitchFamily="34" charset="0"/>
                <a:cs typeface="Arial" pitchFamily="34" charset="0"/>
              </a:rPr>
              <a:t>Confidential - for limited circulation only</a:t>
            </a:r>
            <a:endParaRPr lang="en-US" sz="675" dirty="0">
              <a:solidFill>
                <a:prstClr val="white">
                  <a:lumMod val="65000"/>
                </a:prstClr>
              </a:solidFill>
              <a:latin typeface="Arial" pitchFamily="34" charset="0"/>
              <a:cs typeface="Arial" pitchFamily="34" charset="0"/>
            </a:endParaRPr>
          </a:p>
        </p:txBody>
      </p:sp>
    </p:spTree>
    <p:extLst>
      <p:ext uri="{BB962C8B-B14F-4D97-AF65-F5344CB8AC3E}">
        <p14:creationId xmlns:p14="http://schemas.microsoft.com/office/powerpoint/2010/main" val="418148870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or schem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B1AB395-38E6-4B95-819F-EA717C9E08FB}" type="slidenum">
              <a:rPr lang="en-US" smtClean="0">
                <a:solidFill>
                  <a:prstClr val="black">
                    <a:tint val="75000"/>
                  </a:prstClr>
                </a:solidFill>
              </a:rPr>
              <a:pPr/>
              <a:t>‹#›</a:t>
            </a:fld>
            <a:endParaRPr lang="en-US" dirty="0">
              <a:solidFill>
                <a:prstClr val="black">
                  <a:tint val="75000"/>
                </a:prstClr>
              </a:solidFill>
            </a:endParaRPr>
          </a:p>
        </p:txBody>
      </p:sp>
      <p:sp>
        <p:nvSpPr>
          <p:cNvPr id="4" name="Title 4"/>
          <p:cNvSpPr>
            <a:spLocks noGrp="1"/>
          </p:cNvSpPr>
          <p:nvPr>
            <p:ph type="title"/>
          </p:nvPr>
        </p:nvSpPr>
        <p:spPr>
          <a:xfrm>
            <a:off x="609600" y="457201"/>
            <a:ext cx="10972800" cy="639763"/>
          </a:xfrm>
        </p:spPr>
        <p:txBody>
          <a:bodyPr>
            <a:normAutofit/>
          </a:bodyPr>
          <a:lstStyle>
            <a:lvl1pPr>
              <a:defRPr sz="3200"/>
            </a:lvl1pPr>
          </a:lstStyle>
          <a:p>
            <a:r>
              <a:rPr lang="en-US" dirty="0" smtClean="0"/>
              <a:t>Colors to be used in the presentation</a:t>
            </a:r>
            <a:endParaRPr lang="en-US" dirty="0"/>
          </a:p>
        </p:txBody>
      </p:sp>
      <p:sp>
        <p:nvSpPr>
          <p:cNvPr id="5" name="Rounded Rectangle 4"/>
          <p:cNvSpPr/>
          <p:nvPr userDrawn="1"/>
        </p:nvSpPr>
        <p:spPr>
          <a:xfrm>
            <a:off x="1040191" y="1634491"/>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- 167.25.48</a:t>
            </a:r>
          </a:p>
        </p:txBody>
      </p:sp>
      <p:sp>
        <p:nvSpPr>
          <p:cNvPr id="6" name="Rounded Rectangle 5"/>
          <p:cNvSpPr/>
          <p:nvPr userDrawn="1"/>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- 227.114.34</a:t>
            </a:r>
          </a:p>
        </p:txBody>
      </p:sp>
      <p:sp>
        <p:nvSpPr>
          <p:cNvPr id="7" name="Rounded Rectangle 6"/>
          <p:cNvSpPr/>
          <p:nvPr userDrawn="1"/>
        </p:nvSpPr>
        <p:spPr>
          <a:xfrm>
            <a:off x="4368800" y="1634491"/>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black"/>
                </a:solidFill>
                <a:cs typeface="Arial" pitchFamily="34" charset="0"/>
              </a:rPr>
              <a:t>RGB - 199.210.138</a:t>
            </a:r>
          </a:p>
        </p:txBody>
      </p:sp>
      <p:sp>
        <p:nvSpPr>
          <p:cNvPr id="8" name="Rounded Rectangle 7"/>
          <p:cNvSpPr/>
          <p:nvPr userDrawn="1"/>
        </p:nvSpPr>
        <p:spPr>
          <a:xfrm>
            <a:off x="4368800" y="2493645"/>
            <a:ext cx="3048000" cy="685800"/>
          </a:xfrm>
          <a:prstGeom prst="round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black"/>
                </a:solidFill>
                <a:cs typeface="Arial" pitchFamily="34" charset="0"/>
              </a:rPr>
              <a:t>RGB - 180.180.180</a:t>
            </a:r>
          </a:p>
        </p:txBody>
      </p:sp>
      <p:sp>
        <p:nvSpPr>
          <p:cNvPr id="9" name="Rounded Rectangle 8"/>
          <p:cNvSpPr/>
          <p:nvPr userDrawn="1"/>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- 77.79.83</a:t>
            </a:r>
          </a:p>
        </p:txBody>
      </p:sp>
      <p:sp>
        <p:nvSpPr>
          <p:cNvPr id="10" name="Rounded Rectangle 9"/>
          <p:cNvSpPr/>
          <p:nvPr userDrawn="1"/>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- 131.0.81</a:t>
            </a:r>
          </a:p>
        </p:txBody>
      </p:sp>
      <p:sp>
        <p:nvSpPr>
          <p:cNvPr id="11" name="TextBox 10"/>
          <p:cNvSpPr txBox="1"/>
          <p:nvPr userDrawn="1"/>
        </p:nvSpPr>
        <p:spPr>
          <a:xfrm>
            <a:off x="898223" y="5029202"/>
            <a:ext cx="3398687" cy="738664"/>
          </a:xfrm>
          <a:prstGeom prst="rect">
            <a:avLst/>
          </a:prstGeom>
          <a:noFill/>
        </p:spPr>
        <p:txBody>
          <a:bodyPr wrap="none" rtlCol="0">
            <a:spAutoFit/>
          </a:bodyPr>
          <a:lstStyle/>
          <a:p>
            <a:r>
              <a:rPr lang="en-US" sz="1400" dirty="0">
                <a:solidFill>
                  <a:srgbClr val="4D4F53"/>
                </a:solidFill>
                <a:cs typeface="Arial" pitchFamily="34" charset="0"/>
              </a:rPr>
              <a:t>Guidelines available at </a:t>
            </a:r>
          </a:p>
          <a:p>
            <a:endParaRPr lang="en-US" sz="1400" dirty="0">
              <a:solidFill>
                <a:srgbClr val="4D4F53"/>
              </a:solidFill>
              <a:cs typeface="Arial" pitchFamily="34" charset="0"/>
            </a:endParaRPr>
          </a:p>
          <a:p>
            <a:r>
              <a:rPr lang="en-US" sz="1400" dirty="0">
                <a:solidFill>
                  <a:srgbClr val="4D4F53"/>
                </a:solidFill>
                <a:cs typeface="Arial" pitchFamily="34" charset="0"/>
              </a:rPr>
              <a:t>PeopleHub &gt; Microsites &gt;Marketing Hub</a:t>
            </a:r>
          </a:p>
        </p:txBody>
      </p:sp>
    </p:spTree>
    <p:extLst>
      <p:ext uri="{BB962C8B-B14F-4D97-AF65-F5344CB8AC3E}">
        <p14:creationId xmlns:p14="http://schemas.microsoft.com/office/powerpoint/2010/main" val="4270986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Excel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6B1AB395-38E6-4B95-819F-EA717C9E08FB}" type="slidenum">
              <a:rPr lang="en-US" smtClean="0">
                <a:solidFill>
                  <a:prstClr val="black">
                    <a:tint val="75000"/>
                  </a:prstClr>
                </a:solidFill>
              </a:rPr>
              <a:pPr/>
              <a:t>‹#›</a:t>
            </a:fld>
            <a:endParaRPr lang="en-US" dirty="0">
              <a:solidFill>
                <a:prstClr val="black">
                  <a:tint val="75000"/>
                </a:prstClr>
              </a:solidFill>
            </a:endParaRPr>
          </a:p>
        </p:txBody>
      </p:sp>
      <p:graphicFrame>
        <p:nvGraphicFramePr>
          <p:cNvPr id="4" name="Table 3"/>
          <p:cNvGraphicFramePr>
            <a:graphicFrameLocks noGrp="1"/>
          </p:cNvGraphicFramePr>
          <p:nvPr userDrawn="1">
            <p:extLst/>
          </p:nvPr>
        </p:nvGraphicFramePr>
        <p:xfrm>
          <a:off x="1016000" y="1371600"/>
          <a:ext cx="10261600" cy="2133600"/>
        </p:xfrm>
        <a:graphic>
          <a:graphicData uri="http://schemas.openxmlformats.org/drawingml/2006/table">
            <a:tbl>
              <a:tblPr firstRow="1" bandRow="1">
                <a:tableStyleId>{073A0DAA-6AF3-43AB-8588-CEC1D06C72B9}</a:tableStyleId>
              </a:tblPr>
              <a:tblGrid>
                <a:gridCol w="2565400"/>
                <a:gridCol w="2565400"/>
                <a:gridCol w="2565400"/>
                <a:gridCol w="2565400"/>
              </a:tblGrid>
              <a:tr h="533400">
                <a:tc>
                  <a:txBody>
                    <a:bodyPr/>
                    <a:lstStyle/>
                    <a:p>
                      <a:endParaRPr lang="en-US" sz="1200" dirty="0">
                        <a:solidFill>
                          <a:schemeClr val="tx1"/>
                        </a:solidFill>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tc>
                  <a:txBody>
                    <a:bodyPr/>
                    <a:lstStyle/>
                    <a:p>
                      <a:endParaRPr lang="en-US" sz="1200" dirty="0">
                        <a:solidFill>
                          <a:schemeClr val="tx1"/>
                        </a:solidFill>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tc>
                  <a:txBody>
                    <a:bodyPr/>
                    <a:lstStyle/>
                    <a:p>
                      <a:endParaRPr lang="en-US" sz="1200" dirty="0">
                        <a:solidFill>
                          <a:schemeClr val="tx1"/>
                        </a:solidFill>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tc>
                  <a:txBody>
                    <a:bodyPr/>
                    <a:lstStyle/>
                    <a:p>
                      <a:endParaRPr lang="en-US" sz="1200" dirty="0">
                        <a:solidFill>
                          <a:schemeClr val="tx1"/>
                        </a:solidFill>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tr>
              <a:tr h="533400">
                <a:tc>
                  <a:txBody>
                    <a:bodyPr/>
                    <a:lstStyle/>
                    <a:p>
                      <a:endParaRPr lang="en-US" sz="1200" dirty="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33400">
                <a:tc>
                  <a:txBody>
                    <a:bodyPr/>
                    <a:lstStyle/>
                    <a:p>
                      <a:endParaRPr lang="en-US" sz="1200" dirty="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33400">
                <a:tc>
                  <a:txBody>
                    <a:bodyPr/>
                    <a:lstStyle/>
                    <a:p>
                      <a:endParaRPr lang="en-US" sz="1200" dirty="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5658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5" name="Title 1"/>
          <p:cNvSpPr>
            <a:spLocks noGrp="1"/>
          </p:cNvSpPr>
          <p:nvPr>
            <p:ph type="title"/>
          </p:nvPr>
        </p:nvSpPr>
        <p:spPr>
          <a:xfrm>
            <a:off x="609600" y="533400"/>
            <a:ext cx="10972800" cy="457200"/>
          </a:xfrm>
        </p:spPr>
        <p:txBody>
          <a:bodyPr>
            <a:noAutofit/>
          </a:bodyPr>
          <a:lstStyle>
            <a:lvl1pPr>
              <a:defRPr sz="3200"/>
            </a:lvl1pPr>
          </a:lstStyle>
          <a:p>
            <a:r>
              <a:rPr lang="en-US" dirty="0" smtClean="0"/>
              <a:t>Click to edit Master title style</a:t>
            </a:r>
            <a:endParaRPr lang="en-US" dirty="0"/>
          </a:p>
        </p:txBody>
      </p:sp>
      <p:sp>
        <p:nvSpPr>
          <p:cNvPr id="3" name="Date Placeholder 3"/>
          <p:cNvSpPr>
            <a:spLocks noGrp="1"/>
          </p:cNvSpPr>
          <p:nvPr>
            <p:ph type="dt" sz="half" idx="10"/>
          </p:nvPr>
        </p:nvSpPr>
        <p:spPr>
          <a:xfrm>
            <a:off x="609600" y="6356355"/>
            <a:ext cx="2844800" cy="365125"/>
          </a:xfrm>
          <a:prstGeom prst="rect">
            <a:avLst/>
          </a:prstGeom>
        </p:spPr>
        <p:txBody>
          <a:bodyPr/>
          <a:lstStyle>
            <a:lvl1pPr>
              <a:defRPr/>
            </a:lvl1pPr>
          </a:lstStyle>
          <a:p>
            <a:pPr>
              <a:defRPr/>
            </a:pPr>
            <a:fld id="{8E82C8A9-4F2C-4598-AE55-57EEE7C65787}" type="datetimeFigureOut">
              <a:rPr lang="en-US">
                <a:solidFill>
                  <a:prstClr val="black"/>
                </a:solidFill>
              </a:rPr>
              <a:pPr>
                <a:defRPr/>
              </a:pPr>
              <a:t>8/22/2017</a:t>
            </a:fld>
            <a:endParaRPr lang="en-AU" dirty="0">
              <a:solidFill>
                <a:prstClr val="black"/>
              </a:solidFill>
            </a:endParaRPr>
          </a:p>
        </p:txBody>
      </p:sp>
      <p:sp>
        <p:nvSpPr>
          <p:cNvPr id="4" name="Footer Placeholder 4"/>
          <p:cNvSpPr>
            <a:spLocks noGrp="1"/>
          </p:cNvSpPr>
          <p:nvPr>
            <p:ph type="ftr" sz="quarter" idx="11"/>
          </p:nvPr>
        </p:nvSpPr>
        <p:spPr>
          <a:xfrm>
            <a:off x="4165600" y="6356355"/>
            <a:ext cx="3860800" cy="365125"/>
          </a:xfrm>
          <a:prstGeom prst="rect">
            <a:avLst/>
          </a:prstGeom>
        </p:spPr>
        <p:txBody>
          <a:bodyPr/>
          <a:lstStyle>
            <a:lvl1pPr>
              <a:defRPr/>
            </a:lvl1pPr>
          </a:lstStyle>
          <a:p>
            <a:pPr>
              <a:defRPr/>
            </a:pPr>
            <a:endParaRPr lang="en-AU" dirty="0">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706DA163-B092-4A17-9BC3-E5C2E6CB49CF}" type="slidenum">
              <a:rPr lang="en-AU">
                <a:solidFill>
                  <a:prstClr val="black">
                    <a:tint val="75000"/>
                  </a:prstClr>
                </a:solidFill>
              </a:rPr>
              <a:pPr>
                <a:defRPr/>
              </a:pPr>
              <a:t>‹#›</a:t>
            </a:fld>
            <a:endParaRPr lang="en-AU" dirty="0">
              <a:solidFill>
                <a:prstClr val="black">
                  <a:tint val="75000"/>
                </a:prstClr>
              </a:solidFill>
            </a:endParaRPr>
          </a:p>
        </p:txBody>
      </p:sp>
    </p:spTree>
    <p:extLst>
      <p:ext uri="{BB962C8B-B14F-4D97-AF65-F5344CB8AC3E}">
        <p14:creationId xmlns:p14="http://schemas.microsoft.com/office/powerpoint/2010/main" val="3261970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184" y="2159601"/>
            <a:ext cx="9601232" cy="639763"/>
          </a:xfrm>
        </p:spPr>
        <p:txBody>
          <a:bodyPr/>
          <a:lstStyle>
            <a:lvl1pPr>
              <a:defRPr/>
            </a:lvl1pPr>
          </a:lstStyle>
          <a:p>
            <a:r>
              <a:rPr lang="en-US" dirty="0" smtClean="0"/>
              <a:t>Section header </a:t>
            </a:r>
            <a:endParaRPr lang="en-US" dirty="0"/>
          </a:p>
        </p:txBody>
      </p:sp>
      <p:pic>
        <p:nvPicPr>
          <p:cNvPr id="4"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5"/>
          <p:cNvSpPr>
            <a:spLocks noGrp="1"/>
          </p:cNvSpPr>
          <p:nvPr>
            <p:ph type="sldNum" sz="quarter" idx="4"/>
          </p:nvPr>
        </p:nvSpPr>
        <p:spPr>
          <a:xfrm>
            <a:off x="9072331" y="6416676"/>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903860492"/>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Four Sectio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
        <p:nvSpPr>
          <p:cNvPr id="5" name="Content Placeholder 4"/>
          <p:cNvSpPr>
            <a:spLocks noGrp="1"/>
          </p:cNvSpPr>
          <p:nvPr>
            <p:ph sz="quarter" idx="11"/>
          </p:nvPr>
        </p:nvSpPr>
        <p:spPr>
          <a:xfrm>
            <a:off x="239184" y="1124746"/>
            <a:ext cx="5664795" cy="443199"/>
          </a:xfrm>
        </p:spPr>
        <p:txBody>
          <a:bodyPr/>
          <a:lstStyle/>
          <a:p>
            <a:pPr lvl="0"/>
            <a:r>
              <a:rPr lang="en-US" smtClean="0"/>
              <a:t>Click to edit Master text styles</a:t>
            </a:r>
          </a:p>
        </p:txBody>
      </p:sp>
      <p:sp>
        <p:nvSpPr>
          <p:cNvPr id="6" name="Content Placeholder 4"/>
          <p:cNvSpPr>
            <a:spLocks noGrp="1"/>
          </p:cNvSpPr>
          <p:nvPr>
            <p:ph sz="quarter" idx="12"/>
          </p:nvPr>
        </p:nvSpPr>
        <p:spPr>
          <a:xfrm>
            <a:off x="6288022" y="1124746"/>
            <a:ext cx="5664796" cy="443199"/>
          </a:xfrm>
        </p:spPr>
        <p:txBody>
          <a:bodyPr/>
          <a:lstStyle/>
          <a:p>
            <a:pPr lvl="0"/>
            <a:r>
              <a:rPr lang="en-US" smtClean="0"/>
              <a:t>Click to edit Master text styles</a:t>
            </a:r>
          </a:p>
        </p:txBody>
      </p:sp>
      <p:sp>
        <p:nvSpPr>
          <p:cNvPr id="7" name="Content Placeholder 4"/>
          <p:cNvSpPr>
            <a:spLocks noGrp="1"/>
          </p:cNvSpPr>
          <p:nvPr>
            <p:ph sz="quarter" idx="13"/>
          </p:nvPr>
        </p:nvSpPr>
        <p:spPr>
          <a:xfrm>
            <a:off x="239184" y="3732143"/>
            <a:ext cx="5664795" cy="443199"/>
          </a:xfrm>
        </p:spPr>
        <p:txBody>
          <a:bodyPr/>
          <a:lstStyle/>
          <a:p>
            <a:pPr lvl="0"/>
            <a:r>
              <a:rPr lang="en-US" smtClean="0"/>
              <a:t>Click to edit Master text styles</a:t>
            </a:r>
          </a:p>
        </p:txBody>
      </p:sp>
      <p:sp>
        <p:nvSpPr>
          <p:cNvPr id="8" name="Content Placeholder 4"/>
          <p:cNvSpPr>
            <a:spLocks noGrp="1"/>
          </p:cNvSpPr>
          <p:nvPr>
            <p:ph sz="quarter" idx="14"/>
          </p:nvPr>
        </p:nvSpPr>
        <p:spPr>
          <a:xfrm>
            <a:off x="6288022" y="3732143"/>
            <a:ext cx="5664796" cy="443199"/>
          </a:xfrm>
        </p:spPr>
        <p:txBody>
          <a:bodyPr/>
          <a:lstStyle/>
          <a:p>
            <a:pPr lvl="0"/>
            <a:r>
              <a:rPr lang="en-US" smtClean="0"/>
              <a:t>Click to edit Master text styles</a:t>
            </a:r>
          </a:p>
        </p:txBody>
      </p:sp>
    </p:spTree>
    <p:extLst>
      <p:ext uri="{BB962C8B-B14F-4D97-AF65-F5344CB8AC3E}">
        <p14:creationId xmlns:p14="http://schemas.microsoft.com/office/powerpoint/2010/main" val="135522550"/>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186" y="5445225"/>
            <a:ext cx="11713633" cy="566739"/>
          </a:xfrm>
        </p:spPr>
        <p:txBody>
          <a:bodyPr anchor="t">
            <a:normAutofit/>
          </a:bodyPr>
          <a:lstStyle>
            <a:lvl1pPr algn="ctr">
              <a:defRPr sz="14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239186" y="612775"/>
            <a:ext cx="11713633" cy="4640428"/>
          </a:xfrm>
        </p:spPr>
        <p:txBody>
          <a:bodyPr>
            <a:normAutofit/>
          </a:bodyPr>
          <a:lstStyle>
            <a:lvl1pPr marL="0" indent="0">
              <a:buNone/>
              <a:defRPr sz="320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smtClean="0"/>
              <a:t>Click icon to add picture</a:t>
            </a:r>
            <a:endParaRPr lang="en-US" dirty="0"/>
          </a:p>
        </p:txBody>
      </p:sp>
      <p:sp>
        <p:nvSpPr>
          <p:cNvPr id="6" name="Slide Number Placeholder 5"/>
          <p:cNvSpPr>
            <a:spLocks noGrp="1"/>
          </p:cNvSpPr>
          <p:nvPr>
            <p:ph type="sldNum" sz="quarter" idx="4"/>
          </p:nvPr>
        </p:nvSpPr>
        <p:spPr>
          <a:xfrm>
            <a:off x="9108017" y="6356352"/>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361626888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_Closing Slide Layout">
    <p:spTree>
      <p:nvGrpSpPr>
        <p:cNvPr id="1" name=""/>
        <p:cNvGrpSpPr/>
        <p:nvPr/>
      </p:nvGrpSpPr>
      <p:grpSpPr>
        <a:xfrm>
          <a:off x="0" y="0"/>
          <a:ext cx="0" cy="0"/>
          <a:chOff x="0" y="0"/>
          <a:chExt cx="0" cy="0"/>
        </a:xfrm>
      </p:grpSpPr>
      <p:sp>
        <p:nvSpPr>
          <p:cNvPr id="5" name="TextBox 4"/>
          <p:cNvSpPr txBox="1"/>
          <p:nvPr userDrawn="1"/>
        </p:nvSpPr>
        <p:spPr>
          <a:xfrm>
            <a:off x="1879381" y="6428602"/>
            <a:ext cx="7980775" cy="276999"/>
          </a:xfrm>
          <a:prstGeom prst="rect">
            <a:avLst/>
          </a:prstGeom>
          <a:noFill/>
        </p:spPr>
        <p:txBody>
          <a:bodyPr wrap="none" rtlCol="0">
            <a:spAutoFit/>
          </a:bodyPr>
          <a:lstStyle/>
          <a:p>
            <a:r>
              <a:rPr lang="en-US" sz="1200" dirty="0">
                <a:solidFill>
                  <a:srgbClr val="898989"/>
                </a:solidFill>
                <a:cs typeface="Arial" pitchFamily="34" charset="0"/>
              </a:rPr>
              <a:t>India | USA | UK | Germany | Sweden | Belgium | France | Switzerland | UAE | Singapore | Australia | Japan | China</a:t>
            </a:r>
          </a:p>
        </p:txBody>
      </p:sp>
      <p:pic>
        <p:nvPicPr>
          <p:cNvPr id="1033" name="Picture 9"/>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200278"/>
            <a:ext cx="121920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0000410"/>
      </p:ext>
    </p:extLst>
  </p:cSld>
  <p:clrMapOvr>
    <a:masterClrMapping/>
  </p:clrMapOvr>
  <p:timing>
    <p:tnLst>
      <p:par>
        <p:cTn id="1" dur="indefinite" restart="never" nodeType="tmRoot"/>
      </p:par>
    </p:tnLst>
  </p:timing>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Color schem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
        <p:nvSpPr>
          <p:cNvPr id="4" name="Title 4"/>
          <p:cNvSpPr>
            <a:spLocks noGrp="1"/>
          </p:cNvSpPr>
          <p:nvPr>
            <p:ph type="title"/>
          </p:nvPr>
        </p:nvSpPr>
        <p:spPr>
          <a:xfrm>
            <a:off x="609600" y="457201"/>
            <a:ext cx="10972800" cy="639763"/>
          </a:xfrm>
        </p:spPr>
        <p:txBody>
          <a:bodyPr>
            <a:normAutofit/>
          </a:bodyPr>
          <a:lstStyle>
            <a:lvl1pPr>
              <a:defRPr sz="3200"/>
            </a:lvl1pPr>
          </a:lstStyle>
          <a:p>
            <a:r>
              <a:rPr lang="en-US" smtClean="0"/>
              <a:t>Click to edit Master title style</a:t>
            </a:r>
            <a:endParaRPr lang="en-US" dirty="0"/>
          </a:p>
        </p:txBody>
      </p:sp>
      <p:sp>
        <p:nvSpPr>
          <p:cNvPr id="5" name="Rounded Rectangle 4"/>
          <p:cNvSpPr/>
          <p:nvPr userDrawn="1"/>
        </p:nvSpPr>
        <p:spPr>
          <a:xfrm>
            <a:off x="1040191" y="1634491"/>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prstClr val="white"/>
                </a:solidFill>
                <a:cs typeface="Arial" pitchFamily="34" charset="0"/>
              </a:rPr>
              <a:t>RGB - 167.25.48</a:t>
            </a:r>
          </a:p>
        </p:txBody>
      </p:sp>
      <p:sp>
        <p:nvSpPr>
          <p:cNvPr id="6" name="Rounded Rectangle 5"/>
          <p:cNvSpPr/>
          <p:nvPr userDrawn="1"/>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prstClr val="white"/>
                </a:solidFill>
                <a:cs typeface="Arial" pitchFamily="34" charset="0"/>
              </a:rPr>
              <a:t>RGB - 227.114.34</a:t>
            </a:r>
          </a:p>
        </p:txBody>
      </p:sp>
      <p:sp>
        <p:nvSpPr>
          <p:cNvPr id="7" name="Rounded Rectangle 6"/>
          <p:cNvSpPr/>
          <p:nvPr userDrawn="1"/>
        </p:nvSpPr>
        <p:spPr>
          <a:xfrm>
            <a:off x="4368800" y="1634491"/>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srgbClr val="4D4F53"/>
                </a:solidFill>
                <a:cs typeface="Arial" pitchFamily="34" charset="0"/>
              </a:rPr>
              <a:t>RGB - 199.210.138</a:t>
            </a:r>
          </a:p>
        </p:txBody>
      </p:sp>
      <p:sp>
        <p:nvSpPr>
          <p:cNvPr id="8" name="Rounded Rectangle 7"/>
          <p:cNvSpPr/>
          <p:nvPr userDrawn="1"/>
        </p:nvSpPr>
        <p:spPr>
          <a:xfrm>
            <a:off x="4368800" y="2493645"/>
            <a:ext cx="3048000" cy="685800"/>
          </a:xfrm>
          <a:prstGeom prst="round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srgbClr val="4D4F53"/>
                </a:solidFill>
                <a:cs typeface="Arial" pitchFamily="34" charset="0"/>
              </a:rPr>
              <a:t>RGB - 180.180.180</a:t>
            </a:r>
          </a:p>
        </p:txBody>
      </p:sp>
      <p:sp>
        <p:nvSpPr>
          <p:cNvPr id="9" name="Rounded Rectangle 8"/>
          <p:cNvSpPr/>
          <p:nvPr userDrawn="1"/>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prstClr val="white"/>
                </a:solidFill>
                <a:cs typeface="Arial" pitchFamily="34" charset="0"/>
              </a:rPr>
              <a:t>RGB - 77.79.83</a:t>
            </a:r>
          </a:p>
        </p:txBody>
      </p:sp>
      <p:sp>
        <p:nvSpPr>
          <p:cNvPr id="10" name="Rounded Rectangle 9"/>
          <p:cNvSpPr/>
          <p:nvPr userDrawn="1"/>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prstClr val="white"/>
                </a:solidFill>
                <a:cs typeface="Arial" pitchFamily="34" charset="0"/>
              </a:rPr>
              <a:t>RGB - 131.0.81</a:t>
            </a:r>
          </a:p>
        </p:txBody>
      </p:sp>
      <p:sp>
        <p:nvSpPr>
          <p:cNvPr id="11" name="TextBox 10"/>
          <p:cNvSpPr txBox="1"/>
          <p:nvPr userDrawn="1"/>
        </p:nvSpPr>
        <p:spPr>
          <a:xfrm>
            <a:off x="898226" y="5029200"/>
            <a:ext cx="8327921" cy="954300"/>
          </a:xfrm>
          <a:prstGeom prst="rect">
            <a:avLst/>
          </a:prstGeom>
          <a:noFill/>
        </p:spPr>
        <p:txBody>
          <a:bodyPr wrap="none" rtlCol="0">
            <a:spAutoFit/>
          </a:bodyPr>
          <a:lstStyle/>
          <a:p>
            <a:r>
              <a:rPr lang="en-US" sz="1867" dirty="0">
                <a:solidFill>
                  <a:srgbClr val="4D4F53"/>
                </a:solidFill>
                <a:cs typeface="Arial" pitchFamily="34" charset="0"/>
              </a:rPr>
              <a:t>Guidelines available at </a:t>
            </a:r>
          </a:p>
          <a:p>
            <a:endParaRPr lang="en-US" sz="1867" dirty="0">
              <a:solidFill>
                <a:srgbClr val="4D4F53"/>
              </a:solidFill>
              <a:cs typeface="Arial" pitchFamily="34" charset="0"/>
            </a:endParaRPr>
          </a:p>
          <a:p>
            <a:r>
              <a:rPr lang="en-US" sz="1867" dirty="0">
                <a:solidFill>
                  <a:srgbClr val="4D4F53"/>
                </a:solidFill>
                <a:cs typeface="Arial" pitchFamily="34" charset="0"/>
              </a:rPr>
              <a:t>PeopleHub &gt; Inside Mindtree &gt;Communication &gt;Publications &gt;Marketing Net</a:t>
            </a:r>
          </a:p>
        </p:txBody>
      </p:sp>
    </p:spTree>
    <p:extLst>
      <p:ext uri="{BB962C8B-B14F-4D97-AF65-F5344CB8AC3E}">
        <p14:creationId xmlns:p14="http://schemas.microsoft.com/office/powerpoint/2010/main" val="357674483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843" y="2209801"/>
            <a:ext cx="6908800" cy="639763"/>
          </a:xfrm>
        </p:spPr>
        <p:txBody>
          <a:bodyPr/>
          <a:lstStyle>
            <a:lvl1pPr>
              <a:defRPr/>
            </a:lvl1pPr>
          </a:lstStyle>
          <a:p>
            <a:r>
              <a:rPr lang="en-US" dirty="0" smtClean="0"/>
              <a:t>Section header </a:t>
            </a:r>
            <a:endParaRPr lang="en-US" dirty="0"/>
          </a:p>
        </p:txBody>
      </p:sp>
      <p:pic>
        <p:nvPicPr>
          <p:cNvPr id="4" name="Picture 4"/>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5"/>
          <p:cNvSpPr>
            <a:spLocks noGrp="1"/>
          </p:cNvSpPr>
          <p:nvPr>
            <p:ph type="sldNum" sz="quarter" idx="4"/>
          </p:nvPr>
        </p:nvSpPr>
        <p:spPr>
          <a:xfrm>
            <a:off x="8534400" y="6416680"/>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31557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717" y="4800601"/>
            <a:ext cx="7315200" cy="566739"/>
          </a:xfrm>
        </p:spPr>
        <p:txBody>
          <a:bodyPr anchor="b">
            <a:normAutofit/>
          </a:bodyPr>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6" name="Slide Number Placeholder 5"/>
          <p:cNvSpPr>
            <a:spLocks noGrp="1"/>
          </p:cNvSpPr>
          <p:nvPr>
            <p:ph type="sldNum" sz="quarter" idx="4"/>
          </p:nvPr>
        </p:nvSpPr>
        <p:spPr>
          <a:xfrm>
            <a:off x="8534400" y="6356356"/>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4384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smtClean="0"/>
              <a:t>Click to edit Master title style</a:t>
            </a:r>
            <a:endParaRPr lang="en-US" dirty="0"/>
          </a:p>
        </p:txBody>
      </p:sp>
      <p:sp>
        <p:nvSpPr>
          <p:cNvPr id="7"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t>‹#›</a:t>
            </a:fld>
            <a:endParaRPr lang="en-US"/>
          </a:p>
        </p:txBody>
      </p:sp>
    </p:spTree>
    <p:extLst>
      <p:ext uri="{BB962C8B-B14F-4D97-AF65-F5344CB8AC3E}">
        <p14:creationId xmlns:p14="http://schemas.microsoft.com/office/powerpoint/2010/main" val="2424492701"/>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Closing Slide Layout">
    <p:spTree>
      <p:nvGrpSpPr>
        <p:cNvPr id="1" name=""/>
        <p:cNvGrpSpPr/>
        <p:nvPr/>
      </p:nvGrpSpPr>
      <p:grpSpPr>
        <a:xfrm>
          <a:off x="0" y="0"/>
          <a:ext cx="0" cy="0"/>
          <a:chOff x="0" y="0"/>
          <a:chExt cx="0" cy="0"/>
        </a:xfrm>
      </p:grpSpPr>
      <p:sp>
        <p:nvSpPr>
          <p:cNvPr id="5" name="TextBox 4"/>
          <p:cNvSpPr txBox="1"/>
          <p:nvPr userDrawn="1"/>
        </p:nvSpPr>
        <p:spPr>
          <a:xfrm>
            <a:off x="1879382" y="6428601"/>
            <a:ext cx="6058069" cy="230832"/>
          </a:xfrm>
          <a:prstGeom prst="rect">
            <a:avLst/>
          </a:prstGeom>
          <a:noFill/>
        </p:spPr>
        <p:txBody>
          <a:bodyPr wrap="none" rtlCol="0">
            <a:spAutoFit/>
          </a:bodyPr>
          <a:lstStyle/>
          <a:p>
            <a:r>
              <a:rPr lang="en-US" sz="900" dirty="0">
                <a:solidFill>
                  <a:srgbClr val="898989"/>
                </a:solidFill>
                <a:cs typeface="Arial" pitchFamily="34" charset="0"/>
              </a:rPr>
              <a:t>India | USA | UK | Germany | Sweden | Belgium | France | Switzerland | UAE | Singapore | Australia | Japan | China</a:t>
            </a:r>
          </a:p>
        </p:txBody>
      </p:sp>
      <p:pic>
        <p:nvPicPr>
          <p:cNvPr id="1033" name="Picture 9"/>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200280"/>
            <a:ext cx="121920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9764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_Color schem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B1AB395-38E6-4B95-819F-EA717C9E08FB}" type="slidenum">
              <a:rPr lang="en-US" smtClean="0">
                <a:solidFill>
                  <a:prstClr val="black">
                    <a:tint val="75000"/>
                  </a:prstClr>
                </a:solidFill>
              </a:rPr>
              <a:pPr/>
              <a:t>‹#›</a:t>
            </a:fld>
            <a:endParaRPr lang="en-US" dirty="0">
              <a:solidFill>
                <a:prstClr val="black">
                  <a:tint val="75000"/>
                </a:prstClr>
              </a:solidFill>
            </a:endParaRPr>
          </a:p>
        </p:txBody>
      </p:sp>
      <p:sp>
        <p:nvSpPr>
          <p:cNvPr id="4" name="Title 4"/>
          <p:cNvSpPr>
            <a:spLocks noGrp="1"/>
          </p:cNvSpPr>
          <p:nvPr>
            <p:ph type="title"/>
          </p:nvPr>
        </p:nvSpPr>
        <p:spPr>
          <a:xfrm>
            <a:off x="609600" y="457201"/>
            <a:ext cx="10972800" cy="639763"/>
          </a:xfrm>
        </p:spPr>
        <p:txBody>
          <a:bodyPr>
            <a:normAutofit/>
          </a:bodyPr>
          <a:lstStyle>
            <a:lvl1pPr>
              <a:defRPr sz="3200"/>
            </a:lvl1pPr>
          </a:lstStyle>
          <a:p>
            <a:r>
              <a:rPr lang="en-US" dirty="0" smtClean="0"/>
              <a:t>Colors to be used in the presentation</a:t>
            </a:r>
            <a:endParaRPr lang="en-US" dirty="0"/>
          </a:p>
        </p:txBody>
      </p:sp>
      <p:sp>
        <p:nvSpPr>
          <p:cNvPr id="5" name="Rounded Rectangle 4"/>
          <p:cNvSpPr/>
          <p:nvPr userDrawn="1"/>
        </p:nvSpPr>
        <p:spPr>
          <a:xfrm>
            <a:off x="1040191" y="1634491"/>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- 167.25.48</a:t>
            </a:r>
          </a:p>
        </p:txBody>
      </p:sp>
      <p:sp>
        <p:nvSpPr>
          <p:cNvPr id="6" name="Rounded Rectangle 5"/>
          <p:cNvSpPr/>
          <p:nvPr userDrawn="1"/>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- 227.114.34</a:t>
            </a:r>
          </a:p>
        </p:txBody>
      </p:sp>
      <p:sp>
        <p:nvSpPr>
          <p:cNvPr id="7" name="Rounded Rectangle 6"/>
          <p:cNvSpPr/>
          <p:nvPr userDrawn="1"/>
        </p:nvSpPr>
        <p:spPr>
          <a:xfrm>
            <a:off x="4368800" y="1634491"/>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black"/>
                </a:solidFill>
                <a:cs typeface="Arial" pitchFamily="34" charset="0"/>
              </a:rPr>
              <a:t>RGB - 199.210.138</a:t>
            </a:r>
          </a:p>
        </p:txBody>
      </p:sp>
      <p:sp>
        <p:nvSpPr>
          <p:cNvPr id="8" name="Rounded Rectangle 7"/>
          <p:cNvSpPr/>
          <p:nvPr userDrawn="1"/>
        </p:nvSpPr>
        <p:spPr>
          <a:xfrm>
            <a:off x="4368800" y="2493645"/>
            <a:ext cx="3048000" cy="685800"/>
          </a:xfrm>
          <a:prstGeom prst="round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black"/>
                </a:solidFill>
                <a:cs typeface="Arial" pitchFamily="34" charset="0"/>
              </a:rPr>
              <a:t>RGB - 180.180.180</a:t>
            </a:r>
          </a:p>
        </p:txBody>
      </p:sp>
      <p:sp>
        <p:nvSpPr>
          <p:cNvPr id="9" name="Rounded Rectangle 8"/>
          <p:cNvSpPr/>
          <p:nvPr userDrawn="1"/>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- 77.79.83</a:t>
            </a:r>
          </a:p>
        </p:txBody>
      </p:sp>
      <p:sp>
        <p:nvSpPr>
          <p:cNvPr id="10" name="Rounded Rectangle 9"/>
          <p:cNvSpPr/>
          <p:nvPr userDrawn="1"/>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- 131.0.81</a:t>
            </a:r>
          </a:p>
        </p:txBody>
      </p:sp>
      <p:sp>
        <p:nvSpPr>
          <p:cNvPr id="11" name="TextBox 10"/>
          <p:cNvSpPr txBox="1"/>
          <p:nvPr userDrawn="1"/>
        </p:nvSpPr>
        <p:spPr>
          <a:xfrm>
            <a:off x="898223" y="5029202"/>
            <a:ext cx="3398687" cy="738664"/>
          </a:xfrm>
          <a:prstGeom prst="rect">
            <a:avLst/>
          </a:prstGeom>
          <a:noFill/>
        </p:spPr>
        <p:txBody>
          <a:bodyPr wrap="none" rtlCol="0">
            <a:spAutoFit/>
          </a:bodyPr>
          <a:lstStyle/>
          <a:p>
            <a:r>
              <a:rPr lang="en-US" sz="1400" dirty="0">
                <a:solidFill>
                  <a:srgbClr val="4D4F53"/>
                </a:solidFill>
                <a:cs typeface="Arial" pitchFamily="34" charset="0"/>
              </a:rPr>
              <a:t>Guidelines available at </a:t>
            </a:r>
          </a:p>
          <a:p>
            <a:endParaRPr lang="en-US" sz="1400" dirty="0">
              <a:solidFill>
                <a:srgbClr val="4D4F53"/>
              </a:solidFill>
              <a:cs typeface="Arial" pitchFamily="34" charset="0"/>
            </a:endParaRPr>
          </a:p>
          <a:p>
            <a:r>
              <a:rPr lang="en-US" sz="1400" dirty="0">
                <a:solidFill>
                  <a:srgbClr val="4D4F53"/>
                </a:solidFill>
                <a:cs typeface="Arial" pitchFamily="34" charset="0"/>
              </a:rPr>
              <a:t>PeopleHub &gt; Microsites &gt;Marketing Hub</a:t>
            </a:r>
          </a:p>
        </p:txBody>
      </p:sp>
    </p:spTree>
    <p:extLst>
      <p:ext uri="{BB962C8B-B14F-4D97-AF65-F5344CB8AC3E}">
        <p14:creationId xmlns:p14="http://schemas.microsoft.com/office/powerpoint/2010/main" val="375497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Excel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6B1AB395-38E6-4B95-819F-EA717C9E08FB}" type="slidenum">
              <a:rPr lang="en-US" smtClean="0">
                <a:solidFill>
                  <a:prstClr val="black">
                    <a:tint val="75000"/>
                  </a:prstClr>
                </a:solidFill>
              </a:rPr>
              <a:pPr/>
              <a:t>‹#›</a:t>
            </a:fld>
            <a:endParaRPr lang="en-US" dirty="0">
              <a:solidFill>
                <a:prstClr val="black">
                  <a:tint val="75000"/>
                </a:prstClr>
              </a:solidFill>
            </a:endParaRPr>
          </a:p>
        </p:txBody>
      </p:sp>
      <p:graphicFrame>
        <p:nvGraphicFramePr>
          <p:cNvPr id="4" name="Table 3"/>
          <p:cNvGraphicFramePr>
            <a:graphicFrameLocks noGrp="1"/>
          </p:cNvGraphicFramePr>
          <p:nvPr userDrawn="1">
            <p:extLst/>
          </p:nvPr>
        </p:nvGraphicFramePr>
        <p:xfrm>
          <a:off x="1016000" y="1371600"/>
          <a:ext cx="10261600" cy="2133600"/>
        </p:xfrm>
        <a:graphic>
          <a:graphicData uri="http://schemas.openxmlformats.org/drawingml/2006/table">
            <a:tbl>
              <a:tblPr firstRow="1" bandRow="1">
                <a:tableStyleId>{073A0DAA-6AF3-43AB-8588-CEC1D06C72B9}</a:tableStyleId>
              </a:tblPr>
              <a:tblGrid>
                <a:gridCol w="2565400"/>
                <a:gridCol w="2565400"/>
                <a:gridCol w="2565400"/>
                <a:gridCol w="2565400"/>
              </a:tblGrid>
              <a:tr h="533400">
                <a:tc>
                  <a:txBody>
                    <a:bodyPr/>
                    <a:lstStyle/>
                    <a:p>
                      <a:endParaRPr lang="en-US" sz="1200" dirty="0">
                        <a:solidFill>
                          <a:schemeClr val="tx1"/>
                        </a:solidFill>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tc>
                  <a:txBody>
                    <a:bodyPr/>
                    <a:lstStyle/>
                    <a:p>
                      <a:endParaRPr lang="en-US" sz="1200" dirty="0">
                        <a:solidFill>
                          <a:schemeClr val="tx1"/>
                        </a:solidFill>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tc>
                  <a:txBody>
                    <a:bodyPr/>
                    <a:lstStyle/>
                    <a:p>
                      <a:endParaRPr lang="en-US" sz="1200" dirty="0">
                        <a:solidFill>
                          <a:schemeClr val="tx1"/>
                        </a:solidFill>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tc>
                  <a:txBody>
                    <a:bodyPr/>
                    <a:lstStyle/>
                    <a:p>
                      <a:endParaRPr lang="en-US" sz="1200" dirty="0">
                        <a:solidFill>
                          <a:schemeClr val="tx1"/>
                        </a:solidFill>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tr>
              <a:tr h="533400">
                <a:tc>
                  <a:txBody>
                    <a:bodyPr/>
                    <a:lstStyle/>
                    <a:p>
                      <a:endParaRPr lang="en-US" sz="1200" dirty="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33400">
                <a:tc>
                  <a:txBody>
                    <a:bodyPr/>
                    <a:lstStyle/>
                    <a:p>
                      <a:endParaRPr lang="en-US" sz="1200" dirty="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33400">
                <a:tc>
                  <a:txBody>
                    <a:bodyPr/>
                    <a:lstStyle/>
                    <a:p>
                      <a:endParaRPr lang="en-US" sz="1200" dirty="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marL="121920" marR="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378972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5" name="Title 1"/>
          <p:cNvSpPr>
            <a:spLocks noGrp="1"/>
          </p:cNvSpPr>
          <p:nvPr>
            <p:ph type="title"/>
          </p:nvPr>
        </p:nvSpPr>
        <p:spPr>
          <a:xfrm>
            <a:off x="609600" y="533400"/>
            <a:ext cx="10972800" cy="457200"/>
          </a:xfrm>
        </p:spPr>
        <p:txBody>
          <a:bodyPr>
            <a:noAutofit/>
          </a:bodyPr>
          <a:lstStyle>
            <a:lvl1pPr>
              <a:defRPr sz="3200"/>
            </a:lvl1pPr>
          </a:lstStyle>
          <a:p>
            <a:r>
              <a:rPr lang="en-US" dirty="0" smtClean="0"/>
              <a:t>Click to edit Master title style</a:t>
            </a:r>
            <a:endParaRPr lang="en-US" dirty="0"/>
          </a:p>
        </p:txBody>
      </p:sp>
      <p:sp>
        <p:nvSpPr>
          <p:cNvPr id="3" name="Date Placeholder 3"/>
          <p:cNvSpPr>
            <a:spLocks noGrp="1"/>
          </p:cNvSpPr>
          <p:nvPr>
            <p:ph type="dt" sz="half" idx="10"/>
          </p:nvPr>
        </p:nvSpPr>
        <p:spPr>
          <a:xfrm>
            <a:off x="609600" y="6356355"/>
            <a:ext cx="2844800" cy="365125"/>
          </a:xfrm>
          <a:prstGeom prst="rect">
            <a:avLst/>
          </a:prstGeom>
        </p:spPr>
        <p:txBody>
          <a:bodyPr/>
          <a:lstStyle>
            <a:lvl1pPr>
              <a:defRPr/>
            </a:lvl1pPr>
          </a:lstStyle>
          <a:p>
            <a:pPr>
              <a:defRPr/>
            </a:pPr>
            <a:fld id="{8E82C8A9-4F2C-4598-AE55-57EEE7C65787}" type="datetimeFigureOut">
              <a:rPr lang="en-US">
                <a:solidFill>
                  <a:prstClr val="black"/>
                </a:solidFill>
              </a:rPr>
              <a:pPr>
                <a:defRPr/>
              </a:pPr>
              <a:t>8/22/2017</a:t>
            </a:fld>
            <a:endParaRPr lang="en-AU" dirty="0">
              <a:solidFill>
                <a:prstClr val="black"/>
              </a:solidFill>
            </a:endParaRPr>
          </a:p>
        </p:txBody>
      </p:sp>
      <p:sp>
        <p:nvSpPr>
          <p:cNvPr id="4" name="Footer Placeholder 4"/>
          <p:cNvSpPr>
            <a:spLocks noGrp="1"/>
          </p:cNvSpPr>
          <p:nvPr>
            <p:ph type="ftr" sz="quarter" idx="11"/>
          </p:nvPr>
        </p:nvSpPr>
        <p:spPr>
          <a:xfrm>
            <a:off x="4165600" y="6356355"/>
            <a:ext cx="3860800" cy="365125"/>
          </a:xfrm>
          <a:prstGeom prst="rect">
            <a:avLst/>
          </a:prstGeom>
        </p:spPr>
        <p:txBody>
          <a:bodyPr/>
          <a:lstStyle>
            <a:lvl1pPr>
              <a:defRPr/>
            </a:lvl1pPr>
          </a:lstStyle>
          <a:p>
            <a:pPr>
              <a:defRPr/>
            </a:pPr>
            <a:endParaRPr lang="en-AU" dirty="0">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706DA163-B092-4A17-9BC3-E5C2E6CB49CF}" type="slidenum">
              <a:rPr lang="en-AU">
                <a:solidFill>
                  <a:prstClr val="black">
                    <a:tint val="75000"/>
                  </a:prstClr>
                </a:solidFill>
              </a:rPr>
              <a:pPr>
                <a:defRPr/>
              </a:pPr>
              <a:t>‹#›</a:t>
            </a:fld>
            <a:endParaRPr lang="en-AU" dirty="0">
              <a:solidFill>
                <a:prstClr val="black">
                  <a:tint val="75000"/>
                </a:prstClr>
              </a:solidFill>
            </a:endParaRPr>
          </a:p>
        </p:txBody>
      </p:sp>
    </p:spTree>
    <p:extLst>
      <p:ext uri="{BB962C8B-B14F-4D97-AF65-F5344CB8AC3E}">
        <p14:creationId xmlns:p14="http://schemas.microsoft.com/office/powerpoint/2010/main" val="2317017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184" y="2159601"/>
            <a:ext cx="9601232" cy="639763"/>
          </a:xfrm>
        </p:spPr>
        <p:txBody>
          <a:bodyPr/>
          <a:lstStyle>
            <a:lvl1pPr>
              <a:defRPr/>
            </a:lvl1pPr>
          </a:lstStyle>
          <a:p>
            <a:r>
              <a:rPr lang="en-US" dirty="0" smtClean="0"/>
              <a:t>Section header </a:t>
            </a:r>
            <a:endParaRPr lang="en-US" dirty="0"/>
          </a:p>
        </p:txBody>
      </p:sp>
      <p:pic>
        <p:nvPicPr>
          <p:cNvPr id="4"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5"/>
          <p:cNvSpPr>
            <a:spLocks noGrp="1"/>
          </p:cNvSpPr>
          <p:nvPr>
            <p:ph type="sldNum" sz="quarter" idx="4"/>
          </p:nvPr>
        </p:nvSpPr>
        <p:spPr>
          <a:xfrm>
            <a:off x="9072331" y="6416676"/>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836898604"/>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Four Sectio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
        <p:nvSpPr>
          <p:cNvPr id="5" name="Content Placeholder 4"/>
          <p:cNvSpPr>
            <a:spLocks noGrp="1"/>
          </p:cNvSpPr>
          <p:nvPr>
            <p:ph sz="quarter" idx="11"/>
          </p:nvPr>
        </p:nvSpPr>
        <p:spPr>
          <a:xfrm>
            <a:off x="239184" y="1124746"/>
            <a:ext cx="5664795" cy="443199"/>
          </a:xfrm>
        </p:spPr>
        <p:txBody>
          <a:bodyPr/>
          <a:lstStyle/>
          <a:p>
            <a:pPr lvl="0"/>
            <a:r>
              <a:rPr lang="en-US" smtClean="0"/>
              <a:t>Click to edit Master text styles</a:t>
            </a:r>
          </a:p>
        </p:txBody>
      </p:sp>
      <p:sp>
        <p:nvSpPr>
          <p:cNvPr id="6" name="Content Placeholder 4"/>
          <p:cNvSpPr>
            <a:spLocks noGrp="1"/>
          </p:cNvSpPr>
          <p:nvPr>
            <p:ph sz="quarter" idx="12"/>
          </p:nvPr>
        </p:nvSpPr>
        <p:spPr>
          <a:xfrm>
            <a:off x="6288022" y="1124746"/>
            <a:ext cx="5664796" cy="443199"/>
          </a:xfrm>
        </p:spPr>
        <p:txBody>
          <a:bodyPr/>
          <a:lstStyle/>
          <a:p>
            <a:pPr lvl="0"/>
            <a:r>
              <a:rPr lang="en-US" smtClean="0"/>
              <a:t>Click to edit Master text styles</a:t>
            </a:r>
          </a:p>
        </p:txBody>
      </p:sp>
      <p:sp>
        <p:nvSpPr>
          <p:cNvPr id="7" name="Content Placeholder 4"/>
          <p:cNvSpPr>
            <a:spLocks noGrp="1"/>
          </p:cNvSpPr>
          <p:nvPr>
            <p:ph sz="quarter" idx="13"/>
          </p:nvPr>
        </p:nvSpPr>
        <p:spPr>
          <a:xfrm>
            <a:off x="239184" y="3732143"/>
            <a:ext cx="5664795" cy="443199"/>
          </a:xfrm>
        </p:spPr>
        <p:txBody>
          <a:bodyPr/>
          <a:lstStyle/>
          <a:p>
            <a:pPr lvl="0"/>
            <a:r>
              <a:rPr lang="en-US" smtClean="0"/>
              <a:t>Click to edit Master text styles</a:t>
            </a:r>
          </a:p>
        </p:txBody>
      </p:sp>
      <p:sp>
        <p:nvSpPr>
          <p:cNvPr id="8" name="Content Placeholder 4"/>
          <p:cNvSpPr>
            <a:spLocks noGrp="1"/>
          </p:cNvSpPr>
          <p:nvPr>
            <p:ph sz="quarter" idx="14"/>
          </p:nvPr>
        </p:nvSpPr>
        <p:spPr>
          <a:xfrm>
            <a:off x="6288022" y="3732143"/>
            <a:ext cx="5664796" cy="443199"/>
          </a:xfrm>
        </p:spPr>
        <p:txBody>
          <a:bodyPr/>
          <a:lstStyle/>
          <a:p>
            <a:pPr lvl="0"/>
            <a:r>
              <a:rPr lang="en-US" smtClean="0"/>
              <a:t>Click to edit Master text styles</a:t>
            </a:r>
          </a:p>
        </p:txBody>
      </p:sp>
    </p:spTree>
    <p:extLst>
      <p:ext uri="{BB962C8B-B14F-4D97-AF65-F5344CB8AC3E}">
        <p14:creationId xmlns:p14="http://schemas.microsoft.com/office/powerpoint/2010/main" val="2811289293"/>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5_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186" y="5445225"/>
            <a:ext cx="11713633" cy="566739"/>
          </a:xfrm>
        </p:spPr>
        <p:txBody>
          <a:bodyPr anchor="t">
            <a:normAutofit/>
          </a:bodyPr>
          <a:lstStyle>
            <a:lvl1pPr algn="ctr">
              <a:defRPr sz="14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239186" y="612775"/>
            <a:ext cx="11713633" cy="4640428"/>
          </a:xfrm>
        </p:spPr>
        <p:txBody>
          <a:bodyPr>
            <a:normAutofit/>
          </a:bodyPr>
          <a:lstStyle>
            <a:lvl1pPr marL="0" indent="0">
              <a:buNone/>
              <a:defRPr sz="320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smtClean="0"/>
              <a:t>Click icon to add picture</a:t>
            </a:r>
            <a:endParaRPr lang="en-US" dirty="0"/>
          </a:p>
        </p:txBody>
      </p:sp>
      <p:sp>
        <p:nvSpPr>
          <p:cNvPr id="6" name="Slide Number Placeholder 5"/>
          <p:cNvSpPr>
            <a:spLocks noGrp="1"/>
          </p:cNvSpPr>
          <p:nvPr>
            <p:ph type="sldNum" sz="quarter" idx="4"/>
          </p:nvPr>
        </p:nvSpPr>
        <p:spPr>
          <a:xfrm>
            <a:off x="9108017" y="6356352"/>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1276562614"/>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_Closing Slide Layout">
    <p:spTree>
      <p:nvGrpSpPr>
        <p:cNvPr id="1" name=""/>
        <p:cNvGrpSpPr/>
        <p:nvPr/>
      </p:nvGrpSpPr>
      <p:grpSpPr>
        <a:xfrm>
          <a:off x="0" y="0"/>
          <a:ext cx="0" cy="0"/>
          <a:chOff x="0" y="0"/>
          <a:chExt cx="0" cy="0"/>
        </a:xfrm>
      </p:grpSpPr>
      <p:sp>
        <p:nvSpPr>
          <p:cNvPr id="5" name="TextBox 4"/>
          <p:cNvSpPr txBox="1"/>
          <p:nvPr userDrawn="1"/>
        </p:nvSpPr>
        <p:spPr>
          <a:xfrm>
            <a:off x="1879381" y="6428602"/>
            <a:ext cx="7980775" cy="276999"/>
          </a:xfrm>
          <a:prstGeom prst="rect">
            <a:avLst/>
          </a:prstGeom>
          <a:noFill/>
        </p:spPr>
        <p:txBody>
          <a:bodyPr wrap="none" rtlCol="0">
            <a:spAutoFit/>
          </a:bodyPr>
          <a:lstStyle/>
          <a:p>
            <a:r>
              <a:rPr lang="en-US" sz="1200" dirty="0">
                <a:solidFill>
                  <a:srgbClr val="898989"/>
                </a:solidFill>
                <a:cs typeface="Arial" pitchFamily="34" charset="0"/>
              </a:rPr>
              <a:t>India | USA | UK | Germany | Sweden | Belgium | France | Switzerland | UAE | Singapore | Australia | Japan | China</a:t>
            </a:r>
          </a:p>
        </p:txBody>
      </p:sp>
      <p:pic>
        <p:nvPicPr>
          <p:cNvPr id="1033" name="Picture 9"/>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200278"/>
            <a:ext cx="121920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0574945"/>
      </p:ext>
    </p:extLst>
  </p:cSld>
  <p:clrMapOvr>
    <a:masterClrMapping/>
  </p:clrMapOvr>
  <p:timing>
    <p:tnLst>
      <p:par>
        <p:cTn id="1" dur="indefinite" restart="never" nodeType="tmRoot"/>
      </p:par>
    </p:tnLst>
  </p:timing>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_Color schem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
        <p:nvSpPr>
          <p:cNvPr id="4" name="Title 4"/>
          <p:cNvSpPr>
            <a:spLocks noGrp="1"/>
          </p:cNvSpPr>
          <p:nvPr>
            <p:ph type="title"/>
          </p:nvPr>
        </p:nvSpPr>
        <p:spPr>
          <a:xfrm>
            <a:off x="609600" y="457201"/>
            <a:ext cx="10972800" cy="639763"/>
          </a:xfrm>
        </p:spPr>
        <p:txBody>
          <a:bodyPr>
            <a:normAutofit/>
          </a:bodyPr>
          <a:lstStyle>
            <a:lvl1pPr>
              <a:defRPr sz="3200"/>
            </a:lvl1pPr>
          </a:lstStyle>
          <a:p>
            <a:r>
              <a:rPr lang="en-US" smtClean="0"/>
              <a:t>Click to edit Master title style</a:t>
            </a:r>
            <a:endParaRPr lang="en-US" dirty="0"/>
          </a:p>
        </p:txBody>
      </p:sp>
      <p:sp>
        <p:nvSpPr>
          <p:cNvPr id="5" name="Rounded Rectangle 4"/>
          <p:cNvSpPr/>
          <p:nvPr userDrawn="1"/>
        </p:nvSpPr>
        <p:spPr>
          <a:xfrm>
            <a:off x="1040191" y="1634491"/>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prstClr val="white"/>
                </a:solidFill>
                <a:cs typeface="Arial" pitchFamily="34" charset="0"/>
              </a:rPr>
              <a:t>RGB - 167.25.48</a:t>
            </a:r>
          </a:p>
        </p:txBody>
      </p:sp>
      <p:sp>
        <p:nvSpPr>
          <p:cNvPr id="6" name="Rounded Rectangle 5"/>
          <p:cNvSpPr/>
          <p:nvPr userDrawn="1"/>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prstClr val="white"/>
                </a:solidFill>
                <a:cs typeface="Arial" pitchFamily="34" charset="0"/>
              </a:rPr>
              <a:t>RGB - 227.114.34</a:t>
            </a:r>
          </a:p>
        </p:txBody>
      </p:sp>
      <p:sp>
        <p:nvSpPr>
          <p:cNvPr id="7" name="Rounded Rectangle 6"/>
          <p:cNvSpPr/>
          <p:nvPr userDrawn="1"/>
        </p:nvSpPr>
        <p:spPr>
          <a:xfrm>
            <a:off x="4368800" y="1634491"/>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srgbClr val="4D4F53"/>
                </a:solidFill>
                <a:cs typeface="Arial" pitchFamily="34" charset="0"/>
              </a:rPr>
              <a:t>RGB - 199.210.138</a:t>
            </a:r>
          </a:p>
        </p:txBody>
      </p:sp>
      <p:sp>
        <p:nvSpPr>
          <p:cNvPr id="8" name="Rounded Rectangle 7"/>
          <p:cNvSpPr/>
          <p:nvPr userDrawn="1"/>
        </p:nvSpPr>
        <p:spPr>
          <a:xfrm>
            <a:off x="4368800" y="2493645"/>
            <a:ext cx="3048000" cy="685800"/>
          </a:xfrm>
          <a:prstGeom prst="round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srgbClr val="4D4F53"/>
                </a:solidFill>
                <a:cs typeface="Arial" pitchFamily="34" charset="0"/>
              </a:rPr>
              <a:t>RGB - 180.180.180</a:t>
            </a:r>
          </a:p>
        </p:txBody>
      </p:sp>
      <p:sp>
        <p:nvSpPr>
          <p:cNvPr id="9" name="Rounded Rectangle 8"/>
          <p:cNvSpPr/>
          <p:nvPr userDrawn="1"/>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prstClr val="white"/>
                </a:solidFill>
                <a:cs typeface="Arial" pitchFamily="34" charset="0"/>
              </a:rPr>
              <a:t>RGB - 77.79.83</a:t>
            </a:r>
          </a:p>
        </p:txBody>
      </p:sp>
      <p:sp>
        <p:nvSpPr>
          <p:cNvPr id="10" name="Rounded Rectangle 9"/>
          <p:cNvSpPr/>
          <p:nvPr userDrawn="1"/>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prstClr val="white"/>
                </a:solidFill>
                <a:cs typeface="Arial" pitchFamily="34" charset="0"/>
              </a:rPr>
              <a:t>RGB - 131.0.81</a:t>
            </a:r>
          </a:p>
        </p:txBody>
      </p:sp>
      <p:sp>
        <p:nvSpPr>
          <p:cNvPr id="11" name="TextBox 10"/>
          <p:cNvSpPr txBox="1"/>
          <p:nvPr userDrawn="1"/>
        </p:nvSpPr>
        <p:spPr>
          <a:xfrm>
            <a:off x="898226" y="5029200"/>
            <a:ext cx="8327921" cy="954300"/>
          </a:xfrm>
          <a:prstGeom prst="rect">
            <a:avLst/>
          </a:prstGeom>
          <a:noFill/>
        </p:spPr>
        <p:txBody>
          <a:bodyPr wrap="none" rtlCol="0">
            <a:spAutoFit/>
          </a:bodyPr>
          <a:lstStyle/>
          <a:p>
            <a:r>
              <a:rPr lang="en-US" sz="1867" dirty="0">
                <a:solidFill>
                  <a:srgbClr val="4D4F53"/>
                </a:solidFill>
                <a:cs typeface="Arial" pitchFamily="34" charset="0"/>
              </a:rPr>
              <a:t>Guidelines available at </a:t>
            </a:r>
          </a:p>
          <a:p>
            <a:endParaRPr lang="en-US" sz="1867" dirty="0">
              <a:solidFill>
                <a:srgbClr val="4D4F53"/>
              </a:solidFill>
              <a:cs typeface="Arial" pitchFamily="34" charset="0"/>
            </a:endParaRPr>
          </a:p>
          <a:p>
            <a:r>
              <a:rPr lang="en-US" sz="1867" dirty="0">
                <a:solidFill>
                  <a:srgbClr val="4D4F53"/>
                </a:solidFill>
                <a:cs typeface="Arial" pitchFamily="34" charset="0"/>
              </a:rPr>
              <a:t>PeopleHub &gt; Inside Mindtree &gt;Communication &gt;Publications &gt;Marketing Net</a:t>
            </a:r>
          </a:p>
        </p:txBody>
      </p:sp>
    </p:spTree>
    <p:extLst>
      <p:ext uri="{BB962C8B-B14F-4D97-AF65-F5344CB8AC3E}">
        <p14:creationId xmlns:p14="http://schemas.microsoft.com/office/powerpoint/2010/main" val="53531641"/>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184" y="2159601"/>
            <a:ext cx="9601232" cy="639763"/>
          </a:xfrm>
        </p:spPr>
        <p:txBody>
          <a:bodyPr/>
          <a:lstStyle>
            <a:lvl1pPr>
              <a:defRPr/>
            </a:lvl1pPr>
          </a:lstStyle>
          <a:p>
            <a:r>
              <a:rPr lang="en-US" dirty="0" smtClean="0"/>
              <a:t>Section header </a:t>
            </a:r>
            <a:endParaRPr lang="en-US" dirty="0"/>
          </a:p>
        </p:txBody>
      </p:sp>
      <p:pic>
        <p:nvPicPr>
          <p:cNvPr id="4"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5"/>
          <p:cNvSpPr>
            <a:spLocks noGrp="1"/>
          </p:cNvSpPr>
          <p:nvPr>
            <p:ph type="sldNum" sz="quarter" idx="4"/>
          </p:nvPr>
        </p:nvSpPr>
        <p:spPr>
          <a:xfrm>
            <a:off x="9072331" y="6416676"/>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17635240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t>‹#›</a:t>
            </a:fld>
            <a:endParaRPr lang="en-US"/>
          </a:p>
        </p:txBody>
      </p:sp>
    </p:spTree>
    <p:extLst>
      <p:ext uri="{BB962C8B-B14F-4D97-AF65-F5344CB8AC3E}">
        <p14:creationId xmlns:p14="http://schemas.microsoft.com/office/powerpoint/2010/main" val="428921320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Four Sectio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
        <p:nvSpPr>
          <p:cNvPr id="5" name="Content Placeholder 4"/>
          <p:cNvSpPr>
            <a:spLocks noGrp="1"/>
          </p:cNvSpPr>
          <p:nvPr>
            <p:ph sz="quarter" idx="11"/>
          </p:nvPr>
        </p:nvSpPr>
        <p:spPr>
          <a:xfrm>
            <a:off x="239184" y="1124746"/>
            <a:ext cx="5664795" cy="443199"/>
          </a:xfrm>
        </p:spPr>
        <p:txBody>
          <a:bodyPr/>
          <a:lstStyle/>
          <a:p>
            <a:pPr lvl="0"/>
            <a:r>
              <a:rPr lang="en-US" smtClean="0"/>
              <a:t>Click to edit Master text styles</a:t>
            </a:r>
          </a:p>
        </p:txBody>
      </p:sp>
      <p:sp>
        <p:nvSpPr>
          <p:cNvPr id="6" name="Content Placeholder 4"/>
          <p:cNvSpPr>
            <a:spLocks noGrp="1"/>
          </p:cNvSpPr>
          <p:nvPr>
            <p:ph sz="quarter" idx="12"/>
          </p:nvPr>
        </p:nvSpPr>
        <p:spPr>
          <a:xfrm>
            <a:off x="6288022" y="1124746"/>
            <a:ext cx="5664796" cy="443199"/>
          </a:xfrm>
        </p:spPr>
        <p:txBody>
          <a:bodyPr/>
          <a:lstStyle/>
          <a:p>
            <a:pPr lvl="0"/>
            <a:r>
              <a:rPr lang="en-US" smtClean="0"/>
              <a:t>Click to edit Master text styles</a:t>
            </a:r>
          </a:p>
        </p:txBody>
      </p:sp>
      <p:sp>
        <p:nvSpPr>
          <p:cNvPr id="7" name="Content Placeholder 4"/>
          <p:cNvSpPr>
            <a:spLocks noGrp="1"/>
          </p:cNvSpPr>
          <p:nvPr>
            <p:ph sz="quarter" idx="13"/>
          </p:nvPr>
        </p:nvSpPr>
        <p:spPr>
          <a:xfrm>
            <a:off x="239184" y="3732143"/>
            <a:ext cx="5664795" cy="443199"/>
          </a:xfrm>
        </p:spPr>
        <p:txBody>
          <a:bodyPr/>
          <a:lstStyle/>
          <a:p>
            <a:pPr lvl="0"/>
            <a:r>
              <a:rPr lang="en-US" smtClean="0"/>
              <a:t>Click to edit Master text styles</a:t>
            </a:r>
          </a:p>
        </p:txBody>
      </p:sp>
      <p:sp>
        <p:nvSpPr>
          <p:cNvPr id="8" name="Content Placeholder 4"/>
          <p:cNvSpPr>
            <a:spLocks noGrp="1"/>
          </p:cNvSpPr>
          <p:nvPr>
            <p:ph sz="quarter" idx="14"/>
          </p:nvPr>
        </p:nvSpPr>
        <p:spPr>
          <a:xfrm>
            <a:off x="6288022" y="3732143"/>
            <a:ext cx="5664796" cy="443199"/>
          </a:xfrm>
        </p:spPr>
        <p:txBody>
          <a:bodyPr/>
          <a:lstStyle/>
          <a:p>
            <a:pPr lvl="0"/>
            <a:r>
              <a:rPr lang="en-US" smtClean="0"/>
              <a:t>Click to edit Master text styles</a:t>
            </a:r>
          </a:p>
        </p:txBody>
      </p:sp>
    </p:spTree>
    <p:extLst>
      <p:ext uri="{BB962C8B-B14F-4D97-AF65-F5344CB8AC3E}">
        <p14:creationId xmlns:p14="http://schemas.microsoft.com/office/powerpoint/2010/main" val="287011847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186" y="5445225"/>
            <a:ext cx="11713633" cy="566739"/>
          </a:xfrm>
        </p:spPr>
        <p:txBody>
          <a:bodyPr anchor="t">
            <a:normAutofit/>
          </a:bodyPr>
          <a:lstStyle>
            <a:lvl1pPr algn="ctr">
              <a:defRPr sz="14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239186" y="612775"/>
            <a:ext cx="11713633" cy="4640428"/>
          </a:xfrm>
        </p:spPr>
        <p:txBody>
          <a:bodyPr>
            <a:normAutofit/>
          </a:bodyPr>
          <a:lstStyle>
            <a:lvl1pPr marL="0" indent="0">
              <a:buNone/>
              <a:defRPr sz="320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smtClean="0"/>
              <a:t>Click icon to add picture</a:t>
            </a:r>
            <a:endParaRPr lang="en-US" dirty="0"/>
          </a:p>
        </p:txBody>
      </p:sp>
      <p:sp>
        <p:nvSpPr>
          <p:cNvPr id="6" name="Slide Number Placeholder 5"/>
          <p:cNvSpPr>
            <a:spLocks noGrp="1"/>
          </p:cNvSpPr>
          <p:nvPr>
            <p:ph type="sldNum" sz="quarter" idx="4"/>
          </p:nvPr>
        </p:nvSpPr>
        <p:spPr>
          <a:xfrm>
            <a:off x="9108017" y="6356352"/>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720892034"/>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6_Closing Slide Layout">
    <p:spTree>
      <p:nvGrpSpPr>
        <p:cNvPr id="1" name=""/>
        <p:cNvGrpSpPr/>
        <p:nvPr/>
      </p:nvGrpSpPr>
      <p:grpSpPr>
        <a:xfrm>
          <a:off x="0" y="0"/>
          <a:ext cx="0" cy="0"/>
          <a:chOff x="0" y="0"/>
          <a:chExt cx="0" cy="0"/>
        </a:xfrm>
      </p:grpSpPr>
      <p:sp>
        <p:nvSpPr>
          <p:cNvPr id="5" name="TextBox 4"/>
          <p:cNvSpPr txBox="1"/>
          <p:nvPr userDrawn="1"/>
        </p:nvSpPr>
        <p:spPr>
          <a:xfrm>
            <a:off x="1879381" y="6428602"/>
            <a:ext cx="7980775" cy="276999"/>
          </a:xfrm>
          <a:prstGeom prst="rect">
            <a:avLst/>
          </a:prstGeom>
          <a:noFill/>
        </p:spPr>
        <p:txBody>
          <a:bodyPr wrap="none" rtlCol="0">
            <a:spAutoFit/>
          </a:bodyPr>
          <a:lstStyle/>
          <a:p>
            <a:r>
              <a:rPr lang="en-US" sz="1200" dirty="0">
                <a:solidFill>
                  <a:srgbClr val="898989"/>
                </a:solidFill>
                <a:cs typeface="Arial" pitchFamily="34" charset="0"/>
              </a:rPr>
              <a:t>India | USA | UK | Germany | Sweden | Belgium | France | Switzerland | UAE | Singapore | Australia | Japan | China</a:t>
            </a:r>
          </a:p>
        </p:txBody>
      </p:sp>
      <p:pic>
        <p:nvPicPr>
          <p:cNvPr id="1033" name="Picture 9"/>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200278"/>
            <a:ext cx="121920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0462831"/>
      </p:ext>
    </p:extLst>
  </p:cSld>
  <p:clrMapOvr>
    <a:masterClrMapping/>
  </p:clrMapOvr>
  <p:timing>
    <p:tnLst>
      <p:par>
        <p:cTn id="1" dur="indefinite" restart="never" nodeType="tmRoot"/>
      </p:par>
    </p:tnLst>
  </p:timing>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5_Color schem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
        <p:nvSpPr>
          <p:cNvPr id="4" name="Title 4"/>
          <p:cNvSpPr>
            <a:spLocks noGrp="1"/>
          </p:cNvSpPr>
          <p:nvPr>
            <p:ph type="title"/>
          </p:nvPr>
        </p:nvSpPr>
        <p:spPr>
          <a:xfrm>
            <a:off x="609600" y="457201"/>
            <a:ext cx="10972800" cy="639763"/>
          </a:xfrm>
        </p:spPr>
        <p:txBody>
          <a:bodyPr>
            <a:normAutofit/>
          </a:bodyPr>
          <a:lstStyle>
            <a:lvl1pPr>
              <a:defRPr sz="3200"/>
            </a:lvl1pPr>
          </a:lstStyle>
          <a:p>
            <a:r>
              <a:rPr lang="en-US" smtClean="0"/>
              <a:t>Click to edit Master title style</a:t>
            </a:r>
            <a:endParaRPr lang="en-US" dirty="0"/>
          </a:p>
        </p:txBody>
      </p:sp>
      <p:sp>
        <p:nvSpPr>
          <p:cNvPr id="5" name="Rounded Rectangle 4"/>
          <p:cNvSpPr/>
          <p:nvPr userDrawn="1"/>
        </p:nvSpPr>
        <p:spPr>
          <a:xfrm>
            <a:off x="1040191" y="1634491"/>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prstClr val="white"/>
                </a:solidFill>
                <a:cs typeface="Arial" pitchFamily="34" charset="0"/>
              </a:rPr>
              <a:t>RGB - 167.25.48</a:t>
            </a:r>
          </a:p>
        </p:txBody>
      </p:sp>
      <p:sp>
        <p:nvSpPr>
          <p:cNvPr id="6" name="Rounded Rectangle 5"/>
          <p:cNvSpPr/>
          <p:nvPr userDrawn="1"/>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prstClr val="white"/>
                </a:solidFill>
                <a:cs typeface="Arial" pitchFamily="34" charset="0"/>
              </a:rPr>
              <a:t>RGB - 227.114.34</a:t>
            </a:r>
          </a:p>
        </p:txBody>
      </p:sp>
      <p:sp>
        <p:nvSpPr>
          <p:cNvPr id="7" name="Rounded Rectangle 6"/>
          <p:cNvSpPr/>
          <p:nvPr userDrawn="1"/>
        </p:nvSpPr>
        <p:spPr>
          <a:xfrm>
            <a:off x="4368800" y="1634491"/>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srgbClr val="4D4F53"/>
                </a:solidFill>
                <a:cs typeface="Arial" pitchFamily="34" charset="0"/>
              </a:rPr>
              <a:t>RGB - 199.210.138</a:t>
            </a:r>
          </a:p>
        </p:txBody>
      </p:sp>
      <p:sp>
        <p:nvSpPr>
          <p:cNvPr id="8" name="Rounded Rectangle 7"/>
          <p:cNvSpPr/>
          <p:nvPr userDrawn="1"/>
        </p:nvSpPr>
        <p:spPr>
          <a:xfrm>
            <a:off x="4368800" y="2493645"/>
            <a:ext cx="3048000" cy="685800"/>
          </a:xfrm>
          <a:prstGeom prst="round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srgbClr val="4D4F53"/>
                </a:solidFill>
                <a:cs typeface="Arial" pitchFamily="34" charset="0"/>
              </a:rPr>
              <a:t>RGB - 180.180.180</a:t>
            </a:r>
          </a:p>
        </p:txBody>
      </p:sp>
      <p:sp>
        <p:nvSpPr>
          <p:cNvPr id="9" name="Rounded Rectangle 8"/>
          <p:cNvSpPr/>
          <p:nvPr userDrawn="1"/>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prstClr val="white"/>
                </a:solidFill>
                <a:cs typeface="Arial" pitchFamily="34" charset="0"/>
              </a:rPr>
              <a:t>RGB - 77.79.83</a:t>
            </a:r>
          </a:p>
        </p:txBody>
      </p:sp>
      <p:sp>
        <p:nvSpPr>
          <p:cNvPr id="10" name="Rounded Rectangle 9"/>
          <p:cNvSpPr/>
          <p:nvPr userDrawn="1"/>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prstClr val="white"/>
                </a:solidFill>
                <a:cs typeface="Arial" pitchFamily="34" charset="0"/>
              </a:rPr>
              <a:t>RGB - 131.0.81</a:t>
            </a:r>
          </a:p>
        </p:txBody>
      </p:sp>
      <p:sp>
        <p:nvSpPr>
          <p:cNvPr id="11" name="TextBox 10"/>
          <p:cNvSpPr txBox="1"/>
          <p:nvPr userDrawn="1"/>
        </p:nvSpPr>
        <p:spPr>
          <a:xfrm>
            <a:off x="898226" y="5029200"/>
            <a:ext cx="8327921" cy="954300"/>
          </a:xfrm>
          <a:prstGeom prst="rect">
            <a:avLst/>
          </a:prstGeom>
          <a:noFill/>
        </p:spPr>
        <p:txBody>
          <a:bodyPr wrap="none" rtlCol="0">
            <a:spAutoFit/>
          </a:bodyPr>
          <a:lstStyle/>
          <a:p>
            <a:r>
              <a:rPr lang="en-US" sz="1867" dirty="0">
                <a:solidFill>
                  <a:srgbClr val="4D4F53"/>
                </a:solidFill>
                <a:cs typeface="Arial" pitchFamily="34" charset="0"/>
              </a:rPr>
              <a:t>Guidelines available at </a:t>
            </a:r>
          </a:p>
          <a:p>
            <a:endParaRPr lang="en-US" sz="1867" dirty="0">
              <a:solidFill>
                <a:srgbClr val="4D4F53"/>
              </a:solidFill>
              <a:cs typeface="Arial" pitchFamily="34" charset="0"/>
            </a:endParaRPr>
          </a:p>
          <a:p>
            <a:r>
              <a:rPr lang="en-US" sz="1867" dirty="0">
                <a:solidFill>
                  <a:srgbClr val="4D4F53"/>
                </a:solidFill>
                <a:cs typeface="Arial" pitchFamily="34" charset="0"/>
              </a:rPr>
              <a:t>PeopleHub &gt; Inside Mindtree &gt;Communication &gt;Publications &gt;Marketing Net</a:t>
            </a:r>
          </a:p>
        </p:txBody>
      </p:sp>
    </p:spTree>
    <p:extLst>
      <p:ext uri="{BB962C8B-B14F-4D97-AF65-F5344CB8AC3E}">
        <p14:creationId xmlns:p14="http://schemas.microsoft.com/office/powerpoint/2010/main" val="3184770376"/>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184" y="2159601"/>
            <a:ext cx="9601232" cy="639763"/>
          </a:xfrm>
        </p:spPr>
        <p:txBody>
          <a:bodyPr/>
          <a:lstStyle>
            <a:lvl1pPr>
              <a:defRPr/>
            </a:lvl1pPr>
          </a:lstStyle>
          <a:p>
            <a:r>
              <a:rPr lang="en-US" dirty="0" smtClean="0"/>
              <a:t>Section header </a:t>
            </a:r>
            <a:endParaRPr lang="en-US" dirty="0"/>
          </a:p>
        </p:txBody>
      </p:sp>
      <p:pic>
        <p:nvPicPr>
          <p:cNvPr id="4"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5"/>
          <p:cNvSpPr>
            <a:spLocks noGrp="1"/>
          </p:cNvSpPr>
          <p:nvPr>
            <p:ph type="sldNum" sz="quarter" idx="4"/>
          </p:nvPr>
        </p:nvSpPr>
        <p:spPr>
          <a:xfrm>
            <a:off x="9072331" y="6416676"/>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3138011462"/>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4_Four Sectio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
        <p:nvSpPr>
          <p:cNvPr id="5" name="Content Placeholder 4"/>
          <p:cNvSpPr>
            <a:spLocks noGrp="1"/>
          </p:cNvSpPr>
          <p:nvPr>
            <p:ph sz="quarter" idx="11"/>
          </p:nvPr>
        </p:nvSpPr>
        <p:spPr>
          <a:xfrm>
            <a:off x="239184" y="1124746"/>
            <a:ext cx="5664795" cy="443199"/>
          </a:xfrm>
        </p:spPr>
        <p:txBody>
          <a:bodyPr/>
          <a:lstStyle/>
          <a:p>
            <a:pPr lvl="0"/>
            <a:r>
              <a:rPr lang="en-US" smtClean="0"/>
              <a:t>Click to edit Master text styles</a:t>
            </a:r>
          </a:p>
        </p:txBody>
      </p:sp>
      <p:sp>
        <p:nvSpPr>
          <p:cNvPr id="6" name="Content Placeholder 4"/>
          <p:cNvSpPr>
            <a:spLocks noGrp="1"/>
          </p:cNvSpPr>
          <p:nvPr>
            <p:ph sz="quarter" idx="12"/>
          </p:nvPr>
        </p:nvSpPr>
        <p:spPr>
          <a:xfrm>
            <a:off x="6288022" y="1124746"/>
            <a:ext cx="5664796" cy="443199"/>
          </a:xfrm>
        </p:spPr>
        <p:txBody>
          <a:bodyPr/>
          <a:lstStyle/>
          <a:p>
            <a:pPr lvl="0"/>
            <a:r>
              <a:rPr lang="en-US" smtClean="0"/>
              <a:t>Click to edit Master text styles</a:t>
            </a:r>
          </a:p>
        </p:txBody>
      </p:sp>
      <p:sp>
        <p:nvSpPr>
          <p:cNvPr id="7" name="Content Placeholder 4"/>
          <p:cNvSpPr>
            <a:spLocks noGrp="1"/>
          </p:cNvSpPr>
          <p:nvPr>
            <p:ph sz="quarter" idx="13"/>
          </p:nvPr>
        </p:nvSpPr>
        <p:spPr>
          <a:xfrm>
            <a:off x="239184" y="3732143"/>
            <a:ext cx="5664795" cy="443199"/>
          </a:xfrm>
        </p:spPr>
        <p:txBody>
          <a:bodyPr/>
          <a:lstStyle/>
          <a:p>
            <a:pPr lvl="0"/>
            <a:r>
              <a:rPr lang="en-US" smtClean="0"/>
              <a:t>Click to edit Master text styles</a:t>
            </a:r>
          </a:p>
        </p:txBody>
      </p:sp>
      <p:sp>
        <p:nvSpPr>
          <p:cNvPr id="8" name="Content Placeholder 4"/>
          <p:cNvSpPr>
            <a:spLocks noGrp="1"/>
          </p:cNvSpPr>
          <p:nvPr>
            <p:ph sz="quarter" idx="14"/>
          </p:nvPr>
        </p:nvSpPr>
        <p:spPr>
          <a:xfrm>
            <a:off x="6288022" y="3732143"/>
            <a:ext cx="5664796" cy="443199"/>
          </a:xfrm>
        </p:spPr>
        <p:txBody>
          <a:bodyPr/>
          <a:lstStyle/>
          <a:p>
            <a:pPr lvl="0"/>
            <a:r>
              <a:rPr lang="en-US" smtClean="0"/>
              <a:t>Click to edit Master text styles</a:t>
            </a:r>
          </a:p>
        </p:txBody>
      </p:sp>
    </p:spTree>
    <p:extLst>
      <p:ext uri="{BB962C8B-B14F-4D97-AF65-F5344CB8AC3E}">
        <p14:creationId xmlns:p14="http://schemas.microsoft.com/office/powerpoint/2010/main" val="2552119927"/>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7_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186" y="5445225"/>
            <a:ext cx="11713633" cy="566739"/>
          </a:xfrm>
        </p:spPr>
        <p:txBody>
          <a:bodyPr anchor="t">
            <a:normAutofit/>
          </a:bodyPr>
          <a:lstStyle>
            <a:lvl1pPr algn="ctr">
              <a:defRPr sz="14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239186" y="612775"/>
            <a:ext cx="11713633" cy="4640428"/>
          </a:xfrm>
        </p:spPr>
        <p:txBody>
          <a:bodyPr>
            <a:normAutofit/>
          </a:bodyPr>
          <a:lstStyle>
            <a:lvl1pPr marL="0" indent="0">
              <a:buNone/>
              <a:defRPr sz="320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smtClean="0"/>
              <a:t>Click icon to add picture</a:t>
            </a:r>
            <a:endParaRPr lang="en-US" dirty="0"/>
          </a:p>
        </p:txBody>
      </p:sp>
      <p:sp>
        <p:nvSpPr>
          <p:cNvPr id="6" name="Slide Number Placeholder 5"/>
          <p:cNvSpPr>
            <a:spLocks noGrp="1"/>
          </p:cNvSpPr>
          <p:nvPr>
            <p:ph type="sldNum" sz="quarter" idx="4"/>
          </p:nvPr>
        </p:nvSpPr>
        <p:spPr>
          <a:xfrm>
            <a:off x="9108017" y="6356352"/>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278094586"/>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7_Closing Slide Layout">
    <p:spTree>
      <p:nvGrpSpPr>
        <p:cNvPr id="1" name=""/>
        <p:cNvGrpSpPr/>
        <p:nvPr/>
      </p:nvGrpSpPr>
      <p:grpSpPr>
        <a:xfrm>
          <a:off x="0" y="0"/>
          <a:ext cx="0" cy="0"/>
          <a:chOff x="0" y="0"/>
          <a:chExt cx="0" cy="0"/>
        </a:xfrm>
      </p:grpSpPr>
      <p:sp>
        <p:nvSpPr>
          <p:cNvPr id="5" name="TextBox 4"/>
          <p:cNvSpPr txBox="1"/>
          <p:nvPr userDrawn="1"/>
        </p:nvSpPr>
        <p:spPr>
          <a:xfrm>
            <a:off x="1879381" y="6428602"/>
            <a:ext cx="7980775" cy="276999"/>
          </a:xfrm>
          <a:prstGeom prst="rect">
            <a:avLst/>
          </a:prstGeom>
          <a:noFill/>
        </p:spPr>
        <p:txBody>
          <a:bodyPr wrap="none" rtlCol="0">
            <a:spAutoFit/>
          </a:bodyPr>
          <a:lstStyle/>
          <a:p>
            <a:r>
              <a:rPr lang="en-US" sz="1200" dirty="0">
                <a:solidFill>
                  <a:srgbClr val="898989"/>
                </a:solidFill>
                <a:cs typeface="Arial" pitchFamily="34" charset="0"/>
              </a:rPr>
              <a:t>India | USA | UK | Germany | Sweden | Belgium | France | Switzerland | UAE | Singapore | Australia | Japan | China</a:t>
            </a:r>
          </a:p>
        </p:txBody>
      </p:sp>
      <p:pic>
        <p:nvPicPr>
          <p:cNvPr id="1033" name="Picture 9"/>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200278"/>
            <a:ext cx="121920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3367087"/>
      </p:ext>
    </p:extLst>
  </p:cSld>
  <p:clrMapOvr>
    <a:masterClrMapping/>
  </p:clrMapOvr>
  <p:timing>
    <p:tnLst>
      <p:par>
        <p:cTn id="1" dur="indefinite" restart="never" nodeType="tmRoot"/>
      </p:par>
    </p:tnLst>
  </p:timing>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6_Color schem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
        <p:nvSpPr>
          <p:cNvPr id="4" name="Title 4"/>
          <p:cNvSpPr>
            <a:spLocks noGrp="1"/>
          </p:cNvSpPr>
          <p:nvPr>
            <p:ph type="title"/>
          </p:nvPr>
        </p:nvSpPr>
        <p:spPr>
          <a:xfrm>
            <a:off x="609600" y="457201"/>
            <a:ext cx="10972800" cy="639763"/>
          </a:xfrm>
        </p:spPr>
        <p:txBody>
          <a:bodyPr>
            <a:normAutofit/>
          </a:bodyPr>
          <a:lstStyle>
            <a:lvl1pPr>
              <a:defRPr sz="3200"/>
            </a:lvl1pPr>
          </a:lstStyle>
          <a:p>
            <a:r>
              <a:rPr lang="en-US" smtClean="0"/>
              <a:t>Click to edit Master title style</a:t>
            </a:r>
            <a:endParaRPr lang="en-US" dirty="0"/>
          </a:p>
        </p:txBody>
      </p:sp>
      <p:sp>
        <p:nvSpPr>
          <p:cNvPr id="5" name="Rounded Rectangle 4"/>
          <p:cNvSpPr/>
          <p:nvPr userDrawn="1"/>
        </p:nvSpPr>
        <p:spPr>
          <a:xfrm>
            <a:off x="1040191" y="1634491"/>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prstClr val="white"/>
                </a:solidFill>
                <a:cs typeface="Arial" pitchFamily="34" charset="0"/>
              </a:rPr>
              <a:t>RGB - 167.25.48</a:t>
            </a:r>
          </a:p>
        </p:txBody>
      </p:sp>
      <p:sp>
        <p:nvSpPr>
          <p:cNvPr id="6" name="Rounded Rectangle 5"/>
          <p:cNvSpPr/>
          <p:nvPr userDrawn="1"/>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prstClr val="white"/>
                </a:solidFill>
                <a:cs typeface="Arial" pitchFamily="34" charset="0"/>
              </a:rPr>
              <a:t>RGB - 227.114.34</a:t>
            </a:r>
          </a:p>
        </p:txBody>
      </p:sp>
      <p:sp>
        <p:nvSpPr>
          <p:cNvPr id="7" name="Rounded Rectangle 6"/>
          <p:cNvSpPr/>
          <p:nvPr userDrawn="1"/>
        </p:nvSpPr>
        <p:spPr>
          <a:xfrm>
            <a:off x="4368800" y="1634491"/>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srgbClr val="4D4F53"/>
                </a:solidFill>
                <a:cs typeface="Arial" pitchFamily="34" charset="0"/>
              </a:rPr>
              <a:t>RGB - 199.210.138</a:t>
            </a:r>
          </a:p>
        </p:txBody>
      </p:sp>
      <p:sp>
        <p:nvSpPr>
          <p:cNvPr id="8" name="Rounded Rectangle 7"/>
          <p:cNvSpPr/>
          <p:nvPr userDrawn="1"/>
        </p:nvSpPr>
        <p:spPr>
          <a:xfrm>
            <a:off x="4368800" y="2493645"/>
            <a:ext cx="3048000" cy="685800"/>
          </a:xfrm>
          <a:prstGeom prst="round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srgbClr val="4D4F53"/>
                </a:solidFill>
                <a:cs typeface="Arial" pitchFamily="34" charset="0"/>
              </a:rPr>
              <a:t>RGB - 180.180.180</a:t>
            </a:r>
          </a:p>
        </p:txBody>
      </p:sp>
      <p:sp>
        <p:nvSpPr>
          <p:cNvPr id="9" name="Rounded Rectangle 8"/>
          <p:cNvSpPr/>
          <p:nvPr userDrawn="1"/>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prstClr val="white"/>
                </a:solidFill>
                <a:cs typeface="Arial" pitchFamily="34" charset="0"/>
              </a:rPr>
              <a:t>RGB - 77.79.83</a:t>
            </a:r>
          </a:p>
        </p:txBody>
      </p:sp>
      <p:sp>
        <p:nvSpPr>
          <p:cNvPr id="10" name="Rounded Rectangle 9"/>
          <p:cNvSpPr/>
          <p:nvPr userDrawn="1"/>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867" dirty="0">
                <a:solidFill>
                  <a:prstClr val="white"/>
                </a:solidFill>
                <a:cs typeface="Arial" pitchFamily="34" charset="0"/>
              </a:rPr>
              <a:t>RGB - 131.0.81</a:t>
            </a:r>
          </a:p>
        </p:txBody>
      </p:sp>
      <p:sp>
        <p:nvSpPr>
          <p:cNvPr id="11" name="TextBox 10"/>
          <p:cNvSpPr txBox="1"/>
          <p:nvPr userDrawn="1"/>
        </p:nvSpPr>
        <p:spPr>
          <a:xfrm>
            <a:off x="898226" y="5029200"/>
            <a:ext cx="8327921" cy="954300"/>
          </a:xfrm>
          <a:prstGeom prst="rect">
            <a:avLst/>
          </a:prstGeom>
          <a:noFill/>
        </p:spPr>
        <p:txBody>
          <a:bodyPr wrap="none" rtlCol="0">
            <a:spAutoFit/>
          </a:bodyPr>
          <a:lstStyle/>
          <a:p>
            <a:r>
              <a:rPr lang="en-US" sz="1867" dirty="0">
                <a:solidFill>
                  <a:srgbClr val="4D4F53"/>
                </a:solidFill>
                <a:cs typeface="Arial" pitchFamily="34" charset="0"/>
              </a:rPr>
              <a:t>Guidelines available at </a:t>
            </a:r>
          </a:p>
          <a:p>
            <a:endParaRPr lang="en-US" sz="1867" dirty="0">
              <a:solidFill>
                <a:srgbClr val="4D4F53"/>
              </a:solidFill>
              <a:cs typeface="Arial" pitchFamily="34" charset="0"/>
            </a:endParaRPr>
          </a:p>
          <a:p>
            <a:r>
              <a:rPr lang="en-US" sz="1867" dirty="0">
                <a:solidFill>
                  <a:srgbClr val="4D4F53"/>
                </a:solidFill>
                <a:cs typeface="Arial" pitchFamily="34" charset="0"/>
              </a:rPr>
              <a:t>PeopleHub &gt; Inside Mindtree &gt;Communication &gt;Publications &gt;Marketing Net</a:t>
            </a:r>
          </a:p>
        </p:txBody>
      </p:sp>
    </p:spTree>
    <p:extLst>
      <p:ext uri="{BB962C8B-B14F-4D97-AF65-F5344CB8AC3E}">
        <p14:creationId xmlns:p14="http://schemas.microsoft.com/office/powerpoint/2010/main" val="3835832539"/>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2052"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466977"/>
            <a:ext cx="121920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609600" y="2743200"/>
            <a:ext cx="7721600" cy="1066800"/>
          </a:xfrm>
        </p:spPr>
        <p:txBody>
          <a:bodyPr anchor="t">
            <a:normAutofit/>
          </a:bodyPr>
          <a:lstStyle>
            <a:lvl1pPr>
              <a:defRPr sz="3600" baseline="0">
                <a:solidFill>
                  <a:schemeClr val="bg1"/>
                </a:solidFill>
              </a:defRPr>
            </a:lvl1pPr>
          </a:lstStyle>
          <a:p>
            <a:r>
              <a:rPr lang="en-US" dirty="0" smtClean="0"/>
              <a:t>Click to edit - Limit this to just two lines only</a:t>
            </a:r>
            <a:endParaRPr lang="en-US" dirty="0"/>
          </a:p>
        </p:txBody>
      </p:sp>
      <p:sp>
        <p:nvSpPr>
          <p:cNvPr id="3" name="Subtitle 2"/>
          <p:cNvSpPr>
            <a:spLocks noGrp="1"/>
          </p:cNvSpPr>
          <p:nvPr>
            <p:ph type="subTitle" idx="1" hasCustomPrompt="1"/>
          </p:nvPr>
        </p:nvSpPr>
        <p:spPr>
          <a:xfrm>
            <a:off x="609600" y="4572000"/>
            <a:ext cx="7721600" cy="457200"/>
          </a:xfrm>
        </p:spPr>
        <p:txBody>
          <a:bodyPr>
            <a:normAutofit/>
          </a:bodyPr>
          <a:lstStyle>
            <a:lvl1pPr marL="231642" indent="0" algn="l">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subtitle - Limit it to just one line only</a:t>
            </a:r>
            <a:endParaRPr lang="en-US" dirty="0"/>
          </a:p>
        </p:txBody>
      </p:sp>
      <p:sp>
        <p:nvSpPr>
          <p:cNvPr id="7" name="TextBox 6"/>
          <p:cNvSpPr txBox="1"/>
          <p:nvPr userDrawn="1"/>
        </p:nvSpPr>
        <p:spPr>
          <a:xfrm>
            <a:off x="812800" y="6477001"/>
            <a:ext cx="4612160" cy="276999"/>
          </a:xfrm>
          <a:prstGeom prst="rect">
            <a:avLst/>
          </a:prstGeom>
          <a:noFill/>
        </p:spPr>
        <p:txBody>
          <a:bodyPr wrap="none" rtlCol="0">
            <a:spAutoFit/>
          </a:bodyPr>
          <a:lstStyle/>
          <a:p>
            <a:r>
              <a:rPr lang="en-US" sz="1200" dirty="0" smtClean="0">
                <a:solidFill>
                  <a:prstClr val="white">
                    <a:lumMod val="65000"/>
                  </a:prstClr>
                </a:solidFill>
                <a:cs typeface="Arial" pitchFamily="34" charset="0"/>
              </a:rPr>
              <a:t>© Mindtree Limited 2013. Confidential - for limited circulation only</a:t>
            </a:r>
          </a:p>
        </p:txBody>
      </p:sp>
      <p:pic>
        <p:nvPicPr>
          <p:cNvPr id="1026" name="Picture 2" descr="D:\MT - Marketing\Corporate\Brand Council\VI\Final Guidelines\MT_Logo_Artwork\Regular_Size\RGB\Positive\MT_Logo_Reg_Full_Pos_Tag_RGB.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14400" y="832104"/>
            <a:ext cx="3262195" cy="768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92180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73050"/>
            <a:ext cx="4011084"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4766733" y="273051"/>
            <a:ext cx="6815667" cy="5853113"/>
          </a:xfrm>
        </p:spPr>
        <p:txBody>
          <a:bodyPr vert="horz" wrap="square" lIns="0" tIns="0" rIns="0" bIns="0" rtlCol="0">
            <a:noAutofit/>
          </a:bodyPr>
          <a:lstStyle>
            <a:lvl1pPr>
              <a:defRPr lang="en-US" sz="2100" dirty="0" smtClean="0"/>
            </a:lvl1pPr>
            <a:lvl2pPr>
              <a:defRPr lang="en-US" sz="2100" dirty="0" smtClean="0"/>
            </a:lvl2pPr>
            <a:lvl3pPr>
              <a:defRPr lang="en-US" sz="2100" dirty="0" smtClean="0"/>
            </a:lvl3pPr>
            <a:lvl4pPr>
              <a:defRPr lang="en-US" sz="2100"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4" name="Text Placeholder 3"/>
          <p:cNvSpPr>
            <a:spLocks noGrp="1"/>
          </p:cNvSpPr>
          <p:nvPr>
            <p:ph type="body" sz="half" idx="2" hasCustomPrompt="1"/>
          </p:nvPr>
        </p:nvSpPr>
        <p:spPr>
          <a:xfrm>
            <a:off x="609601" y="1435101"/>
            <a:ext cx="4011084" cy="2585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0"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t>‹#›</a:t>
            </a:fld>
            <a:endParaRPr lang="en-US"/>
          </a:p>
        </p:txBody>
      </p:sp>
    </p:spTree>
    <p:extLst>
      <p:ext uri="{BB962C8B-B14F-4D97-AF65-F5344CB8AC3E}">
        <p14:creationId xmlns:p14="http://schemas.microsoft.com/office/powerpoint/2010/main" val="897091022"/>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72085" y="1371605"/>
            <a:ext cx="10972800" cy="1637371"/>
          </a:xfrm>
        </p:spPr>
        <p:txBody>
          <a:bodyPr wrap="square">
            <a:spAutoFit/>
          </a:bodyPr>
          <a:lstStyle>
            <a:lvl1pPr>
              <a:lnSpc>
                <a:spcPct val="120000"/>
              </a:lnSpc>
              <a:spcBef>
                <a:spcPts val="840"/>
              </a:spcBef>
              <a:defRPr sz="1800"/>
            </a:lvl1pPr>
            <a:lvl2pPr>
              <a:lnSpc>
                <a:spcPct val="120000"/>
              </a:lnSpc>
              <a:spcBef>
                <a:spcPts val="840"/>
              </a:spcBef>
              <a:defRPr sz="1800"/>
            </a:lvl2pPr>
            <a:lvl3pPr marL="457167" indent="-228585">
              <a:lnSpc>
                <a:spcPct val="120000"/>
              </a:lnSpc>
              <a:spcBef>
                <a:spcPts val="840"/>
              </a:spcBef>
              <a:buSzPct val="80000"/>
              <a:buFont typeface="Arial" panose="020B0604020202020204" pitchFamily="34" charset="0"/>
              <a:buChar char="–"/>
              <a:defRPr sz="1800"/>
            </a:lvl3pPr>
            <a:lvl4pPr>
              <a:lnSpc>
                <a:spcPct val="120000"/>
              </a:lnSpc>
              <a:spcBef>
                <a:spcPts val="840"/>
              </a:spcBef>
              <a:defRPr sz="1800"/>
            </a:lvl4pPr>
            <a:lvl5pPr>
              <a:lnSpc>
                <a:spcPct val="120000"/>
              </a:lnSpc>
              <a:spcBef>
                <a:spcPts val="840"/>
              </a:spcBef>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Slide Number Placeholder 5"/>
          <p:cNvSpPr>
            <a:spLocks noGrp="1"/>
          </p:cNvSpPr>
          <p:nvPr>
            <p:ph type="sldNum" sz="quarter" idx="4"/>
          </p:nvPr>
        </p:nvSpPr>
        <p:spPr>
          <a:xfrm>
            <a:off x="8737600" y="6359882"/>
            <a:ext cx="2844800" cy="365125"/>
          </a:xfrm>
          <a:prstGeom prst="rect">
            <a:avLst/>
          </a:prstGeom>
        </p:spPr>
        <p:txBody>
          <a:bodyPr vert="horz" lIns="0" tIns="45718" rIns="0" bIns="45718"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29391564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2466978"/>
            <a:ext cx="121920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609600" y="2743200"/>
            <a:ext cx="7721600" cy="1066800"/>
          </a:xfrm>
        </p:spPr>
        <p:txBody>
          <a:bodyPr anchor="t">
            <a:normAutofit/>
          </a:bodyPr>
          <a:lstStyle>
            <a:lvl1pPr>
              <a:defRPr sz="2700" baseline="0">
                <a:solidFill>
                  <a:schemeClr val="bg1"/>
                </a:solidFill>
              </a:defRPr>
            </a:lvl1pPr>
          </a:lstStyle>
          <a:p>
            <a:r>
              <a:rPr lang="en-US" dirty="0" smtClean="0"/>
              <a:t>Click to edit - Limit this to just two lines only</a:t>
            </a:r>
            <a:endParaRPr lang="en-US" dirty="0"/>
          </a:p>
        </p:txBody>
      </p:sp>
      <p:sp>
        <p:nvSpPr>
          <p:cNvPr id="3" name="Subtitle 2"/>
          <p:cNvSpPr>
            <a:spLocks noGrp="1"/>
          </p:cNvSpPr>
          <p:nvPr>
            <p:ph type="subTitle" idx="1" hasCustomPrompt="1"/>
          </p:nvPr>
        </p:nvSpPr>
        <p:spPr>
          <a:xfrm>
            <a:off x="609600" y="4572000"/>
            <a:ext cx="7721600" cy="457200"/>
          </a:xfrm>
        </p:spPr>
        <p:txBody>
          <a:bodyPr>
            <a:normAutofit/>
          </a:bodyPr>
          <a:lstStyle>
            <a:lvl1pPr marL="0" indent="0" algn="l">
              <a:buNone/>
              <a:defRPr sz="15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 - Limit it to just one line only</a:t>
            </a:r>
            <a:endParaRPr lang="en-US" dirty="0"/>
          </a:p>
        </p:txBody>
      </p:sp>
      <p:sp>
        <p:nvSpPr>
          <p:cNvPr id="7" name="TextBox 6"/>
          <p:cNvSpPr txBox="1"/>
          <p:nvPr/>
        </p:nvSpPr>
        <p:spPr>
          <a:xfrm>
            <a:off x="609600" y="6477000"/>
            <a:ext cx="1404552" cy="230832"/>
          </a:xfrm>
          <a:prstGeom prst="rect">
            <a:avLst/>
          </a:prstGeom>
          <a:noFill/>
        </p:spPr>
        <p:txBody>
          <a:bodyPr wrap="none" rtlCol="0">
            <a:spAutoFit/>
          </a:bodyPr>
          <a:lstStyle/>
          <a:p>
            <a:r>
              <a:rPr lang="en-US" sz="900" dirty="0" smtClean="0">
                <a:solidFill>
                  <a:prstClr val="white">
                    <a:lumMod val="65000"/>
                  </a:prstClr>
                </a:solidFill>
                <a:cs typeface="Arial" pitchFamily="34" charset="0"/>
              </a:rPr>
              <a:t>© Mindtree limited 2015</a:t>
            </a:r>
            <a:endParaRPr lang="en-US" sz="900" dirty="0">
              <a:solidFill>
                <a:prstClr val="white">
                  <a:lumMod val="65000"/>
                </a:prstClr>
              </a:solidFill>
              <a:cs typeface="Arial" pitchFamily="34" charset="0"/>
            </a:endParaRPr>
          </a:p>
        </p:txBody>
      </p:sp>
      <p:pic>
        <p:nvPicPr>
          <p:cNvPr id="1026" name="Picture 2" descr="D:\MT - Marketing\Corporate\Brand Council\VI\Final Guidelines\MT_Logo_Artwork\Regular_Size\RGB\Positive\MT_Logo_Reg_Full_Pos_Tag_RGB.pn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609600" y="832104"/>
            <a:ext cx="2447925" cy="77152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57492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smtClean="0"/>
              <a:t>Click to edit Master title style</a:t>
            </a:r>
            <a:endParaRPr lang="en-US" dirty="0"/>
          </a:p>
        </p:txBody>
      </p:sp>
      <p:sp>
        <p:nvSpPr>
          <p:cNvPr id="3" name="Content Placeholder 2"/>
          <p:cNvSpPr>
            <a:spLocks noGrp="1"/>
          </p:cNvSpPr>
          <p:nvPr>
            <p:ph idx="1"/>
          </p:nvPr>
        </p:nvSpPr>
        <p:spPr>
          <a:xfrm>
            <a:off x="572085" y="1371601"/>
            <a:ext cx="10972800" cy="1637371"/>
          </a:xfrm>
        </p:spPr>
        <p:txBody>
          <a:bodyPr wrap="square">
            <a:spAutoFit/>
          </a:bodyPr>
          <a:lstStyle>
            <a:lvl1pPr>
              <a:lnSpc>
                <a:spcPct val="120000"/>
              </a:lnSpc>
              <a:spcBef>
                <a:spcPts val="840"/>
              </a:spcBef>
              <a:defRPr sz="1800"/>
            </a:lvl1pPr>
            <a:lvl2pPr>
              <a:lnSpc>
                <a:spcPct val="120000"/>
              </a:lnSpc>
              <a:spcBef>
                <a:spcPts val="840"/>
              </a:spcBef>
              <a:defRPr sz="1800"/>
            </a:lvl2pPr>
            <a:lvl3pPr marL="457200" indent="-228600">
              <a:lnSpc>
                <a:spcPct val="120000"/>
              </a:lnSpc>
              <a:spcBef>
                <a:spcPts val="840"/>
              </a:spcBef>
              <a:buSzPct val="80000"/>
              <a:buFont typeface="Arial" panose="020B0604020202020204" pitchFamily="34" charset="0"/>
              <a:buChar char="–"/>
              <a:defRPr sz="1800"/>
            </a:lvl3pPr>
            <a:lvl4pPr>
              <a:lnSpc>
                <a:spcPct val="120000"/>
              </a:lnSpc>
              <a:spcBef>
                <a:spcPts val="840"/>
              </a:spcBef>
              <a:defRPr sz="1800"/>
            </a:lvl4pPr>
            <a:lvl5pPr>
              <a:lnSpc>
                <a:spcPct val="120000"/>
              </a:lnSpc>
              <a:spcBef>
                <a:spcPts val="84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365959471"/>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843" y="2209800"/>
            <a:ext cx="6908800" cy="639762"/>
          </a:xfrm>
        </p:spPr>
        <p:txBody>
          <a:bodyPr/>
          <a:lstStyle>
            <a:lvl1pPr>
              <a:defRPr/>
            </a:lvl1pPr>
          </a:lstStyle>
          <a:p>
            <a:r>
              <a:rPr lang="en-US" dirty="0" smtClean="0"/>
              <a:t>Section header </a:t>
            </a:r>
            <a:endParaRPr lang="en-US" dirty="0"/>
          </a:p>
        </p:txBody>
      </p:sp>
      <p:pic>
        <p:nvPicPr>
          <p:cNvPr id="4"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4412033"/>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609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4" name="Content Placeholder 3"/>
          <p:cNvSpPr>
            <a:spLocks noGrp="1"/>
          </p:cNvSpPr>
          <p:nvPr>
            <p:ph sz="half" idx="2" hasCustomPrompt="1"/>
          </p:nvPr>
        </p:nvSpPr>
        <p:spPr>
          <a:xfrm>
            <a:off x="6197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9"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1097008071"/>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600" y="1535113"/>
            <a:ext cx="5386917" cy="639762"/>
          </a:xfrm>
        </p:spPr>
        <p:txBody>
          <a:bodyPr anchor="b">
            <a:normAutofit/>
          </a:bodyPr>
          <a:lstStyle>
            <a:lvl1pPr marL="0" indent="0">
              <a:buNone/>
              <a:defRPr sz="2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hasCustomPrompt="1"/>
          </p:nvPr>
        </p:nvSpPr>
        <p:spPr>
          <a:xfrm>
            <a:off x="609600" y="2174876"/>
            <a:ext cx="5386917"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5" name="Text Placeholder 4"/>
          <p:cNvSpPr>
            <a:spLocks noGrp="1"/>
          </p:cNvSpPr>
          <p:nvPr>
            <p:ph type="body" sz="quarter" idx="3" hasCustomPrompt="1"/>
          </p:nvPr>
        </p:nvSpPr>
        <p:spPr>
          <a:xfrm>
            <a:off x="6193368" y="1535113"/>
            <a:ext cx="5389033" cy="639762"/>
          </a:xfrm>
        </p:spPr>
        <p:txBody>
          <a:bodyPr anchor="b">
            <a:normAutofit/>
          </a:bodyPr>
          <a:lstStyle>
            <a:lvl1pPr marL="0" indent="0">
              <a:buNone/>
              <a:defRPr sz="2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hasCustomPrompt="1"/>
          </p:nvPr>
        </p:nvSpPr>
        <p:spPr>
          <a:xfrm>
            <a:off x="6193368" y="2174876"/>
            <a:ext cx="5389033"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11" name="Slide Number Placeholder 5"/>
          <p:cNvSpPr>
            <a:spLocks noGrp="1"/>
          </p:cNvSpPr>
          <p:nvPr>
            <p:ph type="sldNum" sz="quarter" idx="10"/>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
        <p:nvSpPr>
          <p:cNvPr id="8" name="TextBox 7"/>
          <p:cNvSpPr txBox="1"/>
          <p:nvPr/>
        </p:nvSpPr>
        <p:spPr>
          <a:xfrm>
            <a:off x="5104232" y="6474768"/>
            <a:ext cx="1689886" cy="196208"/>
          </a:xfrm>
          <a:prstGeom prst="rect">
            <a:avLst/>
          </a:prstGeom>
          <a:noFill/>
        </p:spPr>
        <p:txBody>
          <a:bodyPr wrap="none" rtlCol="0">
            <a:spAutoFit/>
          </a:bodyPr>
          <a:lstStyle/>
          <a:p>
            <a:r>
              <a:rPr lang="en-US" sz="675" dirty="0" smtClean="0">
                <a:solidFill>
                  <a:prstClr val="white">
                    <a:lumMod val="65000"/>
                  </a:prstClr>
                </a:solidFill>
                <a:cs typeface="Arial" pitchFamily="34" charset="0"/>
              </a:rPr>
              <a:t>Confidential - for limited circulation only</a:t>
            </a:r>
            <a:endParaRPr lang="en-US" sz="675" dirty="0">
              <a:solidFill>
                <a:prstClr val="white">
                  <a:lumMod val="65000"/>
                </a:prstClr>
              </a:solidFill>
              <a:cs typeface="Arial" pitchFamily="34" charset="0"/>
            </a:endParaRPr>
          </a:p>
        </p:txBody>
      </p:sp>
    </p:spTree>
    <p:extLst>
      <p:ext uri="{BB962C8B-B14F-4D97-AF65-F5344CB8AC3E}">
        <p14:creationId xmlns:p14="http://schemas.microsoft.com/office/powerpoint/2010/main" val="3010932378"/>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smtClean="0"/>
              <a:t>Click to edit Master title style</a:t>
            </a:r>
            <a:endParaRPr lang="en-US" dirty="0"/>
          </a:p>
        </p:txBody>
      </p:sp>
      <p:sp>
        <p:nvSpPr>
          <p:cNvPr id="7"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668746661"/>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2059412731"/>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73050"/>
            <a:ext cx="4011084"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4766733" y="273051"/>
            <a:ext cx="6815667" cy="5853113"/>
          </a:xfrm>
        </p:spPr>
        <p:txBody>
          <a:bodyPr vert="horz" wrap="square" lIns="0" tIns="0" rIns="0" bIns="0" rtlCol="0">
            <a:noAutofit/>
          </a:bodyPr>
          <a:lstStyle>
            <a:lvl1pPr>
              <a:defRPr lang="en-US" sz="2100" dirty="0" smtClean="0"/>
            </a:lvl1pPr>
            <a:lvl2pPr>
              <a:defRPr lang="en-US" sz="2100" dirty="0" smtClean="0"/>
            </a:lvl2pPr>
            <a:lvl3pPr>
              <a:defRPr lang="en-US" sz="2100" dirty="0" smtClean="0"/>
            </a:lvl3pPr>
            <a:lvl4pPr>
              <a:defRPr lang="en-US" sz="2100"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4" name="Text Placeholder 3"/>
          <p:cNvSpPr>
            <a:spLocks noGrp="1"/>
          </p:cNvSpPr>
          <p:nvPr>
            <p:ph type="body" sz="half" idx="2" hasCustomPrompt="1"/>
          </p:nvPr>
        </p:nvSpPr>
        <p:spPr>
          <a:xfrm>
            <a:off x="609601" y="1435101"/>
            <a:ext cx="4011084" cy="2585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0"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1096294284"/>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717" y="4800600"/>
            <a:ext cx="7315200" cy="566738"/>
          </a:xfrm>
        </p:spPr>
        <p:txBody>
          <a:bodyPr anchor="b">
            <a:normAutofit/>
          </a:bodyPr>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37835051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717" y="4800600"/>
            <a:ext cx="7315200" cy="566738"/>
          </a:xfrm>
        </p:spPr>
        <p:txBody>
          <a:bodyPr anchor="b">
            <a:normAutofit/>
          </a:bodyPr>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t>‹#›</a:t>
            </a:fld>
            <a:endParaRPr lang="en-US"/>
          </a:p>
        </p:txBody>
      </p:sp>
    </p:spTree>
    <p:extLst>
      <p:ext uri="{BB962C8B-B14F-4D97-AF65-F5344CB8AC3E}">
        <p14:creationId xmlns:p14="http://schemas.microsoft.com/office/powerpoint/2010/main" val="984652338"/>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910320" y="1371601"/>
            <a:ext cx="2634567" cy="16373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2836176279"/>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98630" y="274639"/>
            <a:ext cx="1637371"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2550079295"/>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Closing Slide Layout">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2200276"/>
            <a:ext cx="121920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9"/>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2200276"/>
            <a:ext cx="121920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879377" y="6428601"/>
            <a:ext cx="6058069" cy="230832"/>
          </a:xfrm>
          <a:prstGeom prst="rect">
            <a:avLst/>
          </a:prstGeom>
          <a:noFill/>
        </p:spPr>
        <p:txBody>
          <a:bodyPr wrap="none" rtlCol="0">
            <a:spAutoFit/>
          </a:bodyPr>
          <a:lstStyle/>
          <a:p>
            <a:r>
              <a:rPr lang="en-US" sz="900" dirty="0" smtClean="0">
                <a:solidFill>
                  <a:srgbClr val="898989"/>
                </a:solidFill>
                <a:cs typeface="Arial" pitchFamily="34" charset="0"/>
              </a:rPr>
              <a:t>India | USA | UK | Germany | Sweden | Belgium | France | Switzerland | UAE | Singapore | Australia | Japan | China</a:t>
            </a:r>
            <a:endParaRPr lang="en-US" sz="900" dirty="0">
              <a:solidFill>
                <a:srgbClr val="898989"/>
              </a:solidFill>
              <a:cs typeface="Arial" pitchFamily="34" charset="0"/>
            </a:endParaRPr>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2200278"/>
            <a:ext cx="121920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387657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Colors to be used in the presentation</a:t>
            </a:r>
            <a:endParaRPr lang="en-US" dirty="0"/>
          </a:p>
        </p:txBody>
      </p:sp>
      <p:sp>
        <p:nvSpPr>
          <p:cNvPr id="4" name="Rounded Rectangle 3"/>
          <p:cNvSpPr/>
          <p:nvPr/>
        </p:nvSpPr>
        <p:spPr>
          <a:xfrm>
            <a:off x="1040191" y="1634490"/>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prstClr val="white"/>
                </a:solidFill>
                <a:cs typeface="Arial" pitchFamily="34" charset="0"/>
              </a:rPr>
              <a:t>RGB - 167.25.48</a:t>
            </a:r>
            <a:endParaRPr lang="en-US" sz="1400" dirty="0">
              <a:solidFill>
                <a:prstClr val="white"/>
              </a:solidFill>
              <a:cs typeface="Arial" pitchFamily="34" charset="0"/>
            </a:endParaRPr>
          </a:p>
        </p:txBody>
      </p:sp>
      <p:sp>
        <p:nvSpPr>
          <p:cNvPr id="5" name="Rounded Rectangle 4"/>
          <p:cNvSpPr/>
          <p:nvPr/>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prstClr val="white"/>
                </a:solidFill>
                <a:cs typeface="Arial" pitchFamily="34" charset="0"/>
              </a:rPr>
              <a:t>RGB - 227.114.34</a:t>
            </a:r>
            <a:endParaRPr lang="en-US" sz="1400" dirty="0">
              <a:solidFill>
                <a:prstClr val="white"/>
              </a:solidFill>
              <a:cs typeface="Arial" pitchFamily="34" charset="0"/>
            </a:endParaRPr>
          </a:p>
        </p:txBody>
      </p:sp>
      <p:sp>
        <p:nvSpPr>
          <p:cNvPr id="6" name="Rounded Rectangle 5"/>
          <p:cNvSpPr/>
          <p:nvPr/>
        </p:nvSpPr>
        <p:spPr>
          <a:xfrm>
            <a:off x="4368800" y="1634490"/>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rgbClr val="4D4F53"/>
                </a:solidFill>
                <a:cs typeface="Arial" pitchFamily="34" charset="0"/>
              </a:rPr>
              <a:t>RGB - 199.210.138</a:t>
            </a:r>
            <a:endParaRPr lang="en-US" sz="1400" dirty="0">
              <a:solidFill>
                <a:srgbClr val="4D4F53"/>
              </a:solidFill>
              <a:cs typeface="Arial" pitchFamily="34" charset="0"/>
            </a:endParaRPr>
          </a:p>
        </p:txBody>
      </p:sp>
      <p:sp>
        <p:nvSpPr>
          <p:cNvPr id="7" name="Rounded Rectangle 6"/>
          <p:cNvSpPr/>
          <p:nvPr/>
        </p:nvSpPr>
        <p:spPr>
          <a:xfrm>
            <a:off x="4368800" y="2493645"/>
            <a:ext cx="3048000" cy="685800"/>
          </a:xfrm>
          <a:prstGeom prst="round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prstClr val="white"/>
                </a:solidFill>
                <a:cs typeface="Arial" pitchFamily="34" charset="0"/>
              </a:rPr>
              <a:t>RGB – 0.102.161</a:t>
            </a:r>
            <a:endParaRPr lang="en-US" sz="1400" dirty="0">
              <a:solidFill>
                <a:prstClr val="white"/>
              </a:solidFill>
              <a:cs typeface="Arial" pitchFamily="34" charset="0"/>
            </a:endParaRPr>
          </a:p>
        </p:txBody>
      </p:sp>
      <p:sp>
        <p:nvSpPr>
          <p:cNvPr id="8" name="Rounded Rectangle 7"/>
          <p:cNvSpPr/>
          <p:nvPr/>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prstClr val="white"/>
                </a:solidFill>
                <a:cs typeface="Arial" pitchFamily="34" charset="0"/>
              </a:rPr>
              <a:t>RGB - 77.79.83</a:t>
            </a:r>
            <a:endParaRPr lang="en-US" sz="1400" dirty="0">
              <a:solidFill>
                <a:prstClr val="white"/>
              </a:solidFill>
              <a:cs typeface="Arial" pitchFamily="34" charset="0"/>
            </a:endParaRPr>
          </a:p>
        </p:txBody>
      </p:sp>
      <p:sp>
        <p:nvSpPr>
          <p:cNvPr id="9" name="Rounded Rectangle 8"/>
          <p:cNvSpPr/>
          <p:nvPr/>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prstClr val="white"/>
                </a:solidFill>
                <a:cs typeface="Arial" pitchFamily="34" charset="0"/>
              </a:rPr>
              <a:t>RGB - 131.0.81</a:t>
            </a:r>
            <a:endParaRPr lang="en-US" sz="1400" dirty="0">
              <a:solidFill>
                <a:prstClr val="white"/>
              </a:solidFill>
              <a:cs typeface="Arial" pitchFamily="34" charset="0"/>
            </a:endParaRPr>
          </a:p>
        </p:txBody>
      </p:sp>
      <p:sp>
        <p:nvSpPr>
          <p:cNvPr id="10" name="TextBox 9"/>
          <p:cNvSpPr txBox="1"/>
          <p:nvPr/>
        </p:nvSpPr>
        <p:spPr>
          <a:xfrm>
            <a:off x="898221" y="5029200"/>
            <a:ext cx="3398687" cy="738664"/>
          </a:xfrm>
          <a:prstGeom prst="rect">
            <a:avLst/>
          </a:prstGeom>
          <a:noFill/>
        </p:spPr>
        <p:txBody>
          <a:bodyPr wrap="none" rtlCol="0">
            <a:spAutoFit/>
          </a:bodyPr>
          <a:lstStyle/>
          <a:p>
            <a:r>
              <a:rPr lang="en-US" sz="1400" dirty="0" smtClean="0">
                <a:solidFill>
                  <a:srgbClr val="4D4F53"/>
                </a:solidFill>
                <a:cs typeface="Arial" pitchFamily="34" charset="0"/>
              </a:rPr>
              <a:t>Guidelines available at </a:t>
            </a:r>
          </a:p>
          <a:p>
            <a:endParaRPr lang="en-US" sz="1400" dirty="0" smtClean="0">
              <a:solidFill>
                <a:srgbClr val="4D4F53"/>
              </a:solidFill>
              <a:cs typeface="Arial" pitchFamily="34" charset="0"/>
            </a:endParaRPr>
          </a:p>
          <a:p>
            <a:r>
              <a:rPr lang="en-US" sz="1400" dirty="0" smtClean="0">
                <a:solidFill>
                  <a:srgbClr val="4D4F53"/>
                </a:solidFill>
                <a:cs typeface="Arial" pitchFamily="34" charset="0"/>
              </a:rPr>
              <a:t>PeopleHub &gt; Microsites &gt;Marketing Hub</a:t>
            </a:r>
            <a:endParaRPr lang="en-US" sz="1400" dirty="0">
              <a:solidFill>
                <a:srgbClr val="4D4F53"/>
              </a:solidFill>
              <a:cs typeface="Arial" pitchFamily="34" charset="0"/>
            </a:endParaRPr>
          </a:p>
        </p:txBody>
      </p:sp>
      <p:sp>
        <p:nvSpPr>
          <p:cNvPr id="11"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332661040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2466978"/>
            <a:ext cx="121920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609600" y="2743200"/>
            <a:ext cx="7721600" cy="1066800"/>
          </a:xfrm>
        </p:spPr>
        <p:txBody>
          <a:bodyPr anchor="t">
            <a:normAutofit/>
          </a:bodyPr>
          <a:lstStyle>
            <a:lvl1pPr>
              <a:defRPr sz="2700" baseline="0">
                <a:solidFill>
                  <a:schemeClr val="bg1"/>
                </a:solidFill>
              </a:defRPr>
            </a:lvl1pPr>
          </a:lstStyle>
          <a:p>
            <a:r>
              <a:rPr lang="en-US" dirty="0" smtClean="0"/>
              <a:t>Click to edit - Limit this to just two lines only</a:t>
            </a:r>
            <a:endParaRPr lang="en-US" dirty="0"/>
          </a:p>
        </p:txBody>
      </p:sp>
      <p:sp>
        <p:nvSpPr>
          <p:cNvPr id="3" name="Subtitle 2"/>
          <p:cNvSpPr>
            <a:spLocks noGrp="1"/>
          </p:cNvSpPr>
          <p:nvPr>
            <p:ph type="subTitle" idx="1" hasCustomPrompt="1"/>
          </p:nvPr>
        </p:nvSpPr>
        <p:spPr>
          <a:xfrm>
            <a:off x="609600" y="4572000"/>
            <a:ext cx="7721600" cy="457200"/>
          </a:xfrm>
        </p:spPr>
        <p:txBody>
          <a:bodyPr>
            <a:normAutofit/>
          </a:bodyPr>
          <a:lstStyle>
            <a:lvl1pPr marL="0" indent="0" algn="l">
              <a:buNone/>
              <a:defRPr sz="15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 - Limit it to just one line only</a:t>
            </a:r>
            <a:endParaRPr lang="en-US" dirty="0"/>
          </a:p>
        </p:txBody>
      </p:sp>
      <p:sp>
        <p:nvSpPr>
          <p:cNvPr id="7" name="TextBox 6"/>
          <p:cNvSpPr txBox="1"/>
          <p:nvPr/>
        </p:nvSpPr>
        <p:spPr>
          <a:xfrm>
            <a:off x="609600" y="6477000"/>
            <a:ext cx="1404552" cy="230832"/>
          </a:xfrm>
          <a:prstGeom prst="rect">
            <a:avLst/>
          </a:prstGeom>
          <a:noFill/>
        </p:spPr>
        <p:txBody>
          <a:bodyPr wrap="none" rtlCol="0">
            <a:spAutoFit/>
          </a:bodyPr>
          <a:lstStyle/>
          <a:p>
            <a:r>
              <a:rPr lang="en-US" sz="900" dirty="0" smtClean="0">
                <a:solidFill>
                  <a:prstClr val="white">
                    <a:lumMod val="65000"/>
                  </a:prstClr>
                </a:solidFill>
                <a:cs typeface="Arial" pitchFamily="34" charset="0"/>
              </a:rPr>
              <a:t>© Mindtree limited 2015</a:t>
            </a:r>
            <a:endParaRPr lang="en-US" sz="900" dirty="0">
              <a:solidFill>
                <a:prstClr val="white">
                  <a:lumMod val="65000"/>
                </a:prstClr>
              </a:solidFill>
              <a:cs typeface="Arial" pitchFamily="34" charset="0"/>
            </a:endParaRPr>
          </a:p>
        </p:txBody>
      </p:sp>
      <p:pic>
        <p:nvPicPr>
          <p:cNvPr id="1026" name="Picture 2" descr="D:\MT - Marketing\Corporate\Brand Council\VI\Final Guidelines\MT_Logo_Artwork\Regular_Size\RGB\Positive\MT_Logo_Reg_Full_Pos_Tag_RGB.pn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609600" y="832104"/>
            <a:ext cx="2447925" cy="77152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417644"/>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smtClean="0"/>
              <a:t>Click to edit Master title style</a:t>
            </a:r>
            <a:endParaRPr lang="en-US" dirty="0"/>
          </a:p>
        </p:txBody>
      </p:sp>
      <p:sp>
        <p:nvSpPr>
          <p:cNvPr id="3" name="Content Placeholder 2"/>
          <p:cNvSpPr>
            <a:spLocks noGrp="1"/>
          </p:cNvSpPr>
          <p:nvPr>
            <p:ph idx="1"/>
          </p:nvPr>
        </p:nvSpPr>
        <p:spPr>
          <a:xfrm>
            <a:off x="572085" y="1371601"/>
            <a:ext cx="10972800" cy="1637371"/>
          </a:xfrm>
        </p:spPr>
        <p:txBody>
          <a:bodyPr wrap="square">
            <a:spAutoFit/>
          </a:bodyPr>
          <a:lstStyle>
            <a:lvl1pPr>
              <a:lnSpc>
                <a:spcPct val="120000"/>
              </a:lnSpc>
              <a:spcBef>
                <a:spcPts val="840"/>
              </a:spcBef>
              <a:defRPr sz="1800"/>
            </a:lvl1pPr>
            <a:lvl2pPr>
              <a:lnSpc>
                <a:spcPct val="120000"/>
              </a:lnSpc>
              <a:spcBef>
                <a:spcPts val="840"/>
              </a:spcBef>
              <a:defRPr sz="1800"/>
            </a:lvl2pPr>
            <a:lvl3pPr marL="457200" indent="-228600">
              <a:lnSpc>
                <a:spcPct val="120000"/>
              </a:lnSpc>
              <a:spcBef>
                <a:spcPts val="840"/>
              </a:spcBef>
              <a:buSzPct val="80000"/>
              <a:buFont typeface="Arial" panose="020B0604020202020204" pitchFamily="34" charset="0"/>
              <a:buChar char="–"/>
              <a:defRPr sz="1800"/>
            </a:lvl3pPr>
            <a:lvl4pPr>
              <a:lnSpc>
                <a:spcPct val="120000"/>
              </a:lnSpc>
              <a:spcBef>
                <a:spcPts val="840"/>
              </a:spcBef>
              <a:defRPr sz="1800"/>
            </a:lvl4pPr>
            <a:lvl5pPr>
              <a:lnSpc>
                <a:spcPct val="120000"/>
              </a:lnSpc>
              <a:spcBef>
                <a:spcPts val="84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3690324712"/>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843" y="2209800"/>
            <a:ext cx="6908800" cy="639762"/>
          </a:xfrm>
        </p:spPr>
        <p:txBody>
          <a:bodyPr/>
          <a:lstStyle>
            <a:lvl1pPr>
              <a:defRPr/>
            </a:lvl1pPr>
          </a:lstStyle>
          <a:p>
            <a:r>
              <a:rPr lang="en-US" dirty="0" smtClean="0"/>
              <a:t>Section header </a:t>
            </a:r>
            <a:endParaRPr lang="en-US" dirty="0"/>
          </a:p>
        </p:txBody>
      </p:sp>
      <p:pic>
        <p:nvPicPr>
          <p:cNvPr id="4"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4696319"/>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609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4" name="Content Placeholder 3"/>
          <p:cNvSpPr>
            <a:spLocks noGrp="1"/>
          </p:cNvSpPr>
          <p:nvPr>
            <p:ph sz="half" idx="2" hasCustomPrompt="1"/>
          </p:nvPr>
        </p:nvSpPr>
        <p:spPr>
          <a:xfrm>
            <a:off x="6197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9"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1306730765"/>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600" y="1535113"/>
            <a:ext cx="5386917" cy="639762"/>
          </a:xfrm>
        </p:spPr>
        <p:txBody>
          <a:bodyPr anchor="b">
            <a:normAutofit/>
          </a:bodyPr>
          <a:lstStyle>
            <a:lvl1pPr marL="0" indent="0">
              <a:buNone/>
              <a:defRPr sz="2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hasCustomPrompt="1"/>
          </p:nvPr>
        </p:nvSpPr>
        <p:spPr>
          <a:xfrm>
            <a:off x="609600" y="2174876"/>
            <a:ext cx="5386917"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5" name="Text Placeholder 4"/>
          <p:cNvSpPr>
            <a:spLocks noGrp="1"/>
          </p:cNvSpPr>
          <p:nvPr>
            <p:ph type="body" sz="quarter" idx="3" hasCustomPrompt="1"/>
          </p:nvPr>
        </p:nvSpPr>
        <p:spPr>
          <a:xfrm>
            <a:off x="6193368" y="1535113"/>
            <a:ext cx="5389033" cy="639762"/>
          </a:xfrm>
        </p:spPr>
        <p:txBody>
          <a:bodyPr anchor="b">
            <a:normAutofit/>
          </a:bodyPr>
          <a:lstStyle>
            <a:lvl1pPr marL="0" indent="0">
              <a:buNone/>
              <a:defRPr sz="2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hasCustomPrompt="1"/>
          </p:nvPr>
        </p:nvSpPr>
        <p:spPr>
          <a:xfrm>
            <a:off x="6193368" y="2174876"/>
            <a:ext cx="5389033"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sp>
        <p:nvSpPr>
          <p:cNvPr id="11" name="Slide Number Placeholder 5"/>
          <p:cNvSpPr>
            <a:spLocks noGrp="1"/>
          </p:cNvSpPr>
          <p:nvPr>
            <p:ph type="sldNum" sz="quarter" idx="10"/>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
        <p:nvSpPr>
          <p:cNvPr id="8" name="TextBox 7"/>
          <p:cNvSpPr txBox="1"/>
          <p:nvPr/>
        </p:nvSpPr>
        <p:spPr>
          <a:xfrm>
            <a:off x="5104232" y="6474768"/>
            <a:ext cx="1689886" cy="196208"/>
          </a:xfrm>
          <a:prstGeom prst="rect">
            <a:avLst/>
          </a:prstGeom>
          <a:noFill/>
        </p:spPr>
        <p:txBody>
          <a:bodyPr wrap="none" rtlCol="0">
            <a:spAutoFit/>
          </a:bodyPr>
          <a:lstStyle/>
          <a:p>
            <a:r>
              <a:rPr lang="en-US" sz="675" dirty="0" smtClean="0">
                <a:solidFill>
                  <a:prstClr val="white">
                    <a:lumMod val="65000"/>
                  </a:prstClr>
                </a:solidFill>
                <a:cs typeface="Arial" pitchFamily="34" charset="0"/>
              </a:rPr>
              <a:t>Confidential - for limited circulation only</a:t>
            </a:r>
            <a:endParaRPr lang="en-US" sz="675" dirty="0">
              <a:solidFill>
                <a:prstClr val="white">
                  <a:lumMod val="65000"/>
                </a:prstClr>
              </a:solidFill>
              <a:cs typeface="Arial" pitchFamily="34" charset="0"/>
            </a:endParaRPr>
          </a:p>
        </p:txBody>
      </p:sp>
    </p:spTree>
    <p:extLst>
      <p:ext uri="{BB962C8B-B14F-4D97-AF65-F5344CB8AC3E}">
        <p14:creationId xmlns:p14="http://schemas.microsoft.com/office/powerpoint/2010/main" val="1523867008"/>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smtClean="0"/>
              <a:t>Click to edit Master title style</a:t>
            </a:r>
            <a:endParaRPr lang="en-US" dirty="0"/>
          </a:p>
        </p:txBody>
      </p:sp>
      <p:sp>
        <p:nvSpPr>
          <p:cNvPr id="7"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39872311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png"/><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9" Type="http://schemas.openxmlformats.org/officeDocument/2006/relationships/slideLayout" Target="../slideLayouts/slideLayout67.xml"/><Relationship Id="rId21" Type="http://schemas.openxmlformats.org/officeDocument/2006/relationships/slideLayout" Target="../slideLayouts/slideLayout49.xml"/><Relationship Id="rId34" Type="http://schemas.openxmlformats.org/officeDocument/2006/relationships/slideLayout" Target="../slideLayouts/slideLayout62.xml"/><Relationship Id="rId42" Type="http://schemas.openxmlformats.org/officeDocument/2006/relationships/slideLayout" Target="../slideLayouts/slideLayout70.xml"/><Relationship Id="rId47" Type="http://schemas.openxmlformats.org/officeDocument/2006/relationships/slideLayout" Target="../slideLayouts/slideLayout75.xml"/><Relationship Id="rId50" Type="http://schemas.openxmlformats.org/officeDocument/2006/relationships/slideLayout" Target="../slideLayouts/slideLayout78.xml"/><Relationship Id="rId55" Type="http://schemas.openxmlformats.org/officeDocument/2006/relationships/image" Target="../media/image2.png"/><Relationship Id="rId7" Type="http://schemas.openxmlformats.org/officeDocument/2006/relationships/slideLayout" Target="../slideLayouts/slideLayout3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9" Type="http://schemas.openxmlformats.org/officeDocument/2006/relationships/slideLayout" Target="../slideLayouts/slideLayout57.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32" Type="http://schemas.openxmlformats.org/officeDocument/2006/relationships/slideLayout" Target="../slideLayouts/slideLayout60.xml"/><Relationship Id="rId37" Type="http://schemas.openxmlformats.org/officeDocument/2006/relationships/slideLayout" Target="../slideLayouts/slideLayout65.xml"/><Relationship Id="rId40" Type="http://schemas.openxmlformats.org/officeDocument/2006/relationships/slideLayout" Target="../slideLayouts/slideLayout68.xml"/><Relationship Id="rId45" Type="http://schemas.openxmlformats.org/officeDocument/2006/relationships/slideLayout" Target="../slideLayouts/slideLayout73.xml"/><Relationship Id="rId53" Type="http://schemas.openxmlformats.org/officeDocument/2006/relationships/theme" Target="../theme/theme3.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31" Type="http://schemas.openxmlformats.org/officeDocument/2006/relationships/slideLayout" Target="../slideLayouts/slideLayout59.xml"/><Relationship Id="rId44" Type="http://schemas.openxmlformats.org/officeDocument/2006/relationships/slideLayout" Target="../slideLayouts/slideLayout72.xml"/><Relationship Id="rId52" Type="http://schemas.openxmlformats.org/officeDocument/2006/relationships/slideLayout" Target="../slideLayouts/slideLayout80.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slideLayout" Target="../slideLayouts/slideLayout58.xml"/><Relationship Id="rId35" Type="http://schemas.openxmlformats.org/officeDocument/2006/relationships/slideLayout" Target="../slideLayouts/slideLayout63.xml"/><Relationship Id="rId43" Type="http://schemas.openxmlformats.org/officeDocument/2006/relationships/slideLayout" Target="../slideLayouts/slideLayout71.xml"/><Relationship Id="rId48" Type="http://schemas.openxmlformats.org/officeDocument/2006/relationships/slideLayout" Target="../slideLayouts/slideLayout76.xml"/><Relationship Id="rId8" Type="http://schemas.openxmlformats.org/officeDocument/2006/relationships/slideLayout" Target="../slideLayouts/slideLayout36.xml"/><Relationship Id="rId51" Type="http://schemas.openxmlformats.org/officeDocument/2006/relationships/slideLayout" Target="../slideLayouts/slideLayout79.xml"/><Relationship Id="rId3" Type="http://schemas.openxmlformats.org/officeDocument/2006/relationships/slideLayout" Target="../slideLayouts/slideLayout31.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33" Type="http://schemas.openxmlformats.org/officeDocument/2006/relationships/slideLayout" Target="../slideLayouts/slideLayout61.xml"/><Relationship Id="rId38" Type="http://schemas.openxmlformats.org/officeDocument/2006/relationships/slideLayout" Target="../slideLayouts/slideLayout66.xml"/><Relationship Id="rId46" Type="http://schemas.openxmlformats.org/officeDocument/2006/relationships/slideLayout" Target="../slideLayouts/slideLayout74.xml"/><Relationship Id="rId20" Type="http://schemas.openxmlformats.org/officeDocument/2006/relationships/slideLayout" Target="../slideLayouts/slideLayout48.xml"/><Relationship Id="rId41" Type="http://schemas.openxmlformats.org/officeDocument/2006/relationships/slideLayout" Target="../slideLayouts/slideLayout69.xml"/><Relationship Id="rId54" Type="http://schemas.openxmlformats.org/officeDocument/2006/relationships/image" Target="../media/image1.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36" Type="http://schemas.openxmlformats.org/officeDocument/2006/relationships/slideLayout" Target="../slideLayouts/slideLayout64.xml"/><Relationship Id="rId49" Type="http://schemas.openxmlformats.org/officeDocument/2006/relationships/slideLayout" Target="../slideLayouts/slideLayout7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2" Type="http://schemas.openxmlformats.org/officeDocument/2006/relationships/slideLayout" Target="../slideLayouts/slideLayout82.xml"/><Relationship Id="rId16" Type="http://schemas.openxmlformats.org/officeDocument/2006/relationships/image" Target="../media/image2.png"/><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image" Target="../media/image1.png"/><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slideLayout" Target="../slideLayouts/slideLayout106.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slideLayout" Target="../slideLayouts/slideLayout105.xml"/><Relationship Id="rId17" Type="http://schemas.openxmlformats.org/officeDocument/2006/relationships/image" Target="../media/image2.png"/><Relationship Id="rId2" Type="http://schemas.openxmlformats.org/officeDocument/2006/relationships/slideLayout" Target="../slideLayouts/slideLayout95.xml"/><Relationship Id="rId16" Type="http://schemas.openxmlformats.org/officeDocument/2006/relationships/image" Target="../media/image1.png"/><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5" Type="http://schemas.openxmlformats.org/officeDocument/2006/relationships/theme" Target="../theme/theme5.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slideLayout" Target="../slideLayouts/slideLayout120.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2" Type="http://schemas.openxmlformats.org/officeDocument/2006/relationships/slideLayout" Target="../slideLayouts/slideLayout109.xml"/><Relationship Id="rId16" Type="http://schemas.openxmlformats.org/officeDocument/2006/relationships/image" Target="../media/image2.png"/><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5" Type="http://schemas.openxmlformats.org/officeDocument/2006/relationships/image" Target="../media/image1.png"/><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tags" Target="../tags/tag12.xml"/><Relationship Id="rId26" Type="http://schemas.openxmlformats.org/officeDocument/2006/relationships/oleObject" Target="../embeddings/oleObject1.bin"/><Relationship Id="rId3" Type="http://schemas.openxmlformats.org/officeDocument/2006/relationships/slideLayout" Target="../slideLayouts/slideLayout123.xml"/><Relationship Id="rId21" Type="http://schemas.openxmlformats.org/officeDocument/2006/relationships/tags" Target="../tags/tag15.xml"/><Relationship Id="rId7" Type="http://schemas.openxmlformats.org/officeDocument/2006/relationships/tags" Target="../tags/tag1.xml"/><Relationship Id="rId12" Type="http://schemas.openxmlformats.org/officeDocument/2006/relationships/tags" Target="../tags/tag6.xml"/><Relationship Id="rId17" Type="http://schemas.openxmlformats.org/officeDocument/2006/relationships/tags" Target="../tags/tag11.xml"/><Relationship Id="rId25" Type="http://schemas.openxmlformats.org/officeDocument/2006/relationships/tags" Target="../tags/tag19.xml"/><Relationship Id="rId2" Type="http://schemas.openxmlformats.org/officeDocument/2006/relationships/slideLayout" Target="../slideLayouts/slideLayout122.xml"/><Relationship Id="rId16" Type="http://schemas.openxmlformats.org/officeDocument/2006/relationships/tags" Target="../tags/tag10.xml"/><Relationship Id="rId20" Type="http://schemas.openxmlformats.org/officeDocument/2006/relationships/tags" Target="../tags/tag14.xml"/><Relationship Id="rId1" Type="http://schemas.openxmlformats.org/officeDocument/2006/relationships/slideLayout" Target="../slideLayouts/slideLayout121.xml"/><Relationship Id="rId6" Type="http://schemas.openxmlformats.org/officeDocument/2006/relationships/vmlDrawing" Target="../drawings/vmlDrawing1.vml"/><Relationship Id="rId11" Type="http://schemas.openxmlformats.org/officeDocument/2006/relationships/tags" Target="../tags/tag5.xml"/><Relationship Id="rId24" Type="http://schemas.openxmlformats.org/officeDocument/2006/relationships/tags" Target="../tags/tag18.xml"/><Relationship Id="rId5" Type="http://schemas.openxmlformats.org/officeDocument/2006/relationships/theme" Target="../theme/theme7.xml"/><Relationship Id="rId15" Type="http://schemas.openxmlformats.org/officeDocument/2006/relationships/tags" Target="../tags/tag9.xml"/><Relationship Id="rId23" Type="http://schemas.openxmlformats.org/officeDocument/2006/relationships/tags" Target="../tags/tag17.xml"/><Relationship Id="rId28" Type="http://schemas.openxmlformats.org/officeDocument/2006/relationships/image" Target="../media/image11.jpeg"/><Relationship Id="rId10" Type="http://schemas.openxmlformats.org/officeDocument/2006/relationships/tags" Target="../tags/tag4.xml"/><Relationship Id="rId19" Type="http://schemas.openxmlformats.org/officeDocument/2006/relationships/tags" Target="../tags/tag13.xml"/><Relationship Id="rId4" Type="http://schemas.openxmlformats.org/officeDocument/2006/relationships/slideLayout" Target="../slideLayouts/slideLayout124.xml"/><Relationship Id="rId9" Type="http://schemas.openxmlformats.org/officeDocument/2006/relationships/tags" Target="../tags/tag3.xml"/><Relationship Id="rId14" Type="http://schemas.openxmlformats.org/officeDocument/2006/relationships/tags" Target="../tags/tag8.xml"/><Relationship Id="rId22" Type="http://schemas.openxmlformats.org/officeDocument/2006/relationships/tags" Target="../tags/tag16.xml"/><Relationship Id="rId27" Type="http://schemas.openxmlformats.org/officeDocument/2006/relationships/image" Target="../media/image10.emf"/></Relationships>
</file>

<file path=ppt/slideMasters/_rels/slideMaster8.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tags" Target="../tags/tag33.xml"/><Relationship Id="rId26" Type="http://schemas.openxmlformats.org/officeDocument/2006/relationships/oleObject" Target="../embeddings/oleObject4.bin"/><Relationship Id="rId3" Type="http://schemas.openxmlformats.org/officeDocument/2006/relationships/slideLayout" Target="../slideLayouts/slideLayout127.xml"/><Relationship Id="rId21" Type="http://schemas.openxmlformats.org/officeDocument/2006/relationships/tags" Target="../tags/tag36.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5" Type="http://schemas.openxmlformats.org/officeDocument/2006/relationships/tags" Target="../tags/tag40.xml"/><Relationship Id="rId2" Type="http://schemas.openxmlformats.org/officeDocument/2006/relationships/slideLayout" Target="../slideLayouts/slideLayout126.xml"/><Relationship Id="rId16" Type="http://schemas.openxmlformats.org/officeDocument/2006/relationships/tags" Target="../tags/tag31.xml"/><Relationship Id="rId20" Type="http://schemas.openxmlformats.org/officeDocument/2006/relationships/tags" Target="../tags/tag35.xml"/><Relationship Id="rId1" Type="http://schemas.openxmlformats.org/officeDocument/2006/relationships/slideLayout" Target="../slideLayouts/slideLayout125.xml"/><Relationship Id="rId6" Type="http://schemas.openxmlformats.org/officeDocument/2006/relationships/vmlDrawing" Target="../drawings/vmlDrawing4.vml"/><Relationship Id="rId11" Type="http://schemas.openxmlformats.org/officeDocument/2006/relationships/tags" Target="../tags/tag26.xml"/><Relationship Id="rId24" Type="http://schemas.openxmlformats.org/officeDocument/2006/relationships/tags" Target="../tags/tag39.xml"/><Relationship Id="rId5" Type="http://schemas.openxmlformats.org/officeDocument/2006/relationships/theme" Target="../theme/theme8.xml"/><Relationship Id="rId15" Type="http://schemas.openxmlformats.org/officeDocument/2006/relationships/tags" Target="../tags/tag30.xml"/><Relationship Id="rId23" Type="http://schemas.openxmlformats.org/officeDocument/2006/relationships/tags" Target="../tags/tag38.xml"/><Relationship Id="rId28" Type="http://schemas.openxmlformats.org/officeDocument/2006/relationships/image" Target="../media/image11.jpeg"/><Relationship Id="rId10" Type="http://schemas.openxmlformats.org/officeDocument/2006/relationships/tags" Target="../tags/tag25.xml"/><Relationship Id="rId19" Type="http://schemas.openxmlformats.org/officeDocument/2006/relationships/tags" Target="../tags/tag34.xml"/><Relationship Id="rId4" Type="http://schemas.openxmlformats.org/officeDocument/2006/relationships/slideLayout" Target="../slideLayouts/slideLayout128.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tags" Target="../tags/tag37.xml"/><Relationship Id="rId27" Type="http://schemas.openxmlformats.org/officeDocument/2006/relationships/image" Target="../media/image10.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85" y="457200"/>
            <a:ext cx="10972800" cy="639762"/>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72085" y="1371601"/>
            <a:ext cx="10972800" cy="163737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pic>
        <p:nvPicPr>
          <p:cNvPr id="2051" name="Picture 3"/>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0" y="0"/>
            <a:ext cx="12192000" cy="22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p:nvPr/>
        </p:nvCxnSpPr>
        <p:spPr>
          <a:xfrm>
            <a:off x="609600" y="6172200"/>
            <a:ext cx="109728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Picture 5" descr="D:\MT - Marketing\Corporate\Brand Council\VI\Final Guidelines\MT_Logo_Artwork\Regular_Size\RGB\Positive\MT_Logo_Reg_Full_Pos_RGB.png"/>
          <p:cNvPicPr>
            <a:picLocks noChangeAspect="1" noChangeArrowheads="1"/>
          </p:cNvPicPr>
          <p:nvPr/>
        </p:nvPicPr>
        <p:blipFill>
          <a:blip r:embed="rId17" cstate="email">
            <a:extLst>
              <a:ext uri="{28A0092B-C50C-407E-A947-70E740481C1C}">
                <a14:useLocalDpi xmlns:a14="http://schemas.microsoft.com/office/drawing/2010/main"/>
              </a:ext>
            </a:extLst>
          </a:blip>
          <a:stretch>
            <a:fillRect/>
          </a:stretch>
        </p:blipFill>
        <p:spPr bwMode="auto">
          <a:xfrm>
            <a:off x="609600" y="6379280"/>
            <a:ext cx="1352550" cy="32385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t>‹#›</a:t>
            </a:fld>
            <a:endParaRPr lang="en-US"/>
          </a:p>
        </p:txBody>
      </p:sp>
      <p:pic>
        <p:nvPicPr>
          <p:cNvPr id="9" name="Picture 3"/>
          <p:cNvPicPr>
            <a:picLocks noChangeAspect="1" noChangeArrowheads="1"/>
          </p:cNvPicPr>
          <p:nvPr/>
        </p:nvPicPr>
        <p:blipFill>
          <a:blip r:embed="rId16">
            <a:extLst>
              <a:ext uri="{28A0092B-C50C-407E-A947-70E740481C1C}">
                <a14:useLocalDpi xmlns:a14="http://schemas.microsoft.com/office/drawing/2010/main"/>
              </a:ext>
            </a:extLst>
          </a:blip>
          <a:srcRect/>
          <a:stretch>
            <a:fillRect/>
          </a:stretch>
        </p:blipFill>
        <p:spPr bwMode="auto">
          <a:xfrm>
            <a:off x="0" y="0"/>
            <a:ext cx="12192000" cy="22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4634916" y="6474768"/>
            <a:ext cx="2191626" cy="230832"/>
          </a:xfrm>
          <a:prstGeom prst="rect">
            <a:avLst/>
          </a:prstGeom>
          <a:noFill/>
        </p:spPr>
        <p:txBody>
          <a:bodyPr wrap="none" rtlCol="0">
            <a:spAutoFit/>
          </a:bodyPr>
          <a:lstStyle/>
          <a:p>
            <a:r>
              <a:rPr lang="en-US" sz="900" dirty="0" smtClean="0">
                <a:solidFill>
                  <a:prstClr val="white">
                    <a:lumMod val="65000"/>
                  </a:prstClr>
                </a:solidFill>
                <a:latin typeface="Arial" pitchFamily="34" charset="0"/>
                <a:cs typeface="Arial" pitchFamily="34" charset="0"/>
              </a:rPr>
              <a:t>Confidential - for limited circulation only</a:t>
            </a:r>
            <a:endParaRPr lang="en-US" sz="900" dirty="0">
              <a:solidFill>
                <a:prstClr val="white">
                  <a:lumMod val="65000"/>
                </a:prstClr>
              </a:solidFill>
              <a:latin typeface="Arial" pitchFamily="34" charset="0"/>
              <a:cs typeface="Arial" pitchFamily="34" charset="0"/>
            </a:endParaRPr>
          </a:p>
        </p:txBody>
      </p:sp>
      <p:pic>
        <p:nvPicPr>
          <p:cNvPr id="14" name="Picture 3"/>
          <p:cNvPicPr>
            <a:picLocks noChangeAspect="1" noChangeArrowheads="1"/>
          </p:cNvPicPr>
          <p:nvPr userDrawn="1"/>
        </p:nvPicPr>
        <p:blipFill>
          <a:blip r:embed="rId16">
            <a:extLst>
              <a:ext uri="{28A0092B-C50C-407E-A947-70E740481C1C}">
                <a14:useLocalDpi xmlns:a14="http://schemas.microsoft.com/office/drawing/2010/main"/>
              </a:ext>
            </a:extLst>
          </a:blip>
          <a:srcRect/>
          <a:stretch>
            <a:fillRect/>
          </a:stretch>
        </p:blipFill>
        <p:spPr bwMode="auto">
          <a:xfrm>
            <a:off x="0" y="0"/>
            <a:ext cx="12192000" cy="22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188897"/>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957" r:id="rId14"/>
  </p:sldLayoutIdLst>
  <p:timing>
    <p:tnLst>
      <p:par>
        <p:cTn id="1" dur="indefinite" restart="never" nodeType="tmRoot"/>
      </p:par>
    </p:tnLst>
  </p:timing>
  <p:hf hdr="0" ftr="0" dt="0"/>
  <p:txStyles>
    <p:titleStyle>
      <a:lvl1pPr marL="1588" indent="0" algn="l" defTabSz="914400" rtl="0" eaLnBrk="1" latinLnBrk="0" hangingPunct="1">
        <a:spcBef>
          <a:spcPct val="0"/>
        </a:spcBef>
        <a:buNone/>
        <a:defRPr sz="2700" kern="1200">
          <a:solidFill>
            <a:srgbClr val="6E267B"/>
          </a:solidFill>
          <a:latin typeface="Arial" pitchFamily="34" charset="0"/>
          <a:ea typeface="+mj-ea"/>
          <a:cs typeface="Arial" pitchFamily="34" charset="0"/>
        </a:defRPr>
      </a:lvl1pPr>
    </p:titleStyle>
    <p:bodyStyle>
      <a:lvl1pPr marL="0" indent="0" algn="l" defTabSz="914400" rtl="0" eaLnBrk="1" latinLnBrk="0" hangingPunct="1">
        <a:lnSpc>
          <a:spcPct val="120000"/>
        </a:lnSpc>
        <a:spcBef>
          <a:spcPts val="840"/>
        </a:spcBef>
        <a:spcAft>
          <a:spcPts val="0"/>
        </a:spcAft>
        <a:buClr>
          <a:srgbClr val="4D4F53"/>
        </a:buClr>
        <a:buSzPct val="110000"/>
        <a:buFontTx/>
        <a:buNone/>
        <a:defRPr lang="en-US" sz="1800" kern="1200" dirty="0" smtClean="0">
          <a:solidFill>
            <a:srgbClr val="4D4F53"/>
          </a:solidFill>
          <a:latin typeface="Arial" pitchFamily="34" charset="0"/>
          <a:ea typeface="+mn-ea"/>
          <a:cs typeface="Arial" pitchFamily="34" charset="0"/>
        </a:defRPr>
      </a:lvl1pPr>
      <a:lvl2pPr marL="228600" indent="-228600" algn="l" defTabSz="914400" rtl="0" eaLnBrk="1" latinLnBrk="0" hangingPunct="1">
        <a:lnSpc>
          <a:spcPct val="120000"/>
        </a:lnSpc>
        <a:spcBef>
          <a:spcPts val="840"/>
        </a:spcBef>
        <a:spcAft>
          <a:spcPts val="0"/>
        </a:spcAft>
        <a:buClr>
          <a:srgbClr val="6E267B"/>
        </a:buClr>
        <a:buFont typeface="Wingdings" panose="05000000000000000000" pitchFamily="2" charset="2"/>
        <a:buChar char="§"/>
        <a:defRPr lang="en-US" sz="1800" kern="1200" dirty="0" smtClean="0">
          <a:solidFill>
            <a:srgbClr val="4D4F53"/>
          </a:solidFill>
          <a:latin typeface="Arial" pitchFamily="34" charset="0"/>
          <a:ea typeface="+mn-ea"/>
          <a:cs typeface="Arial" pitchFamily="34" charset="0"/>
        </a:defRPr>
      </a:lvl2pPr>
      <a:lvl3pPr marL="457200" indent="-228600" algn="l" defTabSz="914400" rtl="0" eaLnBrk="1" latinLnBrk="0" hangingPunct="1">
        <a:lnSpc>
          <a:spcPct val="120000"/>
        </a:lnSpc>
        <a:spcBef>
          <a:spcPts val="840"/>
        </a:spcBef>
        <a:spcAft>
          <a:spcPts val="0"/>
        </a:spcAft>
        <a:buClr>
          <a:srgbClr val="6E267B"/>
        </a:buClr>
        <a:buSzPct val="90000"/>
        <a:buFont typeface="Wingdings" pitchFamily="2" charset="2"/>
        <a:buChar char=""/>
        <a:defRPr lang="en-US" sz="1800" kern="1200" dirty="0" smtClean="0">
          <a:solidFill>
            <a:srgbClr val="4D4F53"/>
          </a:solidFill>
          <a:latin typeface="Arial" pitchFamily="34" charset="0"/>
          <a:ea typeface="+mn-ea"/>
          <a:cs typeface="Arial" pitchFamily="34" charset="0"/>
        </a:defRPr>
      </a:lvl3pPr>
      <a:lvl4pPr marL="685800" indent="-230188" algn="l" defTabSz="914400" rtl="0" eaLnBrk="1" latinLnBrk="0" hangingPunct="1">
        <a:lnSpc>
          <a:spcPct val="120000"/>
        </a:lnSpc>
        <a:spcBef>
          <a:spcPts val="840"/>
        </a:spcBef>
        <a:spcAft>
          <a:spcPts val="0"/>
        </a:spcAft>
        <a:buClr>
          <a:srgbClr val="6E267B"/>
        </a:buClr>
        <a:buSzPct val="100000"/>
        <a:buFont typeface="Wingdings" pitchFamily="2" charset="2"/>
        <a:buChar char=""/>
        <a:defRPr lang="en-US" sz="1800" kern="1200" dirty="0" smtClean="0">
          <a:solidFill>
            <a:srgbClr val="4D4F5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
          <p15:clr>
            <a:srgbClr val="F26B43"/>
          </p15:clr>
        </p15:guide>
        <p15:guide id="3" pos="547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85" y="457200"/>
            <a:ext cx="10972800" cy="639762"/>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72085" y="1371601"/>
            <a:ext cx="10972800" cy="163737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pic>
        <p:nvPicPr>
          <p:cNvPr id="2051" name="Picture 3"/>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0" y="0"/>
            <a:ext cx="12192000" cy="22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p:nvPr/>
        </p:nvCxnSpPr>
        <p:spPr>
          <a:xfrm>
            <a:off x="609600" y="6172200"/>
            <a:ext cx="109728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Picture 5" descr="D:\MT - Marketing\Corporate\Brand Council\VI\Final Guidelines\MT_Logo_Artwork\Regular_Size\RGB\Positive\MT_Logo_Reg_Full_Pos_RGB.png"/>
          <p:cNvPicPr>
            <a:picLocks noChangeAspect="1" noChangeArrowheads="1"/>
          </p:cNvPicPr>
          <p:nvPr/>
        </p:nvPicPr>
        <p:blipFill>
          <a:blip r:embed="rId17" cstate="email">
            <a:extLst>
              <a:ext uri="{28A0092B-C50C-407E-A947-70E740481C1C}">
                <a14:useLocalDpi xmlns:a14="http://schemas.microsoft.com/office/drawing/2010/main"/>
              </a:ext>
            </a:extLst>
          </a:blip>
          <a:stretch>
            <a:fillRect/>
          </a:stretch>
        </p:blipFill>
        <p:spPr bwMode="auto">
          <a:xfrm>
            <a:off x="609600" y="6379280"/>
            <a:ext cx="1352550" cy="32385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pic>
        <p:nvPicPr>
          <p:cNvPr id="9" name="Picture 3"/>
          <p:cNvPicPr>
            <a:picLocks noChangeAspect="1" noChangeArrowheads="1"/>
          </p:cNvPicPr>
          <p:nvPr/>
        </p:nvPicPr>
        <p:blipFill>
          <a:blip r:embed="rId16">
            <a:extLst>
              <a:ext uri="{28A0092B-C50C-407E-A947-70E740481C1C}">
                <a14:useLocalDpi xmlns:a14="http://schemas.microsoft.com/office/drawing/2010/main"/>
              </a:ext>
            </a:extLst>
          </a:blip>
          <a:srcRect/>
          <a:stretch>
            <a:fillRect/>
          </a:stretch>
        </p:blipFill>
        <p:spPr bwMode="auto">
          <a:xfrm>
            <a:off x="0" y="0"/>
            <a:ext cx="12192000" cy="22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4634916" y="6474768"/>
            <a:ext cx="2191626" cy="230832"/>
          </a:xfrm>
          <a:prstGeom prst="rect">
            <a:avLst/>
          </a:prstGeom>
          <a:noFill/>
        </p:spPr>
        <p:txBody>
          <a:bodyPr wrap="none" rtlCol="0">
            <a:spAutoFit/>
          </a:bodyPr>
          <a:lstStyle/>
          <a:p>
            <a:r>
              <a:rPr lang="en-US" sz="900" dirty="0" smtClean="0">
                <a:solidFill>
                  <a:prstClr val="white">
                    <a:lumMod val="65000"/>
                  </a:prstClr>
                </a:solidFill>
                <a:cs typeface="Arial" pitchFamily="34" charset="0"/>
              </a:rPr>
              <a:t>Confidential - for limited circulation only</a:t>
            </a:r>
            <a:endParaRPr lang="en-US" sz="900" dirty="0">
              <a:solidFill>
                <a:prstClr val="white">
                  <a:lumMod val="65000"/>
                </a:prstClr>
              </a:solidFill>
              <a:cs typeface="Arial" pitchFamily="34" charset="0"/>
            </a:endParaRPr>
          </a:p>
        </p:txBody>
      </p:sp>
      <p:pic>
        <p:nvPicPr>
          <p:cNvPr id="14" name="Picture 3"/>
          <p:cNvPicPr>
            <a:picLocks noChangeAspect="1" noChangeArrowheads="1"/>
          </p:cNvPicPr>
          <p:nvPr userDrawn="1"/>
        </p:nvPicPr>
        <p:blipFill>
          <a:blip r:embed="rId16">
            <a:extLst>
              <a:ext uri="{28A0092B-C50C-407E-A947-70E740481C1C}">
                <a14:useLocalDpi xmlns:a14="http://schemas.microsoft.com/office/drawing/2010/main"/>
              </a:ext>
            </a:extLst>
          </a:blip>
          <a:srcRect/>
          <a:stretch>
            <a:fillRect/>
          </a:stretch>
        </p:blipFill>
        <p:spPr bwMode="auto">
          <a:xfrm>
            <a:off x="0" y="0"/>
            <a:ext cx="12192000" cy="22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45528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Lst>
  <p:timing>
    <p:tnLst>
      <p:par>
        <p:cTn id="1" dur="indefinite" restart="never" nodeType="tmRoot"/>
      </p:par>
    </p:tnLst>
  </p:timing>
  <p:hf hdr="0" ftr="0" dt="0"/>
  <p:txStyles>
    <p:titleStyle>
      <a:lvl1pPr marL="1588" indent="0" algn="l" defTabSz="914400" rtl="0" eaLnBrk="1" latinLnBrk="0" hangingPunct="1">
        <a:spcBef>
          <a:spcPct val="0"/>
        </a:spcBef>
        <a:buNone/>
        <a:defRPr sz="2700" kern="1200">
          <a:solidFill>
            <a:srgbClr val="6E267B"/>
          </a:solidFill>
          <a:latin typeface="Arial" pitchFamily="34" charset="0"/>
          <a:ea typeface="+mj-ea"/>
          <a:cs typeface="Arial" pitchFamily="34" charset="0"/>
        </a:defRPr>
      </a:lvl1pPr>
    </p:titleStyle>
    <p:bodyStyle>
      <a:lvl1pPr marL="0" indent="0" algn="l" defTabSz="914400" rtl="0" eaLnBrk="1" latinLnBrk="0" hangingPunct="1">
        <a:lnSpc>
          <a:spcPct val="120000"/>
        </a:lnSpc>
        <a:spcBef>
          <a:spcPts val="840"/>
        </a:spcBef>
        <a:spcAft>
          <a:spcPts val="0"/>
        </a:spcAft>
        <a:buClr>
          <a:srgbClr val="4D4F53"/>
        </a:buClr>
        <a:buSzPct val="110000"/>
        <a:buFontTx/>
        <a:buNone/>
        <a:defRPr lang="en-US" sz="1800" kern="1200" dirty="0" smtClean="0">
          <a:solidFill>
            <a:srgbClr val="4D4F53"/>
          </a:solidFill>
          <a:latin typeface="Arial" pitchFamily="34" charset="0"/>
          <a:ea typeface="+mn-ea"/>
          <a:cs typeface="Arial" pitchFamily="34" charset="0"/>
        </a:defRPr>
      </a:lvl1pPr>
      <a:lvl2pPr marL="228600" indent="-228600" algn="l" defTabSz="914400" rtl="0" eaLnBrk="1" latinLnBrk="0" hangingPunct="1">
        <a:lnSpc>
          <a:spcPct val="120000"/>
        </a:lnSpc>
        <a:spcBef>
          <a:spcPts val="840"/>
        </a:spcBef>
        <a:spcAft>
          <a:spcPts val="0"/>
        </a:spcAft>
        <a:buClr>
          <a:srgbClr val="6E267B"/>
        </a:buClr>
        <a:buFont typeface="Wingdings" panose="05000000000000000000" pitchFamily="2" charset="2"/>
        <a:buChar char="§"/>
        <a:defRPr lang="en-US" sz="1800" kern="1200" dirty="0" smtClean="0">
          <a:solidFill>
            <a:srgbClr val="4D4F53"/>
          </a:solidFill>
          <a:latin typeface="Arial" pitchFamily="34" charset="0"/>
          <a:ea typeface="+mn-ea"/>
          <a:cs typeface="Arial" pitchFamily="34" charset="0"/>
        </a:defRPr>
      </a:lvl2pPr>
      <a:lvl3pPr marL="457200" indent="-228600" algn="l" defTabSz="914400" rtl="0" eaLnBrk="1" latinLnBrk="0" hangingPunct="1">
        <a:lnSpc>
          <a:spcPct val="120000"/>
        </a:lnSpc>
        <a:spcBef>
          <a:spcPts val="840"/>
        </a:spcBef>
        <a:spcAft>
          <a:spcPts val="0"/>
        </a:spcAft>
        <a:buClr>
          <a:srgbClr val="6E267B"/>
        </a:buClr>
        <a:buSzPct val="90000"/>
        <a:buFont typeface="Wingdings" pitchFamily="2" charset="2"/>
        <a:buChar char=""/>
        <a:defRPr lang="en-US" sz="1800" kern="1200" dirty="0" smtClean="0">
          <a:solidFill>
            <a:srgbClr val="4D4F53"/>
          </a:solidFill>
          <a:latin typeface="Arial" pitchFamily="34" charset="0"/>
          <a:ea typeface="+mn-ea"/>
          <a:cs typeface="Arial" pitchFamily="34" charset="0"/>
        </a:defRPr>
      </a:lvl3pPr>
      <a:lvl4pPr marL="685800" indent="-230188" algn="l" defTabSz="914400" rtl="0" eaLnBrk="1" latinLnBrk="0" hangingPunct="1">
        <a:lnSpc>
          <a:spcPct val="120000"/>
        </a:lnSpc>
        <a:spcBef>
          <a:spcPts val="840"/>
        </a:spcBef>
        <a:spcAft>
          <a:spcPts val="0"/>
        </a:spcAft>
        <a:buClr>
          <a:srgbClr val="6E267B"/>
        </a:buClr>
        <a:buSzPct val="100000"/>
        <a:buFont typeface="Wingdings" pitchFamily="2" charset="2"/>
        <a:buChar char=""/>
        <a:defRPr lang="en-US" sz="1800" kern="1200" dirty="0" smtClean="0">
          <a:solidFill>
            <a:srgbClr val="4D4F5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
          <p15:clr>
            <a:srgbClr val="F26B43"/>
          </p15:clr>
        </p15:guide>
        <p15:guide id="3" pos="547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1"/>
            <a:ext cx="10972800" cy="639763"/>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72085" y="1371604"/>
            <a:ext cx="10972800" cy="218316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pic>
        <p:nvPicPr>
          <p:cNvPr id="2051" name="Picture 3"/>
          <p:cNvPicPr>
            <a:picLocks noChangeAspect="1" noChangeArrowheads="1"/>
          </p:cNvPicPr>
          <p:nvPr/>
        </p:nvPicPr>
        <p:blipFill>
          <a:blip r:embed="rId54" cstate="email">
            <a:extLst>
              <a:ext uri="{28A0092B-C50C-407E-A947-70E740481C1C}">
                <a14:useLocalDpi xmlns:a14="http://schemas.microsoft.com/office/drawing/2010/main"/>
              </a:ext>
            </a:extLst>
          </a:blip>
          <a:srcRect/>
          <a:stretch>
            <a:fillRect/>
          </a:stretch>
        </p:blipFill>
        <p:spPr bwMode="auto">
          <a:xfrm>
            <a:off x="0" y="2"/>
            <a:ext cx="12192000" cy="22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p:nvPr/>
        </p:nvCxnSpPr>
        <p:spPr>
          <a:xfrm>
            <a:off x="609600" y="6172200"/>
            <a:ext cx="109728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Picture 5" descr="D:\MT - Marketing\Corporate\Brand Council\VI\Final Guidelines\MT_Logo_Artwork\Regular_Size\RGB\Positive\MT_Logo_Reg_Full_Pos_RGB.png"/>
          <p:cNvPicPr>
            <a:picLocks noChangeAspect="1" noChangeArrowheads="1"/>
          </p:cNvPicPr>
          <p:nvPr/>
        </p:nvPicPr>
        <p:blipFill>
          <a:blip r:embed="rId55" cstate="email">
            <a:extLst>
              <a:ext uri="{28A0092B-C50C-407E-A947-70E740481C1C}">
                <a14:useLocalDpi xmlns:a14="http://schemas.microsoft.com/office/drawing/2010/main"/>
              </a:ext>
            </a:extLst>
          </a:blip>
          <a:stretch>
            <a:fillRect/>
          </a:stretch>
        </p:blipFill>
        <p:spPr bwMode="auto">
          <a:xfrm>
            <a:off x="609600" y="6379280"/>
            <a:ext cx="1524000" cy="36490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1200">
                <a:solidFill>
                  <a:schemeClr val="tx1">
                    <a:tint val="75000"/>
                  </a:schemeClr>
                </a:solidFill>
                <a:latin typeface="Arial" pitchFamily="34" charset="0"/>
                <a:cs typeface="Arial" pitchFamily="34" charset="0"/>
              </a:defRPr>
            </a:lvl1pPr>
          </a:lstStyle>
          <a:p>
            <a:fld id="{F1214C38-388E-44FB-ACE6-A63F756E4DE4}"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1120742012"/>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 id="2147483864" r:id="rId18"/>
    <p:sldLayoutId id="2147483865" r:id="rId19"/>
    <p:sldLayoutId id="2147483866" r:id="rId20"/>
    <p:sldLayoutId id="2147483867" r:id="rId21"/>
    <p:sldLayoutId id="2147483868" r:id="rId22"/>
    <p:sldLayoutId id="2147483869" r:id="rId23"/>
    <p:sldLayoutId id="2147483870" r:id="rId24"/>
    <p:sldLayoutId id="2147483871" r:id="rId25"/>
    <p:sldLayoutId id="2147483872" r:id="rId26"/>
    <p:sldLayoutId id="2147483873" r:id="rId27"/>
    <p:sldLayoutId id="2147483874" r:id="rId28"/>
    <p:sldLayoutId id="2147483875" r:id="rId29"/>
    <p:sldLayoutId id="2147483876" r:id="rId30"/>
    <p:sldLayoutId id="2147483877" r:id="rId31"/>
    <p:sldLayoutId id="2147483878" r:id="rId32"/>
    <p:sldLayoutId id="2147483879" r:id="rId33"/>
    <p:sldLayoutId id="2147483880" r:id="rId34"/>
    <p:sldLayoutId id="2147483881" r:id="rId35"/>
    <p:sldLayoutId id="2147483882" r:id="rId36"/>
    <p:sldLayoutId id="2147483883" r:id="rId37"/>
    <p:sldLayoutId id="2147483884" r:id="rId38"/>
    <p:sldLayoutId id="2147483885" r:id="rId39"/>
    <p:sldLayoutId id="2147483886" r:id="rId40"/>
    <p:sldLayoutId id="2147483887" r:id="rId41"/>
    <p:sldLayoutId id="2147483888" r:id="rId42"/>
    <p:sldLayoutId id="2147483889" r:id="rId43"/>
    <p:sldLayoutId id="2147483890" r:id="rId44"/>
    <p:sldLayoutId id="2147483891" r:id="rId45"/>
    <p:sldLayoutId id="2147483892" r:id="rId46"/>
    <p:sldLayoutId id="2147483893" r:id="rId47"/>
    <p:sldLayoutId id="2147483894" r:id="rId48"/>
    <p:sldLayoutId id="2147483895" r:id="rId49"/>
    <p:sldLayoutId id="2147483896" r:id="rId50"/>
    <p:sldLayoutId id="2147483897" r:id="rId51"/>
    <p:sldLayoutId id="2147483898" r:id="rId52"/>
  </p:sldLayoutIdLst>
  <p:timing>
    <p:tnLst>
      <p:par>
        <p:cTn id="1" dur="indefinite" restart="never" nodeType="tmRoot"/>
      </p:par>
    </p:tnLst>
  </p:timing>
  <p:hf hdr="0" ftr="0" dt="0"/>
  <p:txStyles>
    <p:titleStyle>
      <a:lvl1pPr marL="2117" indent="0" algn="l" defTabSz="1219170" rtl="0" eaLnBrk="1" latinLnBrk="0" hangingPunct="1">
        <a:spcBef>
          <a:spcPct val="0"/>
        </a:spcBef>
        <a:buNone/>
        <a:defRPr sz="3600" kern="1200">
          <a:solidFill>
            <a:srgbClr val="6E267B"/>
          </a:solidFill>
          <a:latin typeface="Arial" pitchFamily="34" charset="0"/>
          <a:ea typeface="+mj-ea"/>
          <a:cs typeface="Arial" pitchFamily="34" charset="0"/>
        </a:defRPr>
      </a:lvl1pPr>
    </p:titleStyle>
    <p:bodyStyle>
      <a:lvl1pPr marL="0" indent="0" algn="l" defTabSz="1219170" rtl="0" eaLnBrk="1" latinLnBrk="0" hangingPunct="1">
        <a:lnSpc>
          <a:spcPct val="120000"/>
        </a:lnSpc>
        <a:spcBef>
          <a:spcPts val="1120"/>
        </a:spcBef>
        <a:spcAft>
          <a:spcPts val="0"/>
        </a:spcAft>
        <a:buClr>
          <a:srgbClr val="4D4F53"/>
        </a:buClr>
        <a:buSzPct val="110000"/>
        <a:buFontTx/>
        <a:buNone/>
        <a:defRPr lang="en-US" sz="2400" kern="1200" dirty="0" smtClean="0">
          <a:solidFill>
            <a:srgbClr val="4D4F53"/>
          </a:solidFill>
          <a:latin typeface="Arial" pitchFamily="34" charset="0"/>
          <a:ea typeface="+mn-ea"/>
          <a:cs typeface="Arial" pitchFamily="34" charset="0"/>
        </a:defRPr>
      </a:lvl1pPr>
      <a:lvl2pPr marL="304792" indent="-304792" algn="l" defTabSz="1219170" rtl="0" eaLnBrk="1" latinLnBrk="0" hangingPunct="1">
        <a:lnSpc>
          <a:spcPct val="120000"/>
        </a:lnSpc>
        <a:spcBef>
          <a:spcPts val="1120"/>
        </a:spcBef>
        <a:spcAft>
          <a:spcPts val="0"/>
        </a:spcAft>
        <a:buClr>
          <a:srgbClr val="6E267B"/>
        </a:buClr>
        <a:buFont typeface="Arial" pitchFamily="34" charset="0"/>
        <a:buChar char="•"/>
        <a:defRPr lang="en-US" sz="2400" kern="1200" dirty="0" smtClean="0">
          <a:solidFill>
            <a:srgbClr val="4D4F53"/>
          </a:solidFill>
          <a:latin typeface="Arial" pitchFamily="34" charset="0"/>
          <a:ea typeface="+mn-ea"/>
          <a:cs typeface="Arial" pitchFamily="34" charset="0"/>
        </a:defRPr>
      </a:lvl2pPr>
      <a:lvl3pPr marL="609585" indent="-304792" algn="l" defTabSz="1219170" rtl="0" eaLnBrk="1" latinLnBrk="0" hangingPunct="1">
        <a:lnSpc>
          <a:spcPct val="120000"/>
        </a:lnSpc>
        <a:spcBef>
          <a:spcPts val="1120"/>
        </a:spcBef>
        <a:spcAft>
          <a:spcPts val="0"/>
        </a:spcAft>
        <a:buClr>
          <a:srgbClr val="6E267B"/>
        </a:buClr>
        <a:buSzPct val="90000"/>
        <a:buFont typeface="Wingdings" pitchFamily="2" charset="2"/>
        <a:buChar char=""/>
        <a:defRPr lang="en-US" sz="2400" kern="1200" dirty="0" smtClean="0">
          <a:solidFill>
            <a:srgbClr val="4D4F53"/>
          </a:solidFill>
          <a:latin typeface="Arial" pitchFamily="34" charset="0"/>
          <a:ea typeface="+mn-ea"/>
          <a:cs typeface="Arial" pitchFamily="34" charset="0"/>
        </a:defRPr>
      </a:lvl3pPr>
      <a:lvl4pPr marL="914377" indent="-306910" algn="l" defTabSz="1219170" rtl="0" eaLnBrk="1" latinLnBrk="0" hangingPunct="1">
        <a:lnSpc>
          <a:spcPct val="120000"/>
        </a:lnSpc>
        <a:spcBef>
          <a:spcPts val="1120"/>
        </a:spcBef>
        <a:spcAft>
          <a:spcPts val="0"/>
        </a:spcAft>
        <a:buClr>
          <a:srgbClr val="6E267B"/>
        </a:buClr>
        <a:buSzPct val="100000"/>
        <a:buFont typeface="Wingdings" pitchFamily="2" charset="2"/>
        <a:buChar char=""/>
        <a:defRPr lang="en-US" sz="2400" kern="1200" dirty="0" smtClean="0">
          <a:solidFill>
            <a:srgbClr val="4D4F53"/>
          </a:solidFill>
          <a:latin typeface="Arial" pitchFamily="34" charset="0"/>
          <a:ea typeface="+mn-ea"/>
          <a:cs typeface="Arial" pitchFamily="34" charset="0"/>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
          <p15:clr>
            <a:srgbClr val="F26B43"/>
          </p15:clr>
        </p15:guide>
        <p15:guide id="3" pos="547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85" y="457200"/>
            <a:ext cx="10972800" cy="639762"/>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72085" y="1371601"/>
            <a:ext cx="10972800" cy="163737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pic>
        <p:nvPicPr>
          <p:cNvPr id="2051" name="Picture 3"/>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0" y="0"/>
            <a:ext cx="12192000" cy="22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descr="D:\MT - Marketing\Corporate\Brand Council\VI\Final Guidelines\MT_Logo_Artwork\Regular_Size\RGB\Positive\MT_Logo_Reg_Full_Pos_RGB.png"/>
          <p:cNvPicPr>
            <a:picLocks noChangeAspect="1" noChangeArrowheads="1"/>
          </p:cNvPicPr>
          <p:nvPr/>
        </p:nvPicPr>
        <p:blipFill>
          <a:blip r:embed="rId16" cstate="email">
            <a:extLst>
              <a:ext uri="{28A0092B-C50C-407E-A947-70E740481C1C}">
                <a14:useLocalDpi xmlns:a14="http://schemas.microsoft.com/office/drawing/2010/main"/>
              </a:ext>
            </a:extLst>
          </a:blip>
          <a:stretch>
            <a:fillRect/>
          </a:stretch>
        </p:blipFill>
        <p:spPr bwMode="auto">
          <a:xfrm>
            <a:off x="609600" y="6379280"/>
            <a:ext cx="1352550" cy="32385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
        <p:nvSpPr>
          <p:cNvPr id="13" name="TextBox 12"/>
          <p:cNvSpPr txBox="1"/>
          <p:nvPr/>
        </p:nvSpPr>
        <p:spPr>
          <a:xfrm>
            <a:off x="4634916" y="6474768"/>
            <a:ext cx="2191626" cy="230832"/>
          </a:xfrm>
          <a:prstGeom prst="rect">
            <a:avLst/>
          </a:prstGeom>
          <a:noFill/>
        </p:spPr>
        <p:txBody>
          <a:bodyPr wrap="none" rtlCol="0">
            <a:spAutoFit/>
          </a:bodyPr>
          <a:lstStyle/>
          <a:p>
            <a:r>
              <a:rPr lang="en-US" sz="900" dirty="0" smtClean="0">
                <a:solidFill>
                  <a:prstClr val="white">
                    <a:lumMod val="65000"/>
                  </a:prstClr>
                </a:solidFill>
                <a:cs typeface="Arial" pitchFamily="34" charset="0"/>
              </a:rPr>
              <a:t>Confidential - for limited circulation only</a:t>
            </a:r>
            <a:endParaRPr lang="en-US" sz="900" dirty="0">
              <a:solidFill>
                <a:prstClr val="white">
                  <a:lumMod val="65000"/>
                </a:prstClr>
              </a:solidFill>
              <a:cs typeface="Arial" pitchFamily="34" charset="0"/>
            </a:endParaRPr>
          </a:p>
        </p:txBody>
      </p:sp>
    </p:spTree>
    <p:extLst>
      <p:ext uri="{BB962C8B-B14F-4D97-AF65-F5344CB8AC3E}">
        <p14:creationId xmlns:p14="http://schemas.microsoft.com/office/powerpoint/2010/main" val="279728678"/>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Lst>
  <p:timing>
    <p:tnLst>
      <p:par>
        <p:cTn id="1" dur="indefinite" restart="never" nodeType="tmRoot"/>
      </p:par>
    </p:tnLst>
  </p:timing>
  <p:txStyles>
    <p:titleStyle>
      <a:lvl1pPr marL="1588" indent="0" algn="l" defTabSz="914400" rtl="0" eaLnBrk="1" latinLnBrk="0" hangingPunct="1">
        <a:spcBef>
          <a:spcPct val="0"/>
        </a:spcBef>
        <a:buNone/>
        <a:defRPr sz="2700" kern="1200">
          <a:solidFill>
            <a:srgbClr val="6E267B"/>
          </a:solidFill>
          <a:latin typeface="Arial" pitchFamily="34" charset="0"/>
          <a:ea typeface="+mj-ea"/>
          <a:cs typeface="Arial" pitchFamily="34" charset="0"/>
        </a:defRPr>
      </a:lvl1pPr>
    </p:titleStyle>
    <p:bodyStyle>
      <a:lvl1pPr marL="0" indent="0" algn="l" defTabSz="914400" rtl="0" eaLnBrk="1" latinLnBrk="0" hangingPunct="1">
        <a:lnSpc>
          <a:spcPct val="120000"/>
        </a:lnSpc>
        <a:spcBef>
          <a:spcPts val="840"/>
        </a:spcBef>
        <a:spcAft>
          <a:spcPts val="0"/>
        </a:spcAft>
        <a:buClr>
          <a:srgbClr val="4D4F53"/>
        </a:buClr>
        <a:buSzPct val="110000"/>
        <a:buFontTx/>
        <a:buNone/>
        <a:defRPr lang="en-US" sz="1800" kern="1200" dirty="0" smtClean="0">
          <a:solidFill>
            <a:srgbClr val="4D4F53"/>
          </a:solidFill>
          <a:latin typeface="Arial" pitchFamily="34" charset="0"/>
          <a:ea typeface="+mn-ea"/>
          <a:cs typeface="Arial" pitchFamily="34" charset="0"/>
        </a:defRPr>
      </a:lvl1pPr>
      <a:lvl2pPr marL="228600" indent="-228600" algn="l" defTabSz="914400" rtl="0" eaLnBrk="1" latinLnBrk="0" hangingPunct="1">
        <a:lnSpc>
          <a:spcPct val="120000"/>
        </a:lnSpc>
        <a:spcBef>
          <a:spcPts val="840"/>
        </a:spcBef>
        <a:spcAft>
          <a:spcPts val="0"/>
        </a:spcAft>
        <a:buClr>
          <a:srgbClr val="6E267B"/>
        </a:buClr>
        <a:buFont typeface="Arial" pitchFamily="34" charset="0"/>
        <a:buChar char="•"/>
        <a:defRPr lang="en-US" sz="1800" kern="1200" dirty="0" smtClean="0">
          <a:solidFill>
            <a:srgbClr val="4D4F53"/>
          </a:solidFill>
          <a:latin typeface="Arial" pitchFamily="34" charset="0"/>
          <a:ea typeface="+mn-ea"/>
          <a:cs typeface="Arial" pitchFamily="34" charset="0"/>
        </a:defRPr>
      </a:lvl2pPr>
      <a:lvl3pPr marL="457200" indent="-228600" algn="l" defTabSz="914400" rtl="0" eaLnBrk="1" latinLnBrk="0" hangingPunct="1">
        <a:lnSpc>
          <a:spcPct val="120000"/>
        </a:lnSpc>
        <a:spcBef>
          <a:spcPts val="840"/>
        </a:spcBef>
        <a:spcAft>
          <a:spcPts val="0"/>
        </a:spcAft>
        <a:buClr>
          <a:srgbClr val="6E267B"/>
        </a:buClr>
        <a:buSzPct val="90000"/>
        <a:buFont typeface="Wingdings" pitchFamily="2" charset="2"/>
        <a:buChar char=""/>
        <a:defRPr lang="en-US" sz="1800" kern="1200" dirty="0" smtClean="0">
          <a:solidFill>
            <a:srgbClr val="4D4F53"/>
          </a:solidFill>
          <a:latin typeface="Arial" pitchFamily="34" charset="0"/>
          <a:ea typeface="+mn-ea"/>
          <a:cs typeface="Arial" pitchFamily="34" charset="0"/>
        </a:defRPr>
      </a:lvl3pPr>
      <a:lvl4pPr marL="685800" indent="-230188" algn="l" defTabSz="914400" rtl="0" eaLnBrk="1" latinLnBrk="0" hangingPunct="1">
        <a:lnSpc>
          <a:spcPct val="120000"/>
        </a:lnSpc>
        <a:spcBef>
          <a:spcPts val="840"/>
        </a:spcBef>
        <a:spcAft>
          <a:spcPts val="0"/>
        </a:spcAft>
        <a:buClr>
          <a:srgbClr val="6E267B"/>
        </a:buClr>
        <a:buSzPct val="100000"/>
        <a:buFont typeface="Wingdings" pitchFamily="2" charset="2"/>
        <a:buChar char=""/>
        <a:defRPr lang="en-US" sz="1800" kern="1200" dirty="0" smtClean="0">
          <a:solidFill>
            <a:srgbClr val="4D4F5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
          <p15:clr>
            <a:srgbClr val="F26B43"/>
          </p15:clr>
        </p15:guide>
        <p15:guide id="3" pos="547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85" y="457200"/>
            <a:ext cx="10972800" cy="639762"/>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72085" y="1371601"/>
            <a:ext cx="10972800" cy="163737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pic>
        <p:nvPicPr>
          <p:cNvPr id="2051" name="Picture 3"/>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0" y="0"/>
            <a:ext cx="12192000" cy="22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descr="D:\MT - Marketing\Corporate\Brand Council\VI\Final Guidelines\MT_Logo_Artwork\Regular_Size\RGB\Positive\MT_Logo_Reg_Full_Pos_RGB.png"/>
          <p:cNvPicPr>
            <a:picLocks noChangeAspect="1" noChangeArrowheads="1"/>
          </p:cNvPicPr>
          <p:nvPr/>
        </p:nvPicPr>
        <p:blipFill>
          <a:blip r:embed="rId17" cstate="email">
            <a:extLst>
              <a:ext uri="{28A0092B-C50C-407E-A947-70E740481C1C}">
                <a14:useLocalDpi xmlns:a14="http://schemas.microsoft.com/office/drawing/2010/main"/>
              </a:ext>
            </a:extLst>
          </a:blip>
          <a:stretch>
            <a:fillRect/>
          </a:stretch>
        </p:blipFill>
        <p:spPr bwMode="auto">
          <a:xfrm>
            <a:off x="609600" y="6379280"/>
            <a:ext cx="1352550" cy="32385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4"/>
          </p:nvPr>
        </p:nvSpPr>
        <p:spPr>
          <a:xfrm>
            <a:off x="8737600" y="6359878"/>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
        <p:nvSpPr>
          <p:cNvPr id="13" name="TextBox 12"/>
          <p:cNvSpPr txBox="1"/>
          <p:nvPr/>
        </p:nvSpPr>
        <p:spPr>
          <a:xfrm>
            <a:off x="4634916" y="6474768"/>
            <a:ext cx="2191626" cy="230832"/>
          </a:xfrm>
          <a:prstGeom prst="rect">
            <a:avLst/>
          </a:prstGeom>
          <a:noFill/>
        </p:spPr>
        <p:txBody>
          <a:bodyPr wrap="none" rtlCol="0">
            <a:spAutoFit/>
          </a:bodyPr>
          <a:lstStyle/>
          <a:p>
            <a:r>
              <a:rPr lang="en-US" sz="900" dirty="0" smtClean="0">
                <a:solidFill>
                  <a:prstClr val="white">
                    <a:lumMod val="65000"/>
                  </a:prstClr>
                </a:solidFill>
                <a:cs typeface="Arial" pitchFamily="34" charset="0"/>
              </a:rPr>
              <a:t>Confidential - for limited circulation only</a:t>
            </a:r>
            <a:endParaRPr lang="en-US" sz="900" dirty="0">
              <a:solidFill>
                <a:prstClr val="white">
                  <a:lumMod val="65000"/>
                </a:prstClr>
              </a:solidFill>
              <a:cs typeface="Arial" pitchFamily="34" charset="0"/>
            </a:endParaRPr>
          </a:p>
        </p:txBody>
      </p:sp>
    </p:spTree>
    <p:extLst>
      <p:ext uri="{BB962C8B-B14F-4D97-AF65-F5344CB8AC3E}">
        <p14:creationId xmlns:p14="http://schemas.microsoft.com/office/powerpoint/2010/main" val="713641376"/>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 id="2147483944" r:id="rId14"/>
  </p:sldLayoutIdLst>
  <p:timing>
    <p:tnLst>
      <p:par>
        <p:cTn id="1" dur="indefinite" restart="never" nodeType="tmRoot"/>
      </p:par>
    </p:tnLst>
  </p:timing>
  <p:txStyles>
    <p:titleStyle>
      <a:lvl1pPr marL="1588" indent="0" algn="l" defTabSz="914400" rtl="0" eaLnBrk="1" latinLnBrk="0" hangingPunct="1">
        <a:spcBef>
          <a:spcPct val="0"/>
        </a:spcBef>
        <a:buNone/>
        <a:defRPr sz="2700" kern="1200">
          <a:solidFill>
            <a:srgbClr val="6E267B"/>
          </a:solidFill>
          <a:latin typeface="Arial" pitchFamily="34" charset="0"/>
          <a:ea typeface="+mj-ea"/>
          <a:cs typeface="Arial" pitchFamily="34" charset="0"/>
        </a:defRPr>
      </a:lvl1pPr>
    </p:titleStyle>
    <p:bodyStyle>
      <a:lvl1pPr marL="0" indent="0" algn="l" defTabSz="914400" rtl="0" eaLnBrk="1" latinLnBrk="0" hangingPunct="1">
        <a:lnSpc>
          <a:spcPct val="120000"/>
        </a:lnSpc>
        <a:spcBef>
          <a:spcPts val="840"/>
        </a:spcBef>
        <a:spcAft>
          <a:spcPts val="0"/>
        </a:spcAft>
        <a:buClr>
          <a:srgbClr val="4D4F53"/>
        </a:buClr>
        <a:buSzPct val="110000"/>
        <a:buFontTx/>
        <a:buNone/>
        <a:defRPr lang="en-US" sz="1800" kern="1200" dirty="0" smtClean="0">
          <a:solidFill>
            <a:srgbClr val="4D4F53"/>
          </a:solidFill>
          <a:latin typeface="Arial" pitchFamily="34" charset="0"/>
          <a:ea typeface="+mn-ea"/>
          <a:cs typeface="Arial" pitchFamily="34" charset="0"/>
        </a:defRPr>
      </a:lvl1pPr>
      <a:lvl2pPr marL="228600" indent="-228600" algn="l" defTabSz="914400" rtl="0" eaLnBrk="1" latinLnBrk="0" hangingPunct="1">
        <a:lnSpc>
          <a:spcPct val="120000"/>
        </a:lnSpc>
        <a:spcBef>
          <a:spcPts val="840"/>
        </a:spcBef>
        <a:spcAft>
          <a:spcPts val="0"/>
        </a:spcAft>
        <a:buClr>
          <a:srgbClr val="6E267B"/>
        </a:buClr>
        <a:buFont typeface="Arial" pitchFamily="34" charset="0"/>
        <a:buChar char="•"/>
        <a:defRPr lang="en-US" sz="1800" kern="1200" dirty="0" smtClean="0">
          <a:solidFill>
            <a:srgbClr val="4D4F53"/>
          </a:solidFill>
          <a:latin typeface="Arial" pitchFamily="34" charset="0"/>
          <a:ea typeface="+mn-ea"/>
          <a:cs typeface="Arial" pitchFamily="34" charset="0"/>
        </a:defRPr>
      </a:lvl2pPr>
      <a:lvl3pPr marL="457200" indent="-228600" algn="l" defTabSz="914400" rtl="0" eaLnBrk="1" latinLnBrk="0" hangingPunct="1">
        <a:lnSpc>
          <a:spcPct val="120000"/>
        </a:lnSpc>
        <a:spcBef>
          <a:spcPts val="840"/>
        </a:spcBef>
        <a:spcAft>
          <a:spcPts val="0"/>
        </a:spcAft>
        <a:buClr>
          <a:srgbClr val="6E267B"/>
        </a:buClr>
        <a:buSzPct val="90000"/>
        <a:buFont typeface="Wingdings" pitchFamily="2" charset="2"/>
        <a:buChar char=""/>
        <a:defRPr lang="en-US" sz="1800" kern="1200" dirty="0" smtClean="0">
          <a:solidFill>
            <a:srgbClr val="4D4F53"/>
          </a:solidFill>
          <a:latin typeface="Arial" pitchFamily="34" charset="0"/>
          <a:ea typeface="+mn-ea"/>
          <a:cs typeface="Arial" pitchFamily="34" charset="0"/>
        </a:defRPr>
      </a:lvl3pPr>
      <a:lvl4pPr marL="685800" indent="-230188" algn="l" defTabSz="914400" rtl="0" eaLnBrk="1" latinLnBrk="0" hangingPunct="1">
        <a:lnSpc>
          <a:spcPct val="120000"/>
        </a:lnSpc>
        <a:spcBef>
          <a:spcPts val="840"/>
        </a:spcBef>
        <a:spcAft>
          <a:spcPts val="0"/>
        </a:spcAft>
        <a:buClr>
          <a:srgbClr val="6E267B"/>
        </a:buClr>
        <a:buSzPct val="100000"/>
        <a:buFont typeface="Wingdings" pitchFamily="2" charset="2"/>
        <a:buChar char=""/>
        <a:defRPr lang="en-US" sz="1800" kern="1200" dirty="0" smtClean="0">
          <a:solidFill>
            <a:srgbClr val="4D4F5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
          <p15:clr>
            <a:srgbClr val="F26B43"/>
          </p15:clr>
        </p15:guide>
        <p15:guide id="3" pos="547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85" y="457200"/>
            <a:ext cx="10972800" cy="639763"/>
          </a:xfrm>
          <a:prstGeom prst="rect">
            <a:avLst/>
          </a:prstGeom>
        </p:spPr>
        <p:txBody>
          <a:bodyPr vert="horz" lIns="0" tIns="45720" rIns="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72085" y="1371601"/>
            <a:ext cx="10972800" cy="163737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buSzPct val="80000"/>
              <a:buFont typeface="Arial" panose="020B0604020202020204" pitchFamily="34" charset="0"/>
              <a:buChar char="–"/>
            </a:pPr>
            <a:r>
              <a:rPr lang="en-US" dirty="0" smtClean="0"/>
              <a:t>Third level</a:t>
            </a:r>
          </a:p>
          <a:p>
            <a:pPr lvl="3"/>
            <a:r>
              <a:rPr lang="en-US" dirty="0" smtClean="0"/>
              <a:t>Fourth level</a:t>
            </a:r>
          </a:p>
        </p:txBody>
      </p:sp>
      <p:pic>
        <p:nvPicPr>
          <p:cNvPr id="2051" name="Picture 3"/>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0" y="1"/>
            <a:ext cx="12192000" cy="22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1000">
                <a:solidFill>
                  <a:srgbClr val="000000"/>
                </a:solidFill>
                <a:latin typeface="Arial" pitchFamily="34" charset="0"/>
                <a:cs typeface="Arial" pitchFamily="34" charset="0"/>
              </a:defRPr>
            </a:lvl1pPr>
          </a:lstStyle>
          <a:p>
            <a:fld id="{2CF02FA9-8CAD-4C87-B028-31481A2E0525}" type="slidenum">
              <a:rPr lang="en-US" smtClean="0"/>
              <a:pPr/>
              <a:t>‹#›</a:t>
            </a:fld>
            <a:endParaRPr lang="en-US" dirty="0"/>
          </a:p>
        </p:txBody>
      </p:sp>
      <p:pic>
        <p:nvPicPr>
          <p:cNvPr id="9" name="Picture 3"/>
          <p:cNvPicPr>
            <a:picLocks noChangeAspect="1" noChangeArrowheads="1"/>
          </p:cNvPicPr>
          <p:nvPr/>
        </p:nvPicPr>
        <p:blipFill>
          <a:blip r:embed="rId15">
            <a:extLst>
              <a:ext uri="{28A0092B-C50C-407E-A947-70E740481C1C}">
                <a14:useLocalDpi xmlns:a14="http://schemas.microsoft.com/office/drawing/2010/main"/>
              </a:ext>
            </a:extLst>
          </a:blip>
          <a:srcRect/>
          <a:stretch>
            <a:fillRect/>
          </a:stretch>
        </p:blipFill>
        <p:spPr bwMode="auto">
          <a:xfrm>
            <a:off x="0" y="1"/>
            <a:ext cx="12192000" cy="22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descr="D:\MT - Marketing\Corporate\Brand Council\VI\Final Guidelines\MT_Logo_Artwork\Regular_Size\RGB\Positive\MT_Logo_Reg_Full_Pos_RGB.png"/>
          <p:cNvPicPr>
            <a:picLocks noChangeAspect="1" noChangeArrowheads="1"/>
          </p:cNvPicPr>
          <p:nvPr userDrawn="1"/>
        </p:nvPicPr>
        <p:blipFill>
          <a:blip r:embed="rId16" cstate="email">
            <a:extLst>
              <a:ext uri="{28A0092B-C50C-407E-A947-70E740481C1C}">
                <a14:useLocalDpi xmlns:a14="http://schemas.microsoft.com/office/drawing/2010/main"/>
              </a:ext>
            </a:extLst>
          </a:blip>
          <a:stretch>
            <a:fillRect/>
          </a:stretch>
        </p:blipFill>
        <p:spPr bwMode="auto">
          <a:xfrm>
            <a:off x="609599" y="6330949"/>
            <a:ext cx="1578504" cy="37795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97055"/>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Lst>
  <p:timing>
    <p:tnLst>
      <p:par>
        <p:cTn id="1" dur="indefinite" restart="never" nodeType="tmRoot"/>
      </p:par>
    </p:tnLst>
  </p:timing>
  <p:hf hdr="0" ftr="0" dt="0"/>
  <p:txStyles>
    <p:titleStyle>
      <a:lvl1pPr marL="1588" indent="0" algn="l" defTabSz="914377" rtl="0" eaLnBrk="1" latinLnBrk="0" hangingPunct="1">
        <a:spcBef>
          <a:spcPct val="0"/>
        </a:spcBef>
        <a:buNone/>
        <a:defRPr sz="2700" kern="1200">
          <a:solidFill>
            <a:srgbClr val="6E267B"/>
          </a:solidFill>
          <a:latin typeface="Arial" pitchFamily="34" charset="0"/>
          <a:ea typeface="+mj-ea"/>
          <a:cs typeface="Arial" pitchFamily="34" charset="0"/>
        </a:defRPr>
      </a:lvl1pPr>
    </p:titleStyle>
    <p:bodyStyle>
      <a:lvl1pPr marL="0" indent="0" algn="l" defTabSz="914377" rtl="0" eaLnBrk="1" latinLnBrk="0" hangingPunct="1">
        <a:lnSpc>
          <a:spcPct val="120000"/>
        </a:lnSpc>
        <a:spcBef>
          <a:spcPts val="840"/>
        </a:spcBef>
        <a:spcAft>
          <a:spcPts val="0"/>
        </a:spcAft>
        <a:buClr>
          <a:srgbClr val="4D4F53"/>
        </a:buClr>
        <a:buSzPct val="110000"/>
        <a:buFontTx/>
        <a:buNone/>
        <a:defRPr lang="en-US" sz="1800" kern="1200" dirty="0" smtClean="0">
          <a:solidFill>
            <a:srgbClr val="4D4F53"/>
          </a:solidFill>
          <a:latin typeface="Arial" pitchFamily="34" charset="0"/>
          <a:ea typeface="+mn-ea"/>
          <a:cs typeface="Arial" pitchFamily="34" charset="0"/>
        </a:defRPr>
      </a:lvl1pPr>
      <a:lvl2pPr marL="228594" indent="-228594" algn="l" defTabSz="914377" rtl="0" eaLnBrk="1" latinLnBrk="0" hangingPunct="1">
        <a:lnSpc>
          <a:spcPct val="120000"/>
        </a:lnSpc>
        <a:spcBef>
          <a:spcPts val="840"/>
        </a:spcBef>
        <a:spcAft>
          <a:spcPts val="0"/>
        </a:spcAft>
        <a:buClr>
          <a:srgbClr val="6E267B"/>
        </a:buClr>
        <a:buFont typeface="Arial" pitchFamily="34" charset="0"/>
        <a:buChar char="•"/>
        <a:defRPr lang="en-US" sz="1800" kern="1200" dirty="0" smtClean="0">
          <a:solidFill>
            <a:srgbClr val="4D4F53"/>
          </a:solidFill>
          <a:latin typeface="Arial" pitchFamily="34" charset="0"/>
          <a:ea typeface="+mn-ea"/>
          <a:cs typeface="Arial" pitchFamily="34" charset="0"/>
        </a:defRPr>
      </a:lvl2pPr>
      <a:lvl3pPr marL="457189" indent="-228594" algn="l" defTabSz="914377" rtl="0" eaLnBrk="1" latinLnBrk="0" hangingPunct="1">
        <a:lnSpc>
          <a:spcPct val="120000"/>
        </a:lnSpc>
        <a:spcBef>
          <a:spcPts val="840"/>
        </a:spcBef>
        <a:spcAft>
          <a:spcPts val="0"/>
        </a:spcAft>
        <a:buClr>
          <a:srgbClr val="6E267B"/>
        </a:buClr>
        <a:buSzPct val="90000"/>
        <a:buFont typeface="Wingdings" pitchFamily="2" charset="2"/>
        <a:buChar char=""/>
        <a:defRPr lang="en-US" sz="1800" kern="1200" dirty="0" smtClean="0">
          <a:solidFill>
            <a:srgbClr val="4D4F53"/>
          </a:solidFill>
          <a:latin typeface="Arial" pitchFamily="34" charset="0"/>
          <a:ea typeface="+mn-ea"/>
          <a:cs typeface="Arial" pitchFamily="34" charset="0"/>
        </a:defRPr>
      </a:lvl3pPr>
      <a:lvl4pPr marL="685783" indent="-230182" algn="l" defTabSz="914377" rtl="0" eaLnBrk="1" latinLnBrk="0" hangingPunct="1">
        <a:lnSpc>
          <a:spcPct val="120000"/>
        </a:lnSpc>
        <a:spcBef>
          <a:spcPts val="840"/>
        </a:spcBef>
        <a:spcAft>
          <a:spcPts val="0"/>
        </a:spcAft>
        <a:buClr>
          <a:srgbClr val="6E267B"/>
        </a:buClr>
        <a:buSzPct val="100000"/>
        <a:buFont typeface="Wingdings" pitchFamily="2" charset="2"/>
        <a:buChar char=""/>
        <a:defRPr lang="en-US" sz="1800" kern="1200" dirty="0" smtClean="0">
          <a:solidFill>
            <a:srgbClr val="4D4F53"/>
          </a:solidFill>
          <a:latin typeface="Arial" pitchFamily="34" charset="0"/>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
          <p15:clr>
            <a:srgbClr val="F26B43"/>
          </p15:clr>
        </p15:guide>
        <p15:guide id="3" pos="5472">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7"/>
            </p:custDataLs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1071" name="think-cell Slide" r:id="rId26" imgW="360" imgH="360" progId="">
                  <p:embed/>
                </p:oleObj>
              </mc:Choice>
              <mc:Fallback>
                <p:oleObj name="think-cell Slide" r:id="rId26" imgW="360" imgH="360" progId="">
                  <p:embed/>
                  <p:pic>
                    <p:nvPicPr>
                      <p:cNvPr id="0" name=""/>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0"/>
                        <a:ext cx="215979"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3" name="doc id"/>
          <p:cNvSpPr>
            <a:spLocks noChangeArrowheads="1"/>
          </p:cNvSpPr>
          <p:nvPr/>
        </p:nvSpPr>
        <p:spPr bwMode="auto">
          <a:xfrm>
            <a:off x="1110311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fontAlgn="base">
              <a:spcBef>
                <a:spcPct val="0"/>
              </a:spcBef>
              <a:spcAft>
                <a:spcPct val="0"/>
              </a:spcAft>
            </a:pPr>
            <a:endParaRPr lang="en-US" sz="800" dirty="0">
              <a:solidFill>
                <a:srgbClr val="FFFFFF"/>
              </a:solidFill>
            </a:endParaRPr>
          </a:p>
        </p:txBody>
      </p:sp>
      <p:sp>
        <p:nvSpPr>
          <p:cNvPr id="1034" name="Working Draft" hidden="1"/>
          <p:cNvSpPr txBox="1">
            <a:spLocks noChangeArrowheads="1"/>
          </p:cNvSpPr>
          <p:nvPr/>
        </p:nvSpPr>
        <p:spPr bwMode="auto">
          <a:xfrm rot="5400000">
            <a:off x="11273023" y="2468719"/>
            <a:ext cx="164788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600" smtClean="0">
                <a:solidFill>
                  <a:srgbClr val="262726"/>
                </a:solidFill>
                <a:latin typeface="Calibri"/>
              </a:rPr>
              <a:t>Last Modified 10/06/2014 19:25 India Standard Time</a:t>
            </a:r>
            <a:endParaRPr lang="en-US" sz="1600" dirty="0" smtClean="0">
              <a:solidFill>
                <a:srgbClr val="262726"/>
              </a:solidFill>
              <a:latin typeface="Calibri"/>
            </a:endParaRPr>
          </a:p>
        </p:txBody>
      </p:sp>
      <p:sp>
        <p:nvSpPr>
          <p:cNvPr id="1035" name="Printed" hidden="1"/>
          <p:cNvSpPr txBox="1">
            <a:spLocks noChangeArrowheads="1"/>
          </p:cNvSpPr>
          <p:nvPr/>
        </p:nvSpPr>
        <p:spPr bwMode="auto">
          <a:xfrm rot="5400000">
            <a:off x="11371610" y="4324048"/>
            <a:ext cx="145071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600" smtClean="0">
                <a:solidFill>
                  <a:srgbClr val="262726"/>
                </a:solidFill>
                <a:latin typeface="Calibri"/>
              </a:rPr>
              <a:t>Printed 10/06/2014 16:43 India Standard Time</a:t>
            </a:r>
            <a:endParaRPr lang="en-US" sz="1600" dirty="0" smtClean="0">
              <a:solidFill>
                <a:srgbClr val="262726"/>
              </a:solidFill>
              <a:latin typeface="Calibri"/>
            </a:endParaRPr>
          </a:p>
        </p:txBody>
      </p:sp>
      <p:sp>
        <p:nvSpPr>
          <p:cNvPr id="1036" name="Rectangle 286"/>
          <p:cNvSpPr>
            <a:spLocks noGrp="1" noChangeArrowheads="1"/>
          </p:cNvSpPr>
          <p:nvPr>
            <p:ph type="body" idx="1"/>
          </p:nvPr>
        </p:nvSpPr>
        <p:spPr bwMode="auto">
          <a:xfrm>
            <a:off x="3169489" y="2807098"/>
            <a:ext cx="5853024" cy="1256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9" name="Title Placeholder 2"/>
          <p:cNvSpPr>
            <a:spLocks noGrp="1" noChangeArrowheads="1"/>
          </p:cNvSpPr>
          <p:nvPr>
            <p:ph type="title"/>
          </p:nvPr>
        </p:nvSpPr>
        <p:spPr bwMode="auto">
          <a:xfrm>
            <a:off x="198967" y="599199"/>
            <a:ext cx="117983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
        <p:nvSpPr>
          <p:cNvPr id="10" name="McK 1. On-page tracker" hidden="1"/>
          <p:cNvSpPr>
            <a:spLocks noChangeArrowheads="1"/>
          </p:cNvSpPr>
          <p:nvPr/>
        </p:nvSpPr>
        <p:spPr bwMode="auto">
          <a:xfrm>
            <a:off x="2451371" y="305435"/>
            <a:ext cx="6639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400" dirty="0">
                <a:solidFill>
                  <a:srgbClr val="FFFFFF"/>
                </a:solidFill>
              </a:rPr>
              <a:t>TRACKER</a:t>
            </a:r>
          </a:p>
        </p:txBody>
      </p:sp>
      <p:sp>
        <p:nvSpPr>
          <p:cNvPr id="11" name="McK 3. Unit of measure" hidden="1"/>
          <p:cNvSpPr txBox="1">
            <a:spLocks noChangeArrowheads="1"/>
          </p:cNvSpPr>
          <p:nvPr/>
        </p:nvSpPr>
        <p:spPr bwMode="auto">
          <a:xfrm>
            <a:off x="198967" y="987737"/>
            <a:ext cx="11798300"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smtClean="0">
                <a:solidFill>
                  <a:srgbClr val="808080"/>
                </a:solidFill>
                <a:latin typeface="Calibri"/>
              </a:rPr>
              <a:t>Unit of measure</a:t>
            </a:r>
          </a:p>
        </p:txBody>
      </p:sp>
      <p:grpSp>
        <p:nvGrpSpPr>
          <p:cNvPr id="15" name="ACET" hidden="1"/>
          <p:cNvGrpSpPr>
            <a:grpSpLocks/>
          </p:cNvGrpSpPr>
          <p:nvPr/>
        </p:nvGrpSpPr>
        <p:grpSpPr bwMode="auto">
          <a:xfrm>
            <a:off x="3169489" y="2245929"/>
            <a:ext cx="5853024"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262726"/>
                  </a:solidFill>
                </a:rPr>
                <a:t>Title</a:t>
              </a:r>
            </a:p>
            <a:p>
              <a:pPr fontAlgn="base">
                <a:spcBef>
                  <a:spcPct val="0"/>
                </a:spcBef>
                <a:spcAft>
                  <a:spcPct val="0"/>
                </a:spcAft>
              </a:pPr>
              <a:r>
                <a:rPr lang="en-US" sz="1600" dirty="0">
                  <a:solidFill>
                    <a:srgbClr val="808080"/>
                  </a:solidFill>
                </a:rPr>
                <a:t>Unit of measure</a:t>
              </a:r>
            </a:p>
          </p:txBody>
        </p:sp>
      </p:grpSp>
      <p:grpSp>
        <p:nvGrpSpPr>
          <p:cNvPr id="22" name="LegendBoxes" hidden="1"/>
          <p:cNvGrpSpPr>
            <a:grpSpLocks/>
          </p:cNvGrpSpPr>
          <p:nvPr/>
        </p:nvGrpSpPr>
        <p:grpSpPr bwMode="auto">
          <a:xfrm>
            <a:off x="11059589" y="691511"/>
            <a:ext cx="787401" cy="996951"/>
            <a:chOff x="4936" y="176"/>
            <a:chExt cx="372" cy="628"/>
          </a:xfrm>
        </p:grpSpPr>
        <p:sp>
          <p:nvSpPr>
            <p:cNvPr id="23" name="Legend1"/>
            <p:cNvSpPr>
              <a:spLocks noChangeArrowheads="1"/>
            </p:cNvSpPr>
            <p:nvPr/>
          </p:nvSpPr>
          <p:spPr bwMode="auto">
            <a:xfrm>
              <a:off x="5096" y="176"/>
              <a:ext cx="212"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262726"/>
                </a:buClr>
              </a:pPr>
              <a:r>
                <a:rPr lang="en-US" sz="1200">
                  <a:solidFill>
                    <a:srgbClr val="262726"/>
                  </a:solidFill>
                </a:rPr>
                <a:t>Legend</a:t>
              </a:r>
            </a:p>
          </p:txBody>
        </p:sp>
        <p:sp>
          <p:nvSpPr>
            <p:cNvPr id="24"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sp>
          <p:nvSpPr>
            <p:cNvPr id="25" name="Legend2"/>
            <p:cNvSpPr>
              <a:spLocks noChangeArrowheads="1"/>
            </p:cNvSpPr>
            <p:nvPr/>
          </p:nvSpPr>
          <p:spPr bwMode="auto">
            <a:xfrm>
              <a:off x="5096" y="346"/>
              <a:ext cx="212"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262726"/>
                </a:buClr>
              </a:pPr>
              <a:r>
                <a:rPr lang="en-US" sz="1200">
                  <a:solidFill>
                    <a:srgbClr val="262726"/>
                  </a:solidFill>
                </a:rPr>
                <a:t>Legend</a:t>
              </a:r>
            </a:p>
          </p:txBody>
        </p:sp>
        <p:sp>
          <p:nvSpPr>
            <p:cNvPr id="26"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sp>
          <p:nvSpPr>
            <p:cNvPr id="27" name="Legend3"/>
            <p:cNvSpPr>
              <a:spLocks noChangeArrowheads="1"/>
            </p:cNvSpPr>
            <p:nvPr/>
          </p:nvSpPr>
          <p:spPr bwMode="auto">
            <a:xfrm>
              <a:off x="5096" y="517"/>
              <a:ext cx="212"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262726"/>
                </a:buClr>
              </a:pPr>
              <a:r>
                <a:rPr lang="en-US" sz="1200">
                  <a:solidFill>
                    <a:srgbClr val="262726"/>
                  </a:solidFill>
                </a:rPr>
                <a:t>Legend</a:t>
              </a:r>
            </a:p>
          </p:txBody>
        </p:sp>
        <p:sp>
          <p:nvSpPr>
            <p:cNvPr id="28"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sp>
          <p:nvSpPr>
            <p:cNvPr id="29" name="Legend4"/>
            <p:cNvSpPr>
              <a:spLocks noChangeArrowheads="1"/>
            </p:cNvSpPr>
            <p:nvPr/>
          </p:nvSpPr>
          <p:spPr bwMode="auto">
            <a:xfrm>
              <a:off x="5096" y="688"/>
              <a:ext cx="212"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262726"/>
                </a:buClr>
              </a:pPr>
              <a:r>
                <a:rPr lang="en-US" sz="1200">
                  <a:solidFill>
                    <a:srgbClr val="262726"/>
                  </a:solidFill>
                </a:rPr>
                <a:t>Legend</a:t>
              </a:r>
            </a:p>
          </p:txBody>
        </p:sp>
        <p:sp>
          <p:nvSpPr>
            <p:cNvPr id="30"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grpSp>
      <p:grpSp>
        <p:nvGrpSpPr>
          <p:cNvPr id="31" name="LegendLines" hidden="1"/>
          <p:cNvGrpSpPr>
            <a:grpSpLocks/>
          </p:cNvGrpSpPr>
          <p:nvPr/>
        </p:nvGrpSpPr>
        <p:grpSpPr bwMode="auto">
          <a:xfrm>
            <a:off x="10648953" y="691511"/>
            <a:ext cx="1198034" cy="730251"/>
            <a:chOff x="4750" y="176"/>
            <a:chExt cx="566" cy="460"/>
          </a:xfrm>
        </p:grpSpPr>
        <p:sp>
          <p:nvSpPr>
            <p:cNvPr id="32"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262726"/>
                </a:solidFill>
              </a:endParaRPr>
            </a:p>
          </p:txBody>
        </p:sp>
        <p:sp>
          <p:nvSpPr>
            <p:cNvPr id="33"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262726"/>
                </a:solidFill>
              </a:endParaRPr>
            </a:p>
          </p:txBody>
        </p:sp>
        <p:sp>
          <p:nvSpPr>
            <p:cNvPr id="34"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262726"/>
                </a:solidFill>
              </a:endParaRPr>
            </a:p>
          </p:txBody>
        </p:sp>
        <p:sp>
          <p:nvSpPr>
            <p:cNvPr id="35" name="Legend1"/>
            <p:cNvSpPr>
              <a:spLocks noChangeArrowheads="1"/>
            </p:cNvSpPr>
            <p:nvPr/>
          </p:nvSpPr>
          <p:spPr bwMode="auto">
            <a:xfrm>
              <a:off x="5104" y="176"/>
              <a:ext cx="212"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262726"/>
                </a:buClr>
              </a:pPr>
              <a:r>
                <a:rPr lang="en-US" sz="1200">
                  <a:solidFill>
                    <a:srgbClr val="262726"/>
                  </a:solidFill>
                </a:rPr>
                <a:t>Legend</a:t>
              </a:r>
            </a:p>
          </p:txBody>
        </p:sp>
        <p:sp>
          <p:nvSpPr>
            <p:cNvPr id="36" name="Legend2"/>
            <p:cNvSpPr>
              <a:spLocks noChangeArrowheads="1"/>
            </p:cNvSpPr>
            <p:nvPr/>
          </p:nvSpPr>
          <p:spPr bwMode="auto">
            <a:xfrm>
              <a:off x="5104" y="344"/>
              <a:ext cx="212"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262726"/>
                </a:buClr>
              </a:pPr>
              <a:r>
                <a:rPr lang="en-US" sz="1200">
                  <a:solidFill>
                    <a:srgbClr val="262726"/>
                  </a:solidFill>
                </a:rPr>
                <a:t>Legend</a:t>
              </a:r>
            </a:p>
          </p:txBody>
        </p:sp>
        <p:sp>
          <p:nvSpPr>
            <p:cNvPr id="37" name="Legend3"/>
            <p:cNvSpPr>
              <a:spLocks noChangeArrowheads="1"/>
            </p:cNvSpPr>
            <p:nvPr/>
          </p:nvSpPr>
          <p:spPr bwMode="auto">
            <a:xfrm>
              <a:off x="5104" y="520"/>
              <a:ext cx="212"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262726"/>
                </a:buClr>
              </a:pPr>
              <a:r>
                <a:rPr lang="en-US" sz="1200">
                  <a:solidFill>
                    <a:srgbClr val="262726"/>
                  </a:solidFill>
                </a:rPr>
                <a:t>Legend</a:t>
              </a:r>
            </a:p>
          </p:txBody>
        </p:sp>
      </p:grpSp>
      <p:grpSp>
        <p:nvGrpSpPr>
          <p:cNvPr id="38" name="McKSticker" hidden="1"/>
          <p:cNvGrpSpPr/>
          <p:nvPr/>
        </p:nvGrpSpPr>
        <p:grpSpPr bwMode="auto">
          <a:xfrm>
            <a:off x="11112596" y="691510"/>
            <a:ext cx="884666" cy="212366"/>
            <a:chOff x="8077275" y="285750"/>
            <a:chExt cx="663500" cy="212366"/>
          </a:xfrm>
        </p:grpSpPr>
        <p:sp>
          <p:nvSpPr>
            <p:cNvPr id="39" name="StickerRectangle"/>
            <p:cNvSpPr>
              <a:spLocks noChangeArrowheads="1"/>
            </p:cNvSpPr>
            <p:nvPr/>
          </p:nvSpPr>
          <p:spPr bwMode="auto">
            <a:xfrm>
              <a:off x="8077275" y="285750"/>
              <a:ext cx="663500"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fontAlgn="base">
                <a:spcBef>
                  <a:spcPct val="0"/>
                </a:spcBef>
                <a:spcAft>
                  <a:spcPct val="0"/>
                </a:spcAft>
                <a:buClr>
                  <a:srgbClr val="262726"/>
                </a:buClr>
              </a:pPr>
              <a:r>
                <a:rPr lang="en-US" sz="1200" dirty="0">
                  <a:solidFill>
                    <a:srgbClr val="808080"/>
                  </a:solidFill>
                </a:rPr>
                <a:t>PRELIMINARY</a:t>
              </a:r>
            </a:p>
          </p:txBody>
        </p:sp>
        <p:cxnSp>
          <p:nvCxnSpPr>
            <p:cNvPr id="40" name="AutoShape 31"/>
            <p:cNvCxnSpPr>
              <a:cxnSpLocks noChangeShapeType="1"/>
              <a:stCxn id="39" idx="2"/>
              <a:endCxn id="39" idx="4"/>
            </p:cNvCxnSpPr>
            <p:nvPr/>
          </p:nvCxnSpPr>
          <p:spPr bwMode="auto">
            <a:xfrm>
              <a:off x="8077275"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1" name="AutoShape 32"/>
            <p:cNvCxnSpPr>
              <a:cxnSpLocks noChangeShapeType="1"/>
              <a:stCxn id="39" idx="4"/>
              <a:endCxn id="39" idx="6"/>
            </p:cNvCxnSpPr>
            <p:nvPr/>
          </p:nvCxnSpPr>
          <p:spPr bwMode="auto">
            <a:xfrm>
              <a:off x="8077275" y="498116"/>
              <a:ext cx="663500"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7" name="McK Slide Elements" hidden="1"/>
          <p:cNvGrpSpPr/>
          <p:nvPr/>
        </p:nvGrpSpPr>
        <p:grpSpPr bwMode="auto">
          <a:xfrm>
            <a:off x="198967" y="6357172"/>
            <a:ext cx="11798300" cy="348660"/>
            <a:chOff x="149225" y="6357172"/>
            <a:chExt cx="8848725" cy="348660"/>
          </a:xfrm>
        </p:grpSpPr>
        <p:sp>
          <p:nvSpPr>
            <p:cNvPr id="64" name="McK 4. Footnote"/>
            <p:cNvSpPr txBox="1">
              <a:spLocks noChangeArrowheads="1"/>
            </p:cNvSpPr>
            <p:nvPr/>
          </p:nvSpPr>
          <p:spPr bwMode="auto">
            <a:xfrm>
              <a:off x="149225" y="6357172"/>
              <a:ext cx="8848725"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93663" indent="-93663" fontAlgn="base">
                <a:spcBef>
                  <a:spcPct val="0"/>
                </a:spcBef>
                <a:spcAft>
                  <a:spcPct val="0"/>
                </a:spcAft>
                <a:defRPr/>
              </a:pPr>
              <a:r>
                <a:rPr lang="en-US" sz="1000" dirty="0" smtClean="0">
                  <a:solidFill>
                    <a:srgbClr val="262726"/>
                  </a:solidFill>
                  <a:latin typeface="Calibri"/>
                </a:rPr>
                <a:t>1 Footnote</a:t>
              </a:r>
            </a:p>
          </p:txBody>
        </p:sp>
        <p:sp>
          <p:nvSpPr>
            <p:cNvPr id="65" name="McK 5. Source"/>
            <p:cNvSpPr>
              <a:spLocks noChangeArrowheads="1"/>
            </p:cNvSpPr>
            <p:nvPr/>
          </p:nvSpPr>
          <p:spPr bwMode="auto">
            <a:xfrm>
              <a:off x="149225" y="6551944"/>
              <a:ext cx="829468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17513" indent="-417513" defTabSz="895350" fontAlgn="base">
                <a:spcBef>
                  <a:spcPct val="0"/>
                </a:spcBef>
                <a:spcAft>
                  <a:spcPct val="0"/>
                </a:spcAft>
                <a:tabLst>
                  <a:tab pos="427038" algn="l"/>
                </a:tabLst>
              </a:pPr>
              <a:r>
                <a:rPr lang="en-US" sz="1000" dirty="0" smtClean="0">
                  <a:solidFill>
                    <a:srgbClr val="262726"/>
                  </a:solidFill>
                </a:rPr>
                <a:t>Source: Source</a:t>
              </a:r>
              <a:endParaRPr lang="en-US" sz="1000" dirty="0">
                <a:solidFill>
                  <a:srgbClr val="262726"/>
                </a:solidFill>
              </a:endParaRPr>
            </a:p>
          </p:txBody>
        </p:sp>
      </p:grpSp>
      <p:grpSp>
        <p:nvGrpSpPr>
          <p:cNvPr id="63" name="McK Moon" hidden="1"/>
          <p:cNvGrpSpPr>
            <a:grpSpLocks noChangeAspect="1"/>
          </p:cNvGrpSpPr>
          <p:nvPr>
            <p:custDataLst>
              <p:tags r:id="rId8"/>
            </p:custDataLst>
          </p:nvPr>
        </p:nvGrpSpPr>
        <p:grpSpPr bwMode="auto">
          <a:xfrm>
            <a:off x="10970817" y="2289921"/>
            <a:ext cx="338667" cy="254000"/>
            <a:chOff x="1600" y="1600"/>
            <a:chExt cx="160" cy="160"/>
          </a:xfrm>
        </p:grpSpPr>
        <p:sp>
          <p:nvSpPr>
            <p:cNvPr id="67" name="Oval 90"/>
            <p:cNvSpPr>
              <a:spLocks noChangeAspect="1" noChangeArrowheads="1"/>
            </p:cNvSpPr>
            <p:nvPr>
              <p:custDataLst>
                <p:tags r:id="rId24"/>
              </p:custDataLst>
            </p:nvPr>
          </p:nvSpPr>
          <p:spPr bwMode="auto">
            <a:xfrm>
              <a:off x="1600" y="1600"/>
              <a:ext cx="160" cy="160"/>
            </a:xfrm>
            <a:prstGeom prst="ellipse">
              <a:avLst/>
            </a:prstGeom>
            <a:solidFill>
              <a:schemeClr val="bg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262726"/>
                </a:solidFill>
                <a:latin typeface="Arial" charset="0"/>
              </a:endParaRPr>
            </a:p>
          </p:txBody>
        </p:sp>
        <p:sp>
          <p:nvSpPr>
            <p:cNvPr id="68" name="Arc 91"/>
            <p:cNvSpPr>
              <a:spLocks noChangeAspect="1"/>
            </p:cNvSpPr>
            <p:nvPr>
              <p:custDataLst>
                <p:tags r:id="rId25"/>
              </p:custDataLst>
            </p:nvPr>
          </p:nvSpPr>
          <p:spPr bwMode="auto">
            <a:xfrm>
              <a:off x="1600" y="1600"/>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262726"/>
                </a:solidFill>
                <a:latin typeface="Arial" charset="0"/>
              </a:endParaRPr>
            </a:p>
          </p:txBody>
        </p:sp>
      </p:grpSp>
      <p:grpSp>
        <p:nvGrpSpPr>
          <p:cNvPr id="60" name="LegendMoons" hidden="1"/>
          <p:cNvGrpSpPr/>
          <p:nvPr/>
        </p:nvGrpSpPr>
        <p:grpSpPr bwMode="auto">
          <a:xfrm>
            <a:off x="10970818" y="691510"/>
            <a:ext cx="876729" cy="1306516"/>
            <a:chOff x="5428012" y="273840"/>
            <a:chExt cx="657547" cy="1306516"/>
          </a:xfrm>
        </p:grpSpPr>
        <p:sp>
          <p:nvSpPr>
            <p:cNvPr id="61" name="Legend1"/>
            <p:cNvSpPr>
              <a:spLocks noChangeArrowheads="1"/>
            </p:cNvSpPr>
            <p:nvPr/>
          </p:nvSpPr>
          <p:spPr bwMode="auto">
            <a:xfrm>
              <a:off x="5748687" y="286540"/>
              <a:ext cx="33687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262726"/>
                </a:buClr>
              </a:pPr>
              <a:r>
                <a:rPr lang="en-US" sz="1200" dirty="0">
                  <a:solidFill>
                    <a:srgbClr val="262726"/>
                  </a:solidFill>
                </a:rPr>
                <a:t>Legend</a:t>
              </a:r>
            </a:p>
          </p:txBody>
        </p:sp>
        <p:sp>
          <p:nvSpPr>
            <p:cNvPr id="62" name="Legend2"/>
            <p:cNvSpPr>
              <a:spLocks noChangeArrowheads="1"/>
            </p:cNvSpPr>
            <p:nvPr/>
          </p:nvSpPr>
          <p:spPr bwMode="auto">
            <a:xfrm>
              <a:off x="5748687" y="561178"/>
              <a:ext cx="33687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262726"/>
                </a:buClr>
              </a:pPr>
              <a:r>
                <a:rPr lang="en-US" sz="1200" dirty="0">
                  <a:solidFill>
                    <a:srgbClr val="262726"/>
                  </a:solidFill>
                </a:rPr>
                <a:t>Legend</a:t>
              </a:r>
            </a:p>
          </p:txBody>
        </p:sp>
        <p:sp>
          <p:nvSpPr>
            <p:cNvPr id="69" name="Legend3"/>
            <p:cNvSpPr>
              <a:spLocks noChangeArrowheads="1"/>
            </p:cNvSpPr>
            <p:nvPr/>
          </p:nvSpPr>
          <p:spPr bwMode="auto">
            <a:xfrm>
              <a:off x="5748687" y="835817"/>
              <a:ext cx="33687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262726"/>
                </a:buClr>
              </a:pPr>
              <a:r>
                <a:rPr lang="en-US" sz="1200" dirty="0">
                  <a:solidFill>
                    <a:srgbClr val="262726"/>
                  </a:solidFill>
                </a:rPr>
                <a:t>Legend</a:t>
              </a:r>
            </a:p>
          </p:txBody>
        </p:sp>
        <p:sp>
          <p:nvSpPr>
            <p:cNvPr id="70" name="Legend4"/>
            <p:cNvSpPr>
              <a:spLocks noChangeArrowheads="1"/>
            </p:cNvSpPr>
            <p:nvPr/>
          </p:nvSpPr>
          <p:spPr bwMode="auto">
            <a:xfrm>
              <a:off x="5748687" y="1107280"/>
              <a:ext cx="33687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262726"/>
                </a:buClr>
              </a:pPr>
              <a:r>
                <a:rPr lang="en-US" sz="1200">
                  <a:solidFill>
                    <a:srgbClr val="262726"/>
                  </a:solidFill>
                </a:rPr>
                <a:t>Legend</a:t>
              </a:r>
            </a:p>
          </p:txBody>
        </p:sp>
        <p:sp>
          <p:nvSpPr>
            <p:cNvPr id="71" name="Legend5"/>
            <p:cNvSpPr>
              <a:spLocks noChangeArrowheads="1"/>
            </p:cNvSpPr>
            <p:nvPr/>
          </p:nvSpPr>
          <p:spPr bwMode="auto">
            <a:xfrm>
              <a:off x="5748687" y="1383505"/>
              <a:ext cx="33687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262726"/>
                </a:buClr>
              </a:pPr>
              <a:r>
                <a:rPr lang="en-US" sz="1200" dirty="0">
                  <a:solidFill>
                    <a:srgbClr val="262726"/>
                  </a:solidFill>
                </a:rPr>
                <a:t>Legend</a:t>
              </a:r>
            </a:p>
          </p:txBody>
        </p:sp>
        <p:grpSp>
          <p:nvGrpSpPr>
            <p:cNvPr id="72" name="MoonLegend1"/>
            <p:cNvGrpSpPr>
              <a:grpSpLocks noChangeAspect="1"/>
            </p:cNvGrpSpPr>
            <p:nvPr userDrawn="1">
              <p:custDataLst>
                <p:tags r:id="rId9"/>
              </p:custDataLst>
            </p:nvPr>
          </p:nvGrpSpPr>
          <p:grpSpPr bwMode="auto">
            <a:xfrm>
              <a:off x="5428012" y="273840"/>
              <a:ext cx="209550" cy="209551"/>
              <a:chOff x="1694" y="2044"/>
              <a:chExt cx="160" cy="160"/>
            </a:xfrm>
          </p:grpSpPr>
          <p:sp>
            <p:nvSpPr>
              <p:cNvPr id="90" name="Oval 41"/>
              <p:cNvSpPr>
                <a:spLocks noChangeAspect="1" noChangeArrowheads="1"/>
              </p:cNvSpPr>
              <p:nvPr>
                <p:custDataLst>
                  <p:tags r:id="rId22"/>
                </p:custDataLst>
              </p:nvPr>
            </p:nvSpPr>
            <p:spPr bwMode="auto">
              <a:xfrm>
                <a:off x="1694" y="2044"/>
                <a:ext cx="160" cy="160"/>
              </a:xfrm>
              <a:prstGeom prst="ellipse">
                <a:avLst/>
              </a:prstGeom>
              <a:solidFill>
                <a:schemeClr val="bg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sp>
            <p:nvSpPr>
              <p:cNvPr id="91" name="Arc 42"/>
              <p:cNvSpPr>
                <a:spLocks noChangeAspect="1"/>
              </p:cNvSpPr>
              <p:nvPr>
                <p:custDataLst>
                  <p:tags r:id="rId23"/>
                </p:custDataLst>
              </p:nvPr>
            </p:nvSpPr>
            <p:spPr bwMode="auto">
              <a:xfrm>
                <a:off x="1694" y="2044"/>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grpSp>
        <p:grpSp>
          <p:nvGrpSpPr>
            <p:cNvPr id="78" name="MoonLegend2"/>
            <p:cNvGrpSpPr>
              <a:grpSpLocks noChangeAspect="1"/>
            </p:cNvGrpSpPr>
            <p:nvPr userDrawn="1">
              <p:custDataLst>
                <p:tags r:id="rId10"/>
              </p:custDataLst>
            </p:nvPr>
          </p:nvGrpSpPr>
          <p:grpSpPr bwMode="auto">
            <a:xfrm>
              <a:off x="5428012" y="548081"/>
              <a:ext cx="209550" cy="209551"/>
              <a:chOff x="1694" y="2044"/>
              <a:chExt cx="160" cy="160"/>
            </a:xfrm>
          </p:grpSpPr>
          <p:sp>
            <p:nvSpPr>
              <p:cNvPr id="88" name="Oval 41"/>
              <p:cNvSpPr>
                <a:spLocks noChangeAspect="1" noChangeArrowheads="1"/>
              </p:cNvSpPr>
              <p:nvPr>
                <p:custDataLst>
                  <p:tags r:id="rId20"/>
                </p:custDataLst>
              </p:nvPr>
            </p:nvSpPr>
            <p:spPr bwMode="auto">
              <a:xfrm>
                <a:off x="1694" y="2044"/>
                <a:ext cx="160" cy="160"/>
              </a:xfrm>
              <a:prstGeom prst="ellipse">
                <a:avLst/>
              </a:prstGeom>
              <a:solidFill>
                <a:schemeClr val="bg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sp>
            <p:nvSpPr>
              <p:cNvPr id="89" name="Arc 42"/>
              <p:cNvSpPr>
                <a:spLocks noChangeAspect="1"/>
              </p:cNvSpPr>
              <p:nvPr>
                <p:custDataLst>
                  <p:tags r:id="rId21"/>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grpSp>
        <p:grpSp>
          <p:nvGrpSpPr>
            <p:cNvPr id="79" name="MoonLegend3"/>
            <p:cNvGrpSpPr>
              <a:grpSpLocks noChangeAspect="1"/>
            </p:cNvGrpSpPr>
            <p:nvPr userDrawn="1">
              <p:custDataLst>
                <p:tags r:id="rId11"/>
              </p:custDataLst>
            </p:nvPr>
          </p:nvGrpSpPr>
          <p:grpSpPr bwMode="auto">
            <a:xfrm>
              <a:off x="5428012" y="822322"/>
              <a:ext cx="209550" cy="209551"/>
              <a:chOff x="1694" y="2044"/>
              <a:chExt cx="160" cy="160"/>
            </a:xfrm>
          </p:grpSpPr>
          <p:sp>
            <p:nvSpPr>
              <p:cNvPr id="86" name="Oval 41"/>
              <p:cNvSpPr>
                <a:spLocks noChangeAspect="1" noChangeArrowheads="1"/>
              </p:cNvSpPr>
              <p:nvPr>
                <p:custDataLst>
                  <p:tags r:id="rId18"/>
                </p:custDataLst>
              </p:nvPr>
            </p:nvSpPr>
            <p:spPr bwMode="auto">
              <a:xfrm>
                <a:off x="1694" y="2044"/>
                <a:ext cx="160" cy="160"/>
              </a:xfrm>
              <a:prstGeom prst="ellipse">
                <a:avLst/>
              </a:prstGeom>
              <a:solidFill>
                <a:schemeClr val="bg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sp>
            <p:nvSpPr>
              <p:cNvPr id="87" name="Arc 42"/>
              <p:cNvSpPr>
                <a:spLocks noChangeAspect="1"/>
              </p:cNvSpPr>
              <p:nvPr>
                <p:custDataLst>
                  <p:tags r:id="rId19"/>
                </p:custDataLst>
              </p:nvPr>
            </p:nvSpPr>
            <p:spPr bwMode="auto">
              <a:xfrm>
                <a:off x="1694" y="2044"/>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grpSp>
        <p:grpSp>
          <p:nvGrpSpPr>
            <p:cNvPr id="80" name="MoonLegend4"/>
            <p:cNvGrpSpPr>
              <a:grpSpLocks noChangeAspect="1"/>
            </p:cNvGrpSpPr>
            <p:nvPr userDrawn="1">
              <p:custDataLst>
                <p:tags r:id="rId12"/>
              </p:custDataLst>
            </p:nvPr>
          </p:nvGrpSpPr>
          <p:grpSpPr bwMode="auto">
            <a:xfrm>
              <a:off x="5428012" y="1096563"/>
              <a:ext cx="209550" cy="209551"/>
              <a:chOff x="1694" y="2044"/>
              <a:chExt cx="160" cy="160"/>
            </a:xfrm>
          </p:grpSpPr>
          <p:sp>
            <p:nvSpPr>
              <p:cNvPr id="84" name="Oval 41"/>
              <p:cNvSpPr>
                <a:spLocks noChangeAspect="1" noChangeArrowheads="1"/>
              </p:cNvSpPr>
              <p:nvPr>
                <p:custDataLst>
                  <p:tags r:id="rId16"/>
                </p:custDataLst>
              </p:nvPr>
            </p:nvSpPr>
            <p:spPr bwMode="auto">
              <a:xfrm>
                <a:off x="1694" y="2044"/>
                <a:ext cx="160" cy="160"/>
              </a:xfrm>
              <a:prstGeom prst="ellipse">
                <a:avLst/>
              </a:prstGeom>
              <a:solidFill>
                <a:schemeClr val="bg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sp>
            <p:nvSpPr>
              <p:cNvPr id="85" name="Arc 42"/>
              <p:cNvSpPr>
                <a:spLocks noChangeAspect="1"/>
              </p:cNvSpPr>
              <p:nvPr>
                <p:custDataLst>
                  <p:tags r:id="rId17"/>
                </p:custDataLst>
              </p:nvPr>
            </p:nvSpPr>
            <p:spPr bwMode="auto">
              <a:xfrm>
                <a:off x="1694" y="2044"/>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grpSp>
        <p:grpSp>
          <p:nvGrpSpPr>
            <p:cNvPr id="81" name="MoonLegend5"/>
            <p:cNvGrpSpPr>
              <a:grpSpLocks noChangeAspect="1"/>
            </p:cNvGrpSpPr>
            <p:nvPr userDrawn="1">
              <p:custDataLst>
                <p:tags r:id="rId13"/>
              </p:custDataLst>
            </p:nvPr>
          </p:nvGrpSpPr>
          <p:grpSpPr bwMode="auto">
            <a:xfrm>
              <a:off x="5428012" y="1370805"/>
              <a:ext cx="209550" cy="209551"/>
              <a:chOff x="1694" y="2044"/>
              <a:chExt cx="160" cy="160"/>
            </a:xfrm>
          </p:grpSpPr>
          <p:sp>
            <p:nvSpPr>
              <p:cNvPr id="82" name="Oval 41"/>
              <p:cNvSpPr>
                <a:spLocks noChangeAspect="1" noChangeArrowheads="1"/>
              </p:cNvSpPr>
              <p:nvPr>
                <p:custDataLst>
                  <p:tags r:id="rId14"/>
                </p:custDataLst>
              </p:nvPr>
            </p:nvSpPr>
            <p:spPr bwMode="auto">
              <a:xfrm>
                <a:off x="1694" y="2044"/>
                <a:ext cx="160" cy="160"/>
              </a:xfrm>
              <a:prstGeom prst="ellipse">
                <a:avLst/>
              </a:prstGeom>
              <a:solidFill>
                <a:schemeClr val="bg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sp>
            <p:nvSpPr>
              <p:cNvPr id="83" name="Arc 42"/>
              <p:cNvSpPr>
                <a:spLocks noChangeAspect="1"/>
              </p:cNvSpPr>
              <p:nvPr>
                <p:custDataLst>
                  <p:tags r:id="rId15"/>
                </p:custDataLst>
              </p:nvPr>
            </p:nvSpPr>
            <p:spPr bwMode="auto">
              <a:xfrm>
                <a:off x="1694" y="2044"/>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grpSp>
      </p:grpSp>
      <p:sp>
        <p:nvSpPr>
          <p:cNvPr id="3" name="Date Placeholder 2"/>
          <p:cNvSpPr>
            <a:spLocks noGrp="1"/>
          </p:cNvSpPr>
          <p:nvPr>
            <p:ph type="dt" sz="half" idx="2"/>
          </p:nvPr>
        </p:nvSpPr>
        <p:spPr bwMode="auto">
          <a:xfrm>
            <a:off x="11424995" y="180004"/>
            <a:ext cx="572272" cy="184666"/>
          </a:xfrm>
          <a:prstGeom prst="rect">
            <a:avLst/>
          </a:prstGeom>
        </p:spPr>
        <p:txBody>
          <a:bodyPr vert="horz" wrap="none" lIns="0" tIns="0" rIns="0" bIns="0" rtlCol="0" anchor="ctr">
            <a:spAutoFit/>
          </a:bodyPr>
          <a:lstStyle>
            <a:lvl1pPr algn="r">
              <a:defRPr sz="1200">
                <a:solidFill>
                  <a:schemeClr val="bg1"/>
                </a:solidFill>
                <a:latin typeface="+mn-lt"/>
              </a:defRPr>
            </a:lvl1pPr>
          </a:lstStyle>
          <a:p>
            <a:pPr fontAlgn="base">
              <a:spcBef>
                <a:spcPct val="0"/>
              </a:spcBef>
              <a:spcAft>
                <a:spcPct val="0"/>
              </a:spcAft>
            </a:pPr>
            <a:fld id="{FCF2D9DD-11B1-4305-B230-DACDD19E621C}" type="datetime5">
              <a:rPr lang="en-US" smtClean="0">
                <a:solidFill>
                  <a:srgbClr val="FFFFFF"/>
                </a:solidFill>
              </a:rPr>
              <a:pPr fontAlgn="base">
                <a:spcBef>
                  <a:spcPct val="0"/>
                </a:spcBef>
                <a:spcAft>
                  <a:spcPct val="0"/>
                </a:spcAft>
              </a:pPr>
              <a:t>22-Aug-17</a:t>
            </a:fld>
            <a:endParaRPr lang="en-US" dirty="0">
              <a:solidFill>
                <a:srgbClr val="FFFFFF"/>
              </a:solidFill>
            </a:endParaRPr>
          </a:p>
        </p:txBody>
      </p:sp>
      <p:pic>
        <p:nvPicPr>
          <p:cNvPr id="66" name="Picture 65" descr="red1.jpg"/>
          <p:cNvPicPr>
            <a:picLocks noChangeAspect="1"/>
          </p:cNvPicPr>
          <p:nvPr userDrawn="1"/>
        </p:nvPicPr>
        <p:blipFill>
          <a:blip r:embed="rId28" cstate="print"/>
          <a:stretch>
            <a:fillRect/>
          </a:stretch>
        </p:blipFill>
        <p:spPr>
          <a:xfrm>
            <a:off x="1" y="-1"/>
            <a:ext cx="12192000" cy="6604209"/>
          </a:xfrm>
          <a:prstGeom prst="rect">
            <a:avLst/>
          </a:prstGeom>
        </p:spPr>
      </p:pic>
      <p:sp>
        <p:nvSpPr>
          <p:cNvPr id="73" name="Date Placeholder 2"/>
          <p:cNvSpPr txBox="1">
            <a:spLocks/>
          </p:cNvSpPr>
          <p:nvPr userDrawn="1"/>
        </p:nvSpPr>
        <p:spPr bwMode="auto">
          <a:xfrm>
            <a:off x="11428024" y="168628"/>
            <a:ext cx="572272" cy="184666"/>
          </a:xfrm>
          <a:prstGeom prst="rect">
            <a:avLst/>
          </a:prstGeom>
        </p:spPr>
        <p:txBody>
          <a:bodyPr vert="horz" wrap="none" lIns="0" tIns="0" rIns="0" bIns="0" rtlCol="0" anchor="ctr">
            <a:spAutoFit/>
          </a:bodyPr>
          <a:lstStyle>
            <a:lvl1pPr algn="r">
              <a:defRPr sz="1200">
                <a:solidFill>
                  <a:schemeClr val="bg1"/>
                </a:solidFill>
                <a:latin typeface="+mn-lt"/>
              </a:defRPr>
            </a:lvl1pPr>
          </a:lstStyle>
          <a:p>
            <a:pPr fontAlgn="base">
              <a:spcBef>
                <a:spcPct val="0"/>
              </a:spcBef>
              <a:spcAft>
                <a:spcPct val="0"/>
              </a:spcAft>
              <a:defRPr/>
            </a:pPr>
            <a:fld id="{FCF2D9DD-11B1-4305-B230-DACDD19E621C}" type="datetime5">
              <a:rPr lang="en-US" sz="1200" smtClean="0">
                <a:solidFill>
                  <a:srgbClr val="FFFFFF"/>
                </a:solidFill>
              </a:rPr>
              <a:pPr fontAlgn="base">
                <a:spcBef>
                  <a:spcPct val="0"/>
                </a:spcBef>
                <a:spcAft>
                  <a:spcPct val="0"/>
                </a:spcAft>
                <a:defRPr/>
              </a:pPr>
              <a:t>22-Aug-17</a:t>
            </a:fld>
            <a:endParaRPr lang="en-US" sz="1200" dirty="0">
              <a:solidFill>
                <a:srgbClr val="FFFFFF"/>
              </a:solidFill>
            </a:endParaRPr>
          </a:p>
        </p:txBody>
      </p:sp>
    </p:spTree>
    <p:extLst>
      <p:ext uri="{BB962C8B-B14F-4D97-AF65-F5344CB8AC3E}">
        <p14:creationId xmlns:p14="http://schemas.microsoft.com/office/powerpoint/2010/main" val="3110459759"/>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50" r:id="rId4"/>
  </p:sldLayoutIdLst>
  <p:timing>
    <p:tnLst>
      <p:par>
        <p:cTn id="1" dur="indefinite" restart="never" nodeType="tmRoot"/>
      </p:par>
    </p:tnLst>
  </p:timing>
  <p:hf sldNum="0" hdr="0" ftr="0"/>
  <p:txStyles>
    <p:titleStyle>
      <a:lvl1pPr algn="l" defTabSz="913526" rtl="0" eaLnBrk="1" fontAlgn="base" hangingPunct="1">
        <a:spcBef>
          <a:spcPct val="0"/>
        </a:spcBef>
        <a:spcAft>
          <a:spcPct val="0"/>
        </a:spcAft>
        <a:tabLst>
          <a:tab pos="275353" algn="l"/>
        </a:tabLst>
        <a:defRPr sz="2400" b="0" baseline="0">
          <a:solidFill>
            <a:schemeClr val="tx1"/>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pitchFamily="34"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00000"/>
        <a:buFont typeface="Arial" pitchFamily="34"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2160">
          <p15:clr>
            <a:srgbClr val="F26B43"/>
          </p15:clr>
        </p15:guide>
        <p15:guide id="3" pos="72">
          <p15:clr>
            <a:srgbClr val="F26B43"/>
          </p15:clr>
        </p15:guide>
        <p15:guide id="4" pos="5688">
          <p15:clr>
            <a:srgbClr val="F26B43"/>
          </p15:clr>
        </p15:guide>
        <p15:guide id="5" orient="horz" pos="4152">
          <p15:clr>
            <a:srgbClr val="F26B43"/>
          </p15:clr>
        </p15:guide>
        <p15:guide id="6" orient="horz" pos="3840">
          <p15:clr>
            <a:srgbClr val="F26B43"/>
          </p15:clr>
        </p15:guide>
        <p15:guide id="7" orient="horz" pos="1080">
          <p15:clr>
            <a:srgbClr val="F26B43"/>
          </p15:clr>
        </p15:guide>
        <p15:guide id="8" orient="horz" pos="480">
          <p15:clr>
            <a:srgbClr val="F26B43"/>
          </p15:clr>
        </p15:guide>
        <p15:guide id="9" orient="horz" pos="74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7"/>
            </p:custDataLs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5145" name="think-cell Slide" r:id="rId26" imgW="360" imgH="360" progId="">
                  <p:embed/>
                </p:oleObj>
              </mc:Choice>
              <mc:Fallback>
                <p:oleObj name="think-cell Slide" r:id="rId26" imgW="360" imgH="360" progId="">
                  <p:embed/>
                  <p:pic>
                    <p:nvPicPr>
                      <p:cNvPr id="0" name=""/>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0"/>
                        <a:ext cx="215979"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3" name="doc id"/>
          <p:cNvSpPr>
            <a:spLocks noChangeArrowheads="1"/>
          </p:cNvSpPr>
          <p:nvPr/>
        </p:nvSpPr>
        <p:spPr bwMode="auto">
          <a:xfrm>
            <a:off x="1110311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fontAlgn="base">
              <a:spcBef>
                <a:spcPct val="0"/>
              </a:spcBef>
              <a:spcAft>
                <a:spcPct val="0"/>
              </a:spcAft>
            </a:pPr>
            <a:endParaRPr lang="en-US" sz="800" dirty="0">
              <a:solidFill>
                <a:srgbClr val="FFFFFF"/>
              </a:solidFill>
            </a:endParaRPr>
          </a:p>
        </p:txBody>
      </p:sp>
      <p:sp>
        <p:nvSpPr>
          <p:cNvPr id="1034" name="Working Draft" hidden="1"/>
          <p:cNvSpPr txBox="1">
            <a:spLocks noChangeArrowheads="1"/>
          </p:cNvSpPr>
          <p:nvPr/>
        </p:nvSpPr>
        <p:spPr bwMode="auto">
          <a:xfrm rot="5400000">
            <a:off x="11273023" y="2468719"/>
            <a:ext cx="164788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600" smtClean="0">
                <a:solidFill>
                  <a:srgbClr val="262726"/>
                </a:solidFill>
                <a:latin typeface="Calibri"/>
              </a:rPr>
              <a:t>Last Modified 10/06/2014 19:25 India Standard Time</a:t>
            </a:r>
            <a:endParaRPr lang="en-US" sz="1600" dirty="0" smtClean="0">
              <a:solidFill>
                <a:srgbClr val="262726"/>
              </a:solidFill>
              <a:latin typeface="Calibri"/>
            </a:endParaRPr>
          </a:p>
        </p:txBody>
      </p:sp>
      <p:sp>
        <p:nvSpPr>
          <p:cNvPr id="1035" name="Printed" hidden="1"/>
          <p:cNvSpPr txBox="1">
            <a:spLocks noChangeArrowheads="1"/>
          </p:cNvSpPr>
          <p:nvPr/>
        </p:nvSpPr>
        <p:spPr bwMode="auto">
          <a:xfrm rot="5400000">
            <a:off x="11371610" y="4324048"/>
            <a:ext cx="1450718"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fontAlgn="base" hangingPunct="1">
              <a:spcBef>
                <a:spcPct val="0"/>
              </a:spcBef>
              <a:spcAft>
                <a:spcPct val="0"/>
              </a:spcAft>
              <a:defRPr/>
            </a:pPr>
            <a:r>
              <a:rPr lang="en-US" sz="600" smtClean="0">
                <a:solidFill>
                  <a:srgbClr val="262726"/>
                </a:solidFill>
                <a:latin typeface="Calibri"/>
              </a:rPr>
              <a:t>Printed 10/06/2014 16:43 India Standard Time</a:t>
            </a:r>
            <a:endParaRPr lang="en-US" sz="1600" dirty="0" smtClean="0">
              <a:solidFill>
                <a:srgbClr val="262726"/>
              </a:solidFill>
              <a:latin typeface="Calibri"/>
            </a:endParaRPr>
          </a:p>
        </p:txBody>
      </p:sp>
      <p:sp>
        <p:nvSpPr>
          <p:cNvPr id="1036" name="Rectangle 286"/>
          <p:cNvSpPr>
            <a:spLocks noGrp="1" noChangeArrowheads="1"/>
          </p:cNvSpPr>
          <p:nvPr>
            <p:ph type="body" idx="1"/>
          </p:nvPr>
        </p:nvSpPr>
        <p:spPr bwMode="auto">
          <a:xfrm>
            <a:off x="3169489" y="2807098"/>
            <a:ext cx="5853024" cy="1256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9" name="Title Placeholder 2"/>
          <p:cNvSpPr>
            <a:spLocks noGrp="1" noChangeArrowheads="1"/>
          </p:cNvSpPr>
          <p:nvPr>
            <p:ph type="title"/>
          </p:nvPr>
        </p:nvSpPr>
        <p:spPr bwMode="auto">
          <a:xfrm>
            <a:off x="198967" y="599199"/>
            <a:ext cx="117983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smtClean="0"/>
              <a:t>Click to edit Master title style</a:t>
            </a:r>
            <a:endParaRPr lang="en-US" noProof="0" dirty="0" smtClean="0"/>
          </a:p>
        </p:txBody>
      </p:sp>
      <p:sp>
        <p:nvSpPr>
          <p:cNvPr id="10" name="McK 1. On-page tracker" hidden="1"/>
          <p:cNvSpPr>
            <a:spLocks noChangeArrowheads="1"/>
          </p:cNvSpPr>
          <p:nvPr/>
        </p:nvSpPr>
        <p:spPr bwMode="auto">
          <a:xfrm>
            <a:off x="2451371" y="305435"/>
            <a:ext cx="6639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400" dirty="0">
                <a:solidFill>
                  <a:srgbClr val="FFFFFF"/>
                </a:solidFill>
              </a:rPr>
              <a:t>TRACKER</a:t>
            </a:r>
          </a:p>
        </p:txBody>
      </p:sp>
      <p:sp>
        <p:nvSpPr>
          <p:cNvPr id="11" name="McK 3. Unit of measure" hidden="1"/>
          <p:cNvSpPr txBox="1">
            <a:spLocks noChangeArrowheads="1"/>
          </p:cNvSpPr>
          <p:nvPr/>
        </p:nvSpPr>
        <p:spPr bwMode="auto">
          <a:xfrm>
            <a:off x="198967" y="987737"/>
            <a:ext cx="11798300"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smtClean="0">
                <a:solidFill>
                  <a:srgbClr val="808080"/>
                </a:solidFill>
                <a:latin typeface="Calibri"/>
              </a:rPr>
              <a:t>Unit of measure</a:t>
            </a:r>
          </a:p>
        </p:txBody>
      </p:sp>
      <p:grpSp>
        <p:nvGrpSpPr>
          <p:cNvPr id="15" name="ACET" hidden="1"/>
          <p:cNvGrpSpPr>
            <a:grpSpLocks/>
          </p:cNvGrpSpPr>
          <p:nvPr/>
        </p:nvGrpSpPr>
        <p:grpSpPr bwMode="auto">
          <a:xfrm>
            <a:off x="3169489" y="2245929"/>
            <a:ext cx="5853024"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262726"/>
                  </a:solidFill>
                </a:rPr>
                <a:t>Title</a:t>
              </a:r>
            </a:p>
            <a:p>
              <a:pPr fontAlgn="base">
                <a:spcBef>
                  <a:spcPct val="0"/>
                </a:spcBef>
                <a:spcAft>
                  <a:spcPct val="0"/>
                </a:spcAft>
              </a:pPr>
              <a:r>
                <a:rPr lang="en-US" sz="1600" dirty="0">
                  <a:solidFill>
                    <a:srgbClr val="808080"/>
                  </a:solidFill>
                </a:rPr>
                <a:t>Unit of measure</a:t>
              </a:r>
            </a:p>
          </p:txBody>
        </p:sp>
      </p:grpSp>
      <p:grpSp>
        <p:nvGrpSpPr>
          <p:cNvPr id="22" name="LegendBoxes" hidden="1"/>
          <p:cNvGrpSpPr>
            <a:grpSpLocks/>
          </p:cNvGrpSpPr>
          <p:nvPr/>
        </p:nvGrpSpPr>
        <p:grpSpPr bwMode="auto">
          <a:xfrm>
            <a:off x="11059589" y="691511"/>
            <a:ext cx="787401" cy="996951"/>
            <a:chOff x="4936" y="176"/>
            <a:chExt cx="372" cy="628"/>
          </a:xfrm>
        </p:grpSpPr>
        <p:sp>
          <p:nvSpPr>
            <p:cNvPr id="23" name="Legend1"/>
            <p:cNvSpPr>
              <a:spLocks noChangeArrowheads="1"/>
            </p:cNvSpPr>
            <p:nvPr/>
          </p:nvSpPr>
          <p:spPr bwMode="auto">
            <a:xfrm>
              <a:off x="5096" y="176"/>
              <a:ext cx="212"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262726"/>
                </a:buClr>
              </a:pPr>
              <a:r>
                <a:rPr lang="en-US" sz="1200">
                  <a:solidFill>
                    <a:srgbClr val="262726"/>
                  </a:solidFill>
                </a:rPr>
                <a:t>Legend</a:t>
              </a:r>
            </a:p>
          </p:txBody>
        </p:sp>
        <p:sp>
          <p:nvSpPr>
            <p:cNvPr id="24"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sp>
          <p:nvSpPr>
            <p:cNvPr id="25" name="Legend2"/>
            <p:cNvSpPr>
              <a:spLocks noChangeArrowheads="1"/>
            </p:cNvSpPr>
            <p:nvPr/>
          </p:nvSpPr>
          <p:spPr bwMode="auto">
            <a:xfrm>
              <a:off x="5096" y="346"/>
              <a:ext cx="212"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262726"/>
                </a:buClr>
              </a:pPr>
              <a:r>
                <a:rPr lang="en-US" sz="1200">
                  <a:solidFill>
                    <a:srgbClr val="262726"/>
                  </a:solidFill>
                </a:rPr>
                <a:t>Legend</a:t>
              </a:r>
            </a:p>
          </p:txBody>
        </p:sp>
        <p:sp>
          <p:nvSpPr>
            <p:cNvPr id="26"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sp>
          <p:nvSpPr>
            <p:cNvPr id="27" name="Legend3"/>
            <p:cNvSpPr>
              <a:spLocks noChangeArrowheads="1"/>
            </p:cNvSpPr>
            <p:nvPr/>
          </p:nvSpPr>
          <p:spPr bwMode="auto">
            <a:xfrm>
              <a:off x="5096" y="517"/>
              <a:ext cx="212"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262726"/>
                </a:buClr>
              </a:pPr>
              <a:r>
                <a:rPr lang="en-US" sz="1200">
                  <a:solidFill>
                    <a:srgbClr val="262726"/>
                  </a:solidFill>
                </a:rPr>
                <a:t>Legend</a:t>
              </a:r>
            </a:p>
          </p:txBody>
        </p:sp>
        <p:sp>
          <p:nvSpPr>
            <p:cNvPr id="28"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sp>
          <p:nvSpPr>
            <p:cNvPr id="29" name="Legend4"/>
            <p:cNvSpPr>
              <a:spLocks noChangeArrowheads="1"/>
            </p:cNvSpPr>
            <p:nvPr/>
          </p:nvSpPr>
          <p:spPr bwMode="auto">
            <a:xfrm>
              <a:off x="5096" y="688"/>
              <a:ext cx="212"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262726"/>
                </a:buClr>
              </a:pPr>
              <a:r>
                <a:rPr lang="en-US" sz="1200">
                  <a:solidFill>
                    <a:srgbClr val="262726"/>
                  </a:solidFill>
                </a:rPr>
                <a:t>Legend</a:t>
              </a:r>
            </a:p>
          </p:txBody>
        </p:sp>
        <p:sp>
          <p:nvSpPr>
            <p:cNvPr id="30"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grpSp>
      <p:grpSp>
        <p:nvGrpSpPr>
          <p:cNvPr id="31" name="LegendLines" hidden="1"/>
          <p:cNvGrpSpPr>
            <a:grpSpLocks/>
          </p:cNvGrpSpPr>
          <p:nvPr/>
        </p:nvGrpSpPr>
        <p:grpSpPr bwMode="auto">
          <a:xfrm>
            <a:off x="10648953" y="691511"/>
            <a:ext cx="1198034" cy="730251"/>
            <a:chOff x="4750" y="176"/>
            <a:chExt cx="566" cy="460"/>
          </a:xfrm>
        </p:grpSpPr>
        <p:sp>
          <p:nvSpPr>
            <p:cNvPr id="32"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262726"/>
                </a:solidFill>
              </a:endParaRPr>
            </a:p>
          </p:txBody>
        </p:sp>
        <p:sp>
          <p:nvSpPr>
            <p:cNvPr id="33"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262726"/>
                </a:solidFill>
              </a:endParaRPr>
            </a:p>
          </p:txBody>
        </p:sp>
        <p:sp>
          <p:nvSpPr>
            <p:cNvPr id="34"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200">
                <a:solidFill>
                  <a:srgbClr val="262726"/>
                </a:solidFill>
              </a:endParaRPr>
            </a:p>
          </p:txBody>
        </p:sp>
        <p:sp>
          <p:nvSpPr>
            <p:cNvPr id="35" name="Legend1"/>
            <p:cNvSpPr>
              <a:spLocks noChangeArrowheads="1"/>
            </p:cNvSpPr>
            <p:nvPr/>
          </p:nvSpPr>
          <p:spPr bwMode="auto">
            <a:xfrm>
              <a:off x="5104" y="176"/>
              <a:ext cx="212"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262726"/>
                </a:buClr>
              </a:pPr>
              <a:r>
                <a:rPr lang="en-US" sz="1200">
                  <a:solidFill>
                    <a:srgbClr val="262726"/>
                  </a:solidFill>
                </a:rPr>
                <a:t>Legend</a:t>
              </a:r>
            </a:p>
          </p:txBody>
        </p:sp>
        <p:sp>
          <p:nvSpPr>
            <p:cNvPr id="36" name="Legend2"/>
            <p:cNvSpPr>
              <a:spLocks noChangeArrowheads="1"/>
            </p:cNvSpPr>
            <p:nvPr/>
          </p:nvSpPr>
          <p:spPr bwMode="auto">
            <a:xfrm>
              <a:off x="5104" y="344"/>
              <a:ext cx="212"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262726"/>
                </a:buClr>
              </a:pPr>
              <a:r>
                <a:rPr lang="en-US" sz="1200">
                  <a:solidFill>
                    <a:srgbClr val="262726"/>
                  </a:solidFill>
                </a:rPr>
                <a:t>Legend</a:t>
              </a:r>
            </a:p>
          </p:txBody>
        </p:sp>
        <p:sp>
          <p:nvSpPr>
            <p:cNvPr id="37" name="Legend3"/>
            <p:cNvSpPr>
              <a:spLocks noChangeArrowheads="1"/>
            </p:cNvSpPr>
            <p:nvPr/>
          </p:nvSpPr>
          <p:spPr bwMode="auto">
            <a:xfrm>
              <a:off x="5104" y="520"/>
              <a:ext cx="212"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262726"/>
                </a:buClr>
              </a:pPr>
              <a:r>
                <a:rPr lang="en-US" sz="1200">
                  <a:solidFill>
                    <a:srgbClr val="262726"/>
                  </a:solidFill>
                </a:rPr>
                <a:t>Legend</a:t>
              </a:r>
            </a:p>
          </p:txBody>
        </p:sp>
      </p:grpSp>
      <p:grpSp>
        <p:nvGrpSpPr>
          <p:cNvPr id="38" name="McKSticker" hidden="1"/>
          <p:cNvGrpSpPr/>
          <p:nvPr/>
        </p:nvGrpSpPr>
        <p:grpSpPr bwMode="auto">
          <a:xfrm>
            <a:off x="11112596" y="691510"/>
            <a:ext cx="884666" cy="212366"/>
            <a:chOff x="8077275" y="285750"/>
            <a:chExt cx="663500" cy="212366"/>
          </a:xfrm>
        </p:grpSpPr>
        <p:sp>
          <p:nvSpPr>
            <p:cNvPr id="39" name="StickerRectangle"/>
            <p:cNvSpPr>
              <a:spLocks noChangeArrowheads="1"/>
            </p:cNvSpPr>
            <p:nvPr/>
          </p:nvSpPr>
          <p:spPr bwMode="auto">
            <a:xfrm>
              <a:off x="8077275" y="285750"/>
              <a:ext cx="663500"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fontAlgn="base">
                <a:spcBef>
                  <a:spcPct val="0"/>
                </a:spcBef>
                <a:spcAft>
                  <a:spcPct val="0"/>
                </a:spcAft>
                <a:buClr>
                  <a:srgbClr val="262726"/>
                </a:buClr>
              </a:pPr>
              <a:r>
                <a:rPr lang="en-US" sz="1200" dirty="0">
                  <a:solidFill>
                    <a:srgbClr val="808080"/>
                  </a:solidFill>
                </a:rPr>
                <a:t>PRELIMINARY</a:t>
              </a:r>
            </a:p>
          </p:txBody>
        </p:sp>
        <p:cxnSp>
          <p:nvCxnSpPr>
            <p:cNvPr id="40" name="AutoShape 31"/>
            <p:cNvCxnSpPr>
              <a:cxnSpLocks noChangeShapeType="1"/>
              <a:stCxn id="39" idx="2"/>
              <a:endCxn id="39" idx="4"/>
            </p:cNvCxnSpPr>
            <p:nvPr/>
          </p:nvCxnSpPr>
          <p:spPr bwMode="auto">
            <a:xfrm>
              <a:off x="8077275"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1" name="AutoShape 32"/>
            <p:cNvCxnSpPr>
              <a:cxnSpLocks noChangeShapeType="1"/>
              <a:stCxn id="39" idx="4"/>
              <a:endCxn id="39" idx="6"/>
            </p:cNvCxnSpPr>
            <p:nvPr/>
          </p:nvCxnSpPr>
          <p:spPr bwMode="auto">
            <a:xfrm>
              <a:off x="8077275" y="498116"/>
              <a:ext cx="663500"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7" name="McK Slide Elements" hidden="1"/>
          <p:cNvGrpSpPr/>
          <p:nvPr/>
        </p:nvGrpSpPr>
        <p:grpSpPr bwMode="auto">
          <a:xfrm>
            <a:off x="198967" y="6357172"/>
            <a:ext cx="11798300" cy="348660"/>
            <a:chOff x="149225" y="6357172"/>
            <a:chExt cx="8848725" cy="348660"/>
          </a:xfrm>
        </p:grpSpPr>
        <p:sp>
          <p:nvSpPr>
            <p:cNvPr id="64" name="McK 4. Footnote"/>
            <p:cNvSpPr txBox="1">
              <a:spLocks noChangeArrowheads="1"/>
            </p:cNvSpPr>
            <p:nvPr/>
          </p:nvSpPr>
          <p:spPr bwMode="auto">
            <a:xfrm>
              <a:off x="149225" y="6357172"/>
              <a:ext cx="8848725"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93663" indent="-93663" fontAlgn="base">
                <a:spcBef>
                  <a:spcPct val="0"/>
                </a:spcBef>
                <a:spcAft>
                  <a:spcPct val="0"/>
                </a:spcAft>
                <a:defRPr/>
              </a:pPr>
              <a:r>
                <a:rPr lang="en-US" sz="1000" dirty="0" smtClean="0">
                  <a:solidFill>
                    <a:srgbClr val="262726"/>
                  </a:solidFill>
                  <a:latin typeface="Calibri"/>
                </a:rPr>
                <a:t>1 Footnote</a:t>
              </a:r>
            </a:p>
          </p:txBody>
        </p:sp>
        <p:sp>
          <p:nvSpPr>
            <p:cNvPr id="65" name="McK 5. Source"/>
            <p:cNvSpPr>
              <a:spLocks noChangeArrowheads="1"/>
            </p:cNvSpPr>
            <p:nvPr/>
          </p:nvSpPr>
          <p:spPr bwMode="auto">
            <a:xfrm>
              <a:off x="149225" y="6551944"/>
              <a:ext cx="829468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417513" indent="-417513" defTabSz="895350" fontAlgn="base">
                <a:spcBef>
                  <a:spcPct val="0"/>
                </a:spcBef>
                <a:spcAft>
                  <a:spcPct val="0"/>
                </a:spcAft>
                <a:tabLst>
                  <a:tab pos="427038" algn="l"/>
                </a:tabLst>
              </a:pPr>
              <a:r>
                <a:rPr lang="en-US" sz="1000" dirty="0" smtClean="0">
                  <a:solidFill>
                    <a:srgbClr val="262726"/>
                  </a:solidFill>
                </a:rPr>
                <a:t>Source: Source</a:t>
              </a:r>
              <a:endParaRPr lang="en-US" sz="1000" dirty="0">
                <a:solidFill>
                  <a:srgbClr val="262726"/>
                </a:solidFill>
              </a:endParaRPr>
            </a:p>
          </p:txBody>
        </p:sp>
      </p:grpSp>
      <p:grpSp>
        <p:nvGrpSpPr>
          <p:cNvPr id="63" name="McK Moon" hidden="1"/>
          <p:cNvGrpSpPr>
            <a:grpSpLocks noChangeAspect="1"/>
          </p:cNvGrpSpPr>
          <p:nvPr>
            <p:custDataLst>
              <p:tags r:id="rId8"/>
            </p:custDataLst>
          </p:nvPr>
        </p:nvGrpSpPr>
        <p:grpSpPr bwMode="auto">
          <a:xfrm>
            <a:off x="10970817" y="2289921"/>
            <a:ext cx="338667" cy="254000"/>
            <a:chOff x="1600" y="1600"/>
            <a:chExt cx="160" cy="160"/>
          </a:xfrm>
        </p:grpSpPr>
        <p:sp>
          <p:nvSpPr>
            <p:cNvPr id="67" name="Oval 90"/>
            <p:cNvSpPr>
              <a:spLocks noChangeAspect="1" noChangeArrowheads="1"/>
            </p:cNvSpPr>
            <p:nvPr>
              <p:custDataLst>
                <p:tags r:id="rId24"/>
              </p:custDataLst>
            </p:nvPr>
          </p:nvSpPr>
          <p:spPr bwMode="auto">
            <a:xfrm>
              <a:off x="1600" y="1600"/>
              <a:ext cx="160" cy="160"/>
            </a:xfrm>
            <a:prstGeom prst="ellipse">
              <a:avLst/>
            </a:prstGeom>
            <a:solidFill>
              <a:schemeClr val="bg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262726"/>
                </a:solidFill>
                <a:latin typeface="Arial" charset="0"/>
              </a:endParaRPr>
            </a:p>
          </p:txBody>
        </p:sp>
        <p:sp>
          <p:nvSpPr>
            <p:cNvPr id="68" name="Arc 91"/>
            <p:cNvSpPr>
              <a:spLocks noChangeAspect="1"/>
            </p:cNvSpPr>
            <p:nvPr>
              <p:custDataLst>
                <p:tags r:id="rId25"/>
              </p:custDataLst>
            </p:nvPr>
          </p:nvSpPr>
          <p:spPr bwMode="auto">
            <a:xfrm>
              <a:off x="1600" y="1600"/>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262726"/>
                </a:solidFill>
                <a:latin typeface="Arial" charset="0"/>
              </a:endParaRPr>
            </a:p>
          </p:txBody>
        </p:sp>
      </p:grpSp>
      <p:grpSp>
        <p:nvGrpSpPr>
          <p:cNvPr id="60" name="LegendMoons" hidden="1"/>
          <p:cNvGrpSpPr/>
          <p:nvPr/>
        </p:nvGrpSpPr>
        <p:grpSpPr bwMode="auto">
          <a:xfrm>
            <a:off x="10970818" y="691510"/>
            <a:ext cx="876729" cy="1306516"/>
            <a:chOff x="5428012" y="273840"/>
            <a:chExt cx="657547" cy="1306516"/>
          </a:xfrm>
        </p:grpSpPr>
        <p:sp>
          <p:nvSpPr>
            <p:cNvPr id="61" name="Legend1"/>
            <p:cNvSpPr>
              <a:spLocks noChangeArrowheads="1"/>
            </p:cNvSpPr>
            <p:nvPr/>
          </p:nvSpPr>
          <p:spPr bwMode="auto">
            <a:xfrm>
              <a:off x="5748687" y="286540"/>
              <a:ext cx="33687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262726"/>
                </a:buClr>
              </a:pPr>
              <a:r>
                <a:rPr lang="en-US" sz="1200" dirty="0">
                  <a:solidFill>
                    <a:srgbClr val="262726"/>
                  </a:solidFill>
                </a:rPr>
                <a:t>Legend</a:t>
              </a:r>
            </a:p>
          </p:txBody>
        </p:sp>
        <p:sp>
          <p:nvSpPr>
            <p:cNvPr id="62" name="Legend2"/>
            <p:cNvSpPr>
              <a:spLocks noChangeArrowheads="1"/>
            </p:cNvSpPr>
            <p:nvPr/>
          </p:nvSpPr>
          <p:spPr bwMode="auto">
            <a:xfrm>
              <a:off x="5748687" y="561178"/>
              <a:ext cx="33687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262726"/>
                </a:buClr>
              </a:pPr>
              <a:r>
                <a:rPr lang="en-US" sz="1200" dirty="0">
                  <a:solidFill>
                    <a:srgbClr val="262726"/>
                  </a:solidFill>
                </a:rPr>
                <a:t>Legend</a:t>
              </a:r>
            </a:p>
          </p:txBody>
        </p:sp>
        <p:sp>
          <p:nvSpPr>
            <p:cNvPr id="69" name="Legend3"/>
            <p:cNvSpPr>
              <a:spLocks noChangeArrowheads="1"/>
            </p:cNvSpPr>
            <p:nvPr/>
          </p:nvSpPr>
          <p:spPr bwMode="auto">
            <a:xfrm>
              <a:off x="5748687" y="835817"/>
              <a:ext cx="33687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262726"/>
                </a:buClr>
              </a:pPr>
              <a:r>
                <a:rPr lang="en-US" sz="1200" dirty="0">
                  <a:solidFill>
                    <a:srgbClr val="262726"/>
                  </a:solidFill>
                </a:rPr>
                <a:t>Legend</a:t>
              </a:r>
            </a:p>
          </p:txBody>
        </p:sp>
        <p:sp>
          <p:nvSpPr>
            <p:cNvPr id="70" name="Legend4"/>
            <p:cNvSpPr>
              <a:spLocks noChangeArrowheads="1"/>
            </p:cNvSpPr>
            <p:nvPr/>
          </p:nvSpPr>
          <p:spPr bwMode="auto">
            <a:xfrm>
              <a:off x="5748687" y="1107280"/>
              <a:ext cx="33687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262726"/>
                </a:buClr>
              </a:pPr>
              <a:r>
                <a:rPr lang="en-US" sz="1200">
                  <a:solidFill>
                    <a:srgbClr val="262726"/>
                  </a:solidFill>
                </a:rPr>
                <a:t>Legend</a:t>
              </a:r>
            </a:p>
          </p:txBody>
        </p:sp>
        <p:sp>
          <p:nvSpPr>
            <p:cNvPr id="71" name="Legend5"/>
            <p:cNvSpPr>
              <a:spLocks noChangeArrowheads="1"/>
            </p:cNvSpPr>
            <p:nvPr/>
          </p:nvSpPr>
          <p:spPr bwMode="auto">
            <a:xfrm>
              <a:off x="5748687" y="1383505"/>
              <a:ext cx="33687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262726"/>
                </a:buClr>
              </a:pPr>
              <a:r>
                <a:rPr lang="en-US" sz="1200" dirty="0">
                  <a:solidFill>
                    <a:srgbClr val="262726"/>
                  </a:solidFill>
                </a:rPr>
                <a:t>Legend</a:t>
              </a:r>
            </a:p>
          </p:txBody>
        </p:sp>
        <p:grpSp>
          <p:nvGrpSpPr>
            <p:cNvPr id="72" name="MoonLegend1"/>
            <p:cNvGrpSpPr>
              <a:grpSpLocks noChangeAspect="1"/>
            </p:cNvGrpSpPr>
            <p:nvPr userDrawn="1">
              <p:custDataLst>
                <p:tags r:id="rId9"/>
              </p:custDataLst>
            </p:nvPr>
          </p:nvGrpSpPr>
          <p:grpSpPr bwMode="auto">
            <a:xfrm>
              <a:off x="5428012" y="273840"/>
              <a:ext cx="209550" cy="209551"/>
              <a:chOff x="1694" y="2044"/>
              <a:chExt cx="160" cy="160"/>
            </a:xfrm>
          </p:grpSpPr>
          <p:sp>
            <p:nvSpPr>
              <p:cNvPr id="90" name="Oval 41"/>
              <p:cNvSpPr>
                <a:spLocks noChangeAspect="1" noChangeArrowheads="1"/>
              </p:cNvSpPr>
              <p:nvPr>
                <p:custDataLst>
                  <p:tags r:id="rId22"/>
                </p:custDataLst>
              </p:nvPr>
            </p:nvSpPr>
            <p:spPr bwMode="auto">
              <a:xfrm>
                <a:off x="1694" y="2044"/>
                <a:ext cx="160" cy="160"/>
              </a:xfrm>
              <a:prstGeom prst="ellipse">
                <a:avLst/>
              </a:prstGeom>
              <a:solidFill>
                <a:schemeClr val="bg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sp>
            <p:nvSpPr>
              <p:cNvPr id="91" name="Arc 42"/>
              <p:cNvSpPr>
                <a:spLocks noChangeAspect="1"/>
              </p:cNvSpPr>
              <p:nvPr>
                <p:custDataLst>
                  <p:tags r:id="rId23"/>
                </p:custDataLst>
              </p:nvPr>
            </p:nvSpPr>
            <p:spPr bwMode="auto">
              <a:xfrm>
                <a:off x="1694" y="2044"/>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grpSp>
        <p:grpSp>
          <p:nvGrpSpPr>
            <p:cNvPr id="78" name="MoonLegend2"/>
            <p:cNvGrpSpPr>
              <a:grpSpLocks noChangeAspect="1"/>
            </p:cNvGrpSpPr>
            <p:nvPr userDrawn="1">
              <p:custDataLst>
                <p:tags r:id="rId10"/>
              </p:custDataLst>
            </p:nvPr>
          </p:nvGrpSpPr>
          <p:grpSpPr bwMode="auto">
            <a:xfrm>
              <a:off x="5428012" y="548081"/>
              <a:ext cx="209550" cy="209551"/>
              <a:chOff x="1694" y="2044"/>
              <a:chExt cx="160" cy="160"/>
            </a:xfrm>
          </p:grpSpPr>
          <p:sp>
            <p:nvSpPr>
              <p:cNvPr id="88" name="Oval 41"/>
              <p:cNvSpPr>
                <a:spLocks noChangeAspect="1" noChangeArrowheads="1"/>
              </p:cNvSpPr>
              <p:nvPr>
                <p:custDataLst>
                  <p:tags r:id="rId20"/>
                </p:custDataLst>
              </p:nvPr>
            </p:nvSpPr>
            <p:spPr bwMode="auto">
              <a:xfrm>
                <a:off x="1694" y="2044"/>
                <a:ext cx="160" cy="160"/>
              </a:xfrm>
              <a:prstGeom prst="ellipse">
                <a:avLst/>
              </a:prstGeom>
              <a:solidFill>
                <a:schemeClr val="bg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sp>
            <p:nvSpPr>
              <p:cNvPr id="89" name="Arc 42"/>
              <p:cNvSpPr>
                <a:spLocks noChangeAspect="1"/>
              </p:cNvSpPr>
              <p:nvPr>
                <p:custDataLst>
                  <p:tags r:id="rId21"/>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grpSp>
        <p:grpSp>
          <p:nvGrpSpPr>
            <p:cNvPr id="79" name="MoonLegend3"/>
            <p:cNvGrpSpPr>
              <a:grpSpLocks noChangeAspect="1"/>
            </p:cNvGrpSpPr>
            <p:nvPr userDrawn="1">
              <p:custDataLst>
                <p:tags r:id="rId11"/>
              </p:custDataLst>
            </p:nvPr>
          </p:nvGrpSpPr>
          <p:grpSpPr bwMode="auto">
            <a:xfrm>
              <a:off x="5428012" y="822322"/>
              <a:ext cx="209550" cy="209551"/>
              <a:chOff x="1694" y="2044"/>
              <a:chExt cx="160" cy="160"/>
            </a:xfrm>
          </p:grpSpPr>
          <p:sp>
            <p:nvSpPr>
              <p:cNvPr id="86" name="Oval 41"/>
              <p:cNvSpPr>
                <a:spLocks noChangeAspect="1" noChangeArrowheads="1"/>
              </p:cNvSpPr>
              <p:nvPr>
                <p:custDataLst>
                  <p:tags r:id="rId18"/>
                </p:custDataLst>
              </p:nvPr>
            </p:nvSpPr>
            <p:spPr bwMode="auto">
              <a:xfrm>
                <a:off x="1694" y="2044"/>
                <a:ext cx="160" cy="160"/>
              </a:xfrm>
              <a:prstGeom prst="ellipse">
                <a:avLst/>
              </a:prstGeom>
              <a:solidFill>
                <a:schemeClr val="bg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sp>
            <p:nvSpPr>
              <p:cNvPr id="87" name="Arc 42"/>
              <p:cNvSpPr>
                <a:spLocks noChangeAspect="1"/>
              </p:cNvSpPr>
              <p:nvPr>
                <p:custDataLst>
                  <p:tags r:id="rId19"/>
                </p:custDataLst>
              </p:nvPr>
            </p:nvSpPr>
            <p:spPr bwMode="auto">
              <a:xfrm>
                <a:off x="1694" y="2044"/>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grpSp>
        <p:grpSp>
          <p:nvGrpSpPr>
            <p:cNvPr id="80" name="MoonLegend4"/>
            <p:cNvGrpSpPr>
              <a:grpSpLocks noChangeAspect="1"/>
            </p:cNvGrpSpPr>
            <p:nvPr userDrawn="1">
              <p:custDataLst>
                <p:tags r:id="rId12"/>
              </p:custDataLst>
            </p:nvPr>
          </p:nvGrpSpPr>
          <p:grpSpPr bwMode="auto">
            <a:xfrm>
              <a:off x="5428012" y="1096563"/>
              <a:ext cx="209550" cy="209551"/>
              <a:chOff x="1694" y="2044"/>
              <a:chExt cx="160" cy="160"/>
            </a:xfrm>
          </p:grpSpPr>
          <p:sp>
            <p:nvSpPr>
              <p:cNvPr id="84" name="Oval 41"/>
              <p:cNvSpPr>
                <a:spLocks noChangeAspect="1" noChangeArrowheads="1"/>
              </p:cNvSpPr>
              <p:nvPr>
                <p:custDataLst>
                  <p:tags r:id="rId16"/>
                </p:custDataLst>
              </p:nvPr>
            </p:nvSpPr>
            <p:spPr bwMode="auto">
              <a:xfrm>
                <a:off x="1694" y="2044"/>
                <a:ext cx="160" cy="160"/>
              </a:xfrm>
              <a:prstGeom prst="ellipse">
                <a:avLst/>
              </a:prstGeom>
              <a:solidFill>
                <a:schemeClr val="bg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sp>
            <p:nvSpPr>
              <p:cNvPr id="85" name="Arc 42"/>
              <p:cNvSpPr>
                <a:spLocks noChangeAspect="1"/>
              </p:cNvSpPr>
              <p:nvPr>
                <p:custDataLst>
                  <p:tags r:id="rId17"/>
                </p:custDataLst>
              </p:nvPr>
            </p:nvSpPr>
            <p:spPr bwMode="auto">
              <a:xfrm>
                <a:off x="1694" y="2044"/>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grpSp>
        <p:grpSp>
          <p:nvGrpSpPr>
            <p:cNvPr id="81" name="MoonLegend5"/>
            <p:cNvGrpSpPr>
              <a:grpSpLocks noChangeAspect="1"/>
            </p:cNvGrpSpPr>
            <p:nvPr userDrawn="1">
              <p:custDataLst>
                <p:tags r:id="rId13"/>
              </p:custDataLst>
            </p:nvPr>
          </p:nvGrpSpPr>
          <p:grpSpPr bwMode="auto">
            <a:xfrm>
              <a:off x="5428012" y="1370805"/>
              <a:ext cx="209550" cy="209551"/>
              <a:chOff x="1694" y="2044"/>
              <a:chExt cx="160" cy="160"/>
            </a:xfrm>
          </p:grpSpPr>
          <p:sp>
            <p:nvSpPr>
              <p:cNvPr id="82" name="Oval 41"/>
              <p:cNvSpPr>
                <a:spLocks noChangeAspect="1" noChangeArrowheads="1"/>
              </p:cNvSpPr>
              <p:nvPr>
                <p:custDataLst>
                  <p:tags r:id="rId14"/>
                </p:custDataLst>
              </p:nvPr>
            </p:nvSpPr>
            <p:spPr bwMode="auto">
              <a:xfrm>
                <a:off x="1694" y="2044"/>
                <a:ext cx="160" cy="160"/>
              </a:xfrm>
              <a:prstGeom prst="ellipse">
                <a:avLst/>
              </a:prstGeom>
              <a:solidFill>
                <a:schemeClr val="bg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sp>
            <p:nvSpPr>
              <p:cNvPr id="83" name="Arc 42"/>
              <p:cNvSpPr>
                <a:spLocks noChangeAspect="1"/>
              </p:cNvSpPr>
              <p:nvPr>
                <p:custDataLst>
                  <p:tags r:id="rId15"/>
                </p:custDataLst>
              </p:nvPr>
            </p:nvSpPr>
            <p:spPr bwMode="auto">
              <a:xfrm>
                <a:off x="1694" y="2044"/>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200">
                  <a:solidFill>
                    <a:srgbClr val="262726"/>
                  </a:solidFill>
                </a:endParaRPr>
              </a:p>
            </p:txBody>
          </p:sp>
        </p:grpSp>
      </p:grpSp>
      <p:sp>
        <p:nvSpPr>
          <p:cNvPr id="3" name="Date Placeholder 2"/>
          <p:cNvSpPr>
            <a:spLocks noGrp="1"/>
          </p:cNvSpPr>
          <p:nvPr>
            <p:ph type="dt" sz="half" idx="2"/>
          </p:nvPr>
        </p:nvSpPr>
        <p:spPr bwMode="auto">
          <a:xfrm>
            <a:off x="11424995" y="180004"/>
            <a:ext cx="572272" cy="184666"/>
          </a:xfrm>
          <a:prstGeom prst="rect">
            <a:avLst/>
          </a:prstGeom>
        </p:spPr>
        <p:txBody>
          <a:bodyPr vert="horz" wrap="none" lIns="0" tIns="0" rIns="0" bIns="0" rtlCol="0" anchor="ctr">
            <a:spAutoFit/>
          </a:bodyPr>
          <a:lstStyle>
            <a:lvl1pPr algn="r">
              <a:defRPr sz="1200">
                <a:solidFill>
                  <a:schemeClr val="bg1"/>
                </a:solidFill>
                <a:latin typeface="+mn-lt"/>
              </a:defRPr>
            </a:lvl1pPr>
          </a:lstStyle>
          <a:p>
            <a:pPr fontAlgn="base">
              <a:spcBef>
                <a:spcPct val="0"/>
              </a:spcBef>
              <a:spcAft>
                <a:spcPct val="0"/>
              </a:spcAft>
            </a:pPr>
            <a:fld id="{FCF2D9DD-11B1-4305-B230-DACDD19E621C}" type="datetime5">
              <a:rPr lang="en-US" smtClean="0">
                <a:solidFill>
                  <a:srgbClr val="FFFFFF"/>
                </a:solidFill>
              </a:rPr>
              <a:pPr fontAlgn="base">
                <a:spcBef>
                  <a:spcPct val="0"/>
                </a:spcBef>
                <a:spcAft>
                  <a:spcPct val="0"/>
                </a:spcAft>
              </a:pPr>
              <a:t>22-Aug-17</a:t>
            </a:fld>
            <a:endParaRPr lang="en-US" dirty="0">
              <a:solidFill>
                <a:srgbClr val="FFFFFF"/>
              </a:solidFill>
            </a:endParaRPr>
          </a:p>
        </p:txBody>
      </p:sp>
      <p:pic>
        <p:nvPicPr>
          <p:cNvPr id="66" name="Picture 65" descr="red1.jpg"/>
          <p:cNvPicPr>
            <a:picLocks noChangeAspect="1"/>
          </p:cNvPicPr>
          <p:nvPr userDrawn="1"/>
        </p:nvPicPr>
        <p:blipFill>
          <a:blip r:embed="rId28" cstate="print"/>
          <a:stretch>
            <a:fillRect/>
          </a:stretch>
        </p:blipFill>
        <p:spPr>
          <a:xfrm>
            <a:off x="1" y="-1"/>
            <a:ext cx="12192000" cy="6604209"/>
          </a:xfrm>
          <a:prstGeom prst="rect">
            <a:avLst/>
          </a:prstGeom>
        </p:spPr>
      </p:pic>
      <p:sp>
        <p:nvSpPr>
          <p:cNvPr id="73" name="Date Placeholder 2"/>
          <p:cNvSpPr txBox="1">
            <a:spLocks/>
          </p:cNvSpPr>
          <p:nvPr userDrawn="1"/>
        </p:nvSpPr>
        <p:spPr bwMode="auto">
          <a:xfrm>
            <a:off x="11428024" y="168628"/>
            <a:ext cx="572272" cy="184666"/>
          </a:xfrm>
          <a:prstGeom prst="rect">
            <a:avLst/>
          </a:prstGeom>
        </p:spPr>
        <p:txBody>
          <a:bodyPr vert="horz" wrap="none" lIns="0" tIns="0" rIns="0" bIns="0" rtlCol="0" anchor="ctr">
            <a:spAutoFit/>
          </a:bodyPr>
          <a:lstStyle>
            <a:lvl1pPr algn="r">
              <a:defRPr sz="1200">
                <a:solidFill>
                  <a:schemeClr val="bg1"/>
                </a:solidFill>
                <a:latin typeface="+mn-lt"/>
              </a:defRPr>
            </a:lvl1pPr>
          </a:lstStyle>
          <a:p>
            <a:pPr fontAlgn="base">
              <a:spcBef>
                <a:spcPct val="0"/>
              </a:spcBef>
              <a:spcAft>
                <a:spcPct val="0"/>
              </a:spcAft>
              <a:defRPr/>
            </a:pPr>
            <a:fld id="{FCF2D9DD-11B1-4305-B230-DACDD19E621C}" type="datetime5">
              <a:rPr lang="en-US" sz="1200" smtClean="0">
                <a:solidFill>
                  <a:srgbClr val="FFFFFF"/>
                </a:solidFill>
              </a:rPr>
              <a:pPr fontAlgn="base">
                <a:spcBef>
                  <a:spcPct val="0"/>
                </a:spcBef>
                <a:spcAft>
                  <a:spcPct val="0"/>
                </a:spcAft>
                <a:defRPr/>
              </a:pPr>
              <a:t>22-Aug-17</a:t>
            </a:fld>
            <a:endParaRPr lang="en-US" sz="1200" dirty="0">
              <a:solidFill>
                <a:srgbClr val="FFFFFF"/>
              </a:solidFill>
            </a:endParaRPr>
          </a:p>
        </p:txBody>
      </p:sp>
    </p:spTree>
    <p:extLst>
      <p:ext uri="{BB962C8B-B14F-4D97-AF65-F5344CB8AC3E}">
        <p14:creationId xmlns:p14="http://schemas.microsoft.com/office/powerpoint/2010/main" val="2767525183"/>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6" r:id="rId4"/>
  </p:sldLayoutIdLst>
  <p:timing>
    <p:tnLst>
      <p:par>
        <p:cTn id="1" dur="indefinite" restart="never" nodeType="tmRoot"/>
      </p:par>
    </p:tnLst>
  </p:timing>
  <p:hf sldNum="0" hdr="0" ftr="0"/>
  <p:txStyles>
    <p:titleStyle>
      <a:lvl1pPr algn="l" defTabSz="913526" rtl="0" eaLnBrk="1" fontAlgn="base" hangingPunct="1">
        <a:spcBef>
          <a:spcPct val="0"/>
        </a:spcBef>
        <a:spcAft>
          <a:spcPct val="0"/>
        </a:spcAft>
        <a:tabLst>
          <a:tab pos="275353" algn="l"/>
        </a:tabLst>
        <a:defRPr sz="2400" b="0" baseline="0">
          <a:solidFill>
            <a:schemeClr val="tx1"/>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pitchFamily="34"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00000"/>
        <a:buFont typeface="Arial" pitchFamily="34"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2160">
          <p15:clr>
            <a:srgbClr val="F26B43"/>
          </p15:clr>
        </p15:guide>
        <p15:guide id="3" pos="72">
          <p15:clr>
            <a:srgbClr val="F26B43"/>
          </p15:clr>
        </p15:guide>
        <p15:guide id="4" pos="5688">
          <p15:clr>
            <a:srgbClr val="F26B43"/>
          </p15:clr>
        </p15:guide>
        <p15:guide id="5" orient="horz" pos="4152">
          <p15:clr>
            <a:srgbClr val="F26B43"/>
          </p15:clr>
        </p15:guide>
        <p15:guide id="6" orient="horz" pos="3840">
          <p15:clr>
            <a:srgbClr val="F26B43"/>
          </p15:clr>
        </p15:guide>
        <p15:guide id="7" orient="horz" pos="1080">
          <p15:clr>
            <a:srgbClr val="F26B43"/>
          </p15:clr>
        </p15:guide>
        <p15:guide id="8" orient="horz" pos="480">
          <p15:clr>
            <a:srgbClr val="F26B43"/>
          </p15:clr>
        </p15:guide>
        <p15:guide id="9" orient="horz" pos="74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jpeg"/><Relationship Id="rId7" Type="http://schemas.openxmlformats.org/officeDocument/2006/relationships/image" Target="../media/image18.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emf"/><Relationship Id="rId11" Type="http://schemas.openxmlformats.org/officeDocument/2006/relationships/image" Target="../media/image22.emf"/><Relationship Id="rId5" Type="http://schemas.openxmlformats.org/officeDocument/2006/relationships/image" Target="../media/image16.emf"/><Relationship Id="rId10" Type="http://schemas.openxmlformats.org/officeDocument/2006/relationships/image" Target="../media/image21.emf"/><Relationship Id="rId4" Type="http://schemas.openxmlformats.org/officeDocument/2006/relationships/image" Target="../media/image15.emf"/><Relationship Id="rId9" Type="http://schemas.openxmlformats.org/officeDocument/2006/relationships/image" Target="../media/image20.emf"/></Relationships>
</file>

<file path=ppt/slides/_rels/slide20.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6.png"/><Relationship Id="rId7" Type="http://schemas.openxmlformats.org/officeDocument/2006/relationships/image" Target="../media/image79.png"/><Relationship Id="rId2" Type="http://schemas.openxmlformats.org/officeDocument/2006/relationships/image" Target="../media/image75.png"/><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78.png"/><Relationship Id="rId10" Type="http://schemas.openxmlformats.org/officeDocument/2006/relationships/image" Target="../media/image82.png"/><Relationship Id="rId4" Type="http://schemas.openxmlformats.org/officeDocument/2006/relationships/image" Target="../media/image77.png"/><Relationship Id="rId9" Type="http://schemas.openxmlformats.org/officeDocument/2006/relationships/image" Target="../media/image8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5.xml"/></Relationships>
</file>

<file path=ppt/slides/_rels/slide22.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notesSlide" Target="../notesSlides/notesSlide12.xml"/><Relationship Id="rId1" Type="http://schemas.openxmlformats.org/officeDocument/2006/relationships/slideLayout" Target="../slideLayouts/slideLayout99.xml"/></Relationships>
</file>

<file path=ppt/slides/_rels/slide23.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10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5.xml"/></Relationships>
</file>

<file path=ppt/slides/_rels/slide3.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notesSlide" Target="../notesSlides/notesSlide3.xml"/><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109.xml"/><Relationship Id="rId6" Type="http://schemas.openxmlformats.org/officeDocument/2006/relationships/image" Target="../media/image26.png"/><Relationship Id="rId11" Type="http://schemas.openxmlformats.org/officeDocument/2006/relationships/image" Target="../media/image31.jpeg"/><Relationship Id="rId5" Type="http://schemas.openxmlformats.org/officeDocument/2006/relationships/image" Target="../media/image25.jpeg"/><Relationship Id="rId15" Type="http://schemas.openxmlformats.org/officeDocument/2006/relationships/image" Target="../media/image35.png"/><Relationship Id="rId10" Type="http://schemas.openxmlformats.org/officeDocument/2006/relationships/image" Target="../media/image30.gif"/><Relationship Id="rId19" Type="http://schemas.openxmlformats.org/officeDocument/2006/relationships/image" Target="../media/image39.png"/><Relationship Id="rId4" Type="http://schemas.openxmlformats.org/officeDocument/2006/relationships/image" Target="../media/image24.gif"/><Relationship Id="rId9" Type="http://schemas.openxmlformats.org/officeDocument/2006/relationships/image" Target="../media/image29.png"/><Relationship Id="rId14" Type="http://schemas.openxmlformats.org/officeDocument/2006/relationships/image" Target="../media/image34.png"/></Relationships>
</file>

<file path=ppt/slides/_rels/slide4.xml.rels><?xml version="1.0" encoding="UTF-8" standalone="yes"?>
<Relationships xmlns="http://schemas.openxmlformats.org/package/2006/relationships"><Relationship Id="rId8" Type="http://schemas.openxmlformats.org/officeDocument/2006/relationships/image" Target="../media/image46.jpg"/><Relationship Id="rId13" Type="http://schemas.openxmlformats.org/officeDocument/2006/relationships/image" Target="../media/image51.png"/><Relationship Id="rId18" Type="http://schemas.openxmlformats.org/officeDocument/2006/relationships/image" Target="../media/image56.jpg"/><Relationship Id="rId3" Type="http://schemas.openxmlformats.org/officeDocument/2006/relationships/image" Target="../media/image41.png"/><Relationship Id="rId7" Type="http://schemas.openxmlformats.org/officeDocument/2006/relationships/image" Target="../media/image45.jp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notesSlide" Target="../notesSlides/notesSlide4.xml"/><Relationship Id="rId16"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5" Type="http://schemas.openxmlformats.org/officeDocument/2006/relationships/image" Target="../media/image53.png"/><Relationship Id="rId10" Type="http://schemas.openxmlformats.org/officeDocument/2006/relationships/image" Target="../media/image48.png"/><Relationship Id="rId19" Type="http://schemas.openxmlformats.org/officeDocument/2006/relationships/image" Target="../media/image57.jpeg"/><Relationship Id="rId4" Type="http://schemas.openxmlformats.org/officeDocument/2006/relationships/image" Target="../media/image42.png"/><Relationship Id="rId9" Type="http://schemas.openxmlformats.org/officeDocument/2006/relationships/image" Target="../media/image47.jpg"/><Relationship Id="rId14" Type="http://schemas.openxmlformats.org/officeDocument/2006/relationships/image" Target="../media/image5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6.png"/><Relationship Id="rId4" Type="http://schemas.openxmlformats.org/officeDocument/2006/relationships/image" Target="../media/image6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72.jp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0.jpg"/><Relationship Id="rId5" Type="http://schemas.openxmlformats.org/officeDocument/2006/relationships/image" Target="../media/image69.jpeg"/><Relationship Id="rId10" Type="http://schemas.openxmlformats.org/officeDocument/2006/relationships/image" Target="../media/image74.jpg"/><Relationship Id="rId4" Type="http://schemas.openxmlformats.org/officeDocument/2006/relationships/image" Target="../media/image68.png"/><Relationship Id="rId9" Type="http://schemas.openxmlformats.org/officeDocument/2006/relationships/image" Target="../media/image7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gray">
          <a:xfrm>
            <a:off x="0" y="3905250"/>
            <a:ext cx="12258421" cy="1828800"/>
          </a:xfrm>
          <a:prstGeom prst="rect">
            <a:avLst/>
          </a:prstGeom>
          <a:gradFill flip="none" rotWithShape="1">
            <a:gsLst>
              <a:gs pos="0">
                <a:schemeClr val="accent3"/>
              </a:gs>
              <a:gs pos="100000">
                <a:schemeClr val="accent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65138"/>
            <a:r>
              <a:rPr lang="en-US" sz="3200" i="1" dirty="0" smtClean="0"/>
              <a:t>Mindtree Salesforce </a:t>
            </a:r>
            <a:r>
              <a:rPr lang="en-US" sz="3200" i="1" dirty="0"/>
              <a:t>Testing Capability </a:t>
            </a:r>
            <a:r>
              <a:rPr lang="en-US" sz="3200" i="1" dirty="0" smtClean="0"/>
              <a:t>Deck - </a:t>
            </a:r>
            <a:r>
              <a:rPr lang="en-US" sz="3200" b="1" dirty="0" smtClean="0"/>
              <a:t>Unilever</a:t>
            </a:r>
          </a:p>
          <a:p>
            <a:pPr marL="465138"/>
            <a:r>
              <a:rPr lang="en-US" sz="2800" dirty="0" smtClean="0"/>
              <a:t>Automation Solution </a:t>
            </a:r>
            <a:r>
              <a:rPr lang="en-US" sz="2800" dirty="0"/>
              <a:t>Options for Marketing SF DevOps project</a:t>
            </a:r>
          </a:p>
          <a:p>
            <a:pPr marL="465138"/>
            <a:endParaRPr lang="en-US" sz="2800" dirty="0">
              <a:latin typeface="Segoe UI Light" panose="020B0502040204020203" pitchFamily="34" charset="0"/>
              <a:cs typeface="Segoe UI Light" panose="020B0502040204020203" pitchFamily="34" charset="0"/>
            </a:endParaRPr>
          </a:p>
        </p:txBody>
      </p:sp>
      <p:grpSp>
        <p:nvGrpSpPr>
          <p:cNvPr id="7" name="Group 6"/>
          <p:cNvGrpSpPr/>
          <p:nvPr/>
        </p:nvGrpSpPr>
        <p:grpSpPr bwMode="gray">
          <a:xfrm>
            <a:off x="457200" y="6134732"/>
            <a:ext cx="1575329" cy="373386"/>
            <a:chOff x="1452563" y="5010050"/>
            <a:chExt cx="7246937" cy="1717675"/>
          </a:xfrm>
        </p:grpSpPr>
        <p:sp>
          <p:nvSpPr>
            <p:cNvPr id="8" name="Freeform 5"/>
            <p:cNvSpPr>
              <a:spLocks noEditPoints="1"/>
            </p:cNvSpPr>
            <p:nvPr/>
          </p:nvSpPr>
          <p:spPr bwMode="gray">
            <a:xfrm>
              <a:off x="3711575" y="5357713"/>
              <a:ext cx="4987925" cy="1025525"/>
            </a:xfrm>
            <a:custGeom>
              <a:avLst/>
              <a:gdLst>
                <a:gd name="T0" fmla="*/ 1039 w 1328"/>
                <a:gd name="T1" fmla="*/ 188 h 272"/>
                <a:gd name="T2" fmla="*/ 1125 w 1328"/>
                <a:gd name="T3" fmla="*/ 235 h 272"/>
                <a:gd name="T4" fmla="*/ 1136 w 1328"/>
                <a:gd name="T5" fmla="*/ 259 h 272"/>
                <a:gd name="T6" fmla="*/ 1007 w 1328"/>
                <a:gd name="T7" fmla="*/ 164 h 272"/>
                <a:gd name="T8" fmla="*/ 1150 w 1328"/>
                <a:gd name="T9" fmla="*/ 175 h 272"/>
                <a:gd name="T10" fmla="*/ 1039 w 1328"/>
                <a:gd name="T11" fmla="*/ 159 h 272"/>
                <a:gd name="T12" fmla="*/ 1119 w 1328"/>
                <a:gd name="T13" fmla="*/ 156 h 272"/>
                <a:gd name="T14" fmla="*/ 1217 w 1328"/>
                <a:gd name="T15" fmla="*/ 188 h 272"/>
                <a:gd name="T16" fmla="*/ 1303 w 1328"/>
                <a:gd name="T17" fmla="*/ 235 h 272"/>
                <a:gd name="T18" fmla="*/ 1314 w 1328"/>
                <a:gd name="T19" fmla="*/ 259 h 272"/>
                <a:gd name="T20" fmla="*/ 1185 w 1328"/>
                <a:gd name="T21" fmla="*/ 164 h 272"/>
                <a:gd name="T22" fmla="*/ 1328 w 1328"/>
                <a:gd name="T23" fmla="*/ 175 h 272"/>
                <a:gd name="T24" fmla="*/ 1217 w 1328"/>
                <a:gd name="T25" fmla="*/ 159 h 272"/>
                <a:gd name="T26" fmla="*/ 1297 w 1328"/>
                <a:gd name="T27" fmla="*/ 156 h 272"/>
                <a:gd name="T28" fmla="*/ 195 w 1328"/>
                <a:gd name="T29" fmla="*/ 9 h 272"/>
                <a:gd name="T30" fmla="*/ 16 w 1328"/>
                <a:gd name="T31" fmla="*/ 0 h 272"/>
                <a:gd name="T32" fmla="*/ 15 w 1328"/>
                <a:gd name="T33" fmla="*/ 272 h 272"/>
                <a:gd name="T34" fmla="*/ 98 w 1328"/>
                <a:gd name="T35" fmla="*/ 217 h 272"/>
                <a:gd name="T36" fmla="*/ 195 w 1328"/>
                <a:gd name="T37" fmla="*/ 73 h 272"/>
                <a:gd name="T38" fmla="*/ 226 w 1328"/>
                <a:gd name="T39" fmla="*/ 257 h 272"/>
                <a:gd name="T40" fmla="*/ 297 w 1328"/>
                <a:gd name="T41" fmla="*/ 7 h 272"/>
                <a:gd name="T42" fmla="*/ 316 w 1328"/>
                <a:gd name="T43" fmla="*/ 26 h 272"/>
                <a:gd name="T44" fmla="*/ 297 w 1328"/>
                <a:gd name="T45" fmla="*/ 84 h 272"/>
                <a:gd name="T46" fmla="*/ 297 w 1328"/>
                <a:gd name="T47" fmla="*/ 272 h 272"/>
                <a:gd name="T48" fmla="*/ 513 w 1328"/>
                <a:gd name="T49" fmla="*/ 150 h 272"/>
                <a:gd name="T50" fmla="*/ 368 w 1328"/>
                <a:gd name="T51" fmla="*/ 86 h 272"/>
                <a:gd name="T52" fmla="*/ 370 w 1328"/>
                <a:gd name="T53" fmla="*/ 133 h 272"/>
                <a:gd name="T54" fmla="*/ 402 w 1328"/>
                <a:gd name="T55" fmla="*/ 256 h 272"/>
                <a:gd name="T56" fmla="*/ 481 w 1328"/>
                <a:gd name="T57" fmla="*/ 153 h 272"/>
                <a:gd name="T58" fmla="*/ 513 w 1328"/>
                <a:gd name="T59" fmla="*/ 256 h 272"/>
                <a:gd name="T60" fmla="*/ 625 w 1328"/>
                <a:gd name="T61" fmla="*/ 272 h 272"/>
                <a:gd name="T62" fmla="*/ 623 w 1328"/>
                <a:gd name="T63" fmla="*/ 84 h 272"/>
                <a:gd name="T64" fmla="*/ 683 w 1328"/>
                <a:gd name="T65" fmla="*/ 6 h 272"/>
                <a:gd name="T66" fmla="*/ 715 w 1328"/>
                <a:gd name="T67" fmla="*/ 258 h 272"/>
                <a:gd name="T68" fmla="*/ 629 w 1328"/>
                <a:gd name="T69" fmla="*/ 111 h 272"/>
                <a:gd name="T70" fmla="*/ 630 w 1328"/>
                <a:gd name="T71" fmla="*/ 244 h 272"/>
                <a:gd name="T72" fmla="*/ 837 w 1328"/>
                <a:gd name="T73" fmla="*/ 270 h 272"/>
                <a:gd name="T74" fmla="*/ 830 w 1328"/>
                <a:gd name="T75" fmla="*/ 241 h 272"/>
                <a:gd name="T76" fmla="*/ 837 w 1328"/>
                <a:gd name="T77" fmla="*/ 113 h 272"/>
                <a:gd name="T78" fmla="*/ 795 w 1328"/>
                <a:gd name="T79" fmla="*/ 86 h 272"/>
                <a:gd name="T80" fmla="*/ 763 w 1328"/>
                <a:gd name="T81" fmla="*/ 48 h 272"/>
                <a:gd name="T82" fmla="*/ 734 w 1328"/>
                <a:gd name="T83" fmla="*/ 100 h 272"/>
                <a:gd name="T84" fmla="*/ 763 w 1328"/>
                <a:gd name="T85" fmla="*/ 191 h 272"/>
                <a:gd name="T86" fmla="*/ 887 w 1328"/>
                <a:gd name="T87" fmla="*/ 86 h 272"/>
                <a:gd name="T88" fmla="*/ 889 w 1328"/>
                <a:gd name="T89" fmla="*/ 133 h 272"/>
                <a:gd name="T90" fmla="*/ 921 w 1328"/>
                <a:gd name="T91" fmla="*/ 256 h 272"/>
                <a:gd name="T92" fmla="*/ 962 w 1328"/>
                <a:gd name="T93" fmla="*/ 114 h 272"/>
                <a:gd name="T94" fmla="*/ 999 w 1328"/>
                <a:gd name="T95" fmla="*/ 101 h 272"/>
                <a:gd name="T96" fmla="*/ 887 w 1328"/>
                <a:gd name="T97" fmla="*/ 8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272">
                  <a:moveTo>
                    <a:pt x="1150" y="175"/>
                  </a:moveTo>
                  <a:cubicBezTo>
                    <a:pt x="1150" y="182"/>
                    <a:pt x="1145" y="188"/>
                    <a:pt x="1138" y="188"/>
                  </a:cubicBezTo>
                  <a:cubicBezTo>
                    <a:pt x="1039" y="188"/>
                    <a:pt x="1039" y="188"/>
                    <a:pt x="1039" y="188"/>
                  </a:cubicBezTo>
                  <a:cubicBezTo>
                    <a:pt x="1039" y="193"/>
                    <a:pt x="1039" y="193"/>
                    <a:pt x="1039" y="193"/>
                  </a:cubicBezTo>
                  <a:cubicBezTo>
                    <a:pt x="1039" y="222"/>
                    <a:pt x="1050" y="245"/>
                    <a:pt x="1080" y="245"/>
                  </a:cubicBezTo>
                  <a:cubicBezTo>
                    <a:pt x="1097" y="245"/>
                    <a:pt x="1109" y="242"/>
                    <a:pt x="1125" y="235"/>
                  </a:cubicBezTo>
                  <a:cubicBezTo>
                    <a:pt x="1127" y="234"/>
                    <a:pt x="1129" y="233"/>
                    <a:pt x="1131" y="233"/>
                  </a:cubicBezTo>
                  <a:cubicBezTo>
                    <a:pt x="1138" y="233"/>
                    <a:pt x="1143" y="240"/>
                    <a:pt x="1143" y="247"/>
                  </a:cubicBezTo>
                  <a:cubicBezTo>
                    <a:pt x="1143" y="253"/>
                    <a:pt x="1141" y="256"/>
                    <a:pt x="1136" y="259"/>
                  </a:cubicBezTo>
                  <a:cubicBezTo>
                    <a:pt x="1120" y="269"/>
                    <a:pt x="1097" y="272"/>
                    <a:pt x="1079" y="272"/>
                  </a:cubicBezTo>
                  <a:cubicBezTo>
                    <a:pt x="1030" y="272"/>
                    <a:pt x="1007" y="238"/>
                    <a:pt x="1007" y="192"/>
                  </a:cubicBezTo>
                  <a:cubicBezTo>
                    <a:pt x="1007" y="164"/>
                    <a:pt x="1007" y="164"/>
                    <a:pt x="1007" y="164"/>
                  </a:cubicBezTo>
                  <a:cubicBezTo>
                    <a:pt x="1007" y="118"/>
                    <a:pt x="1031" y="84"/>
                    <a:pt x="1079" y="84"/>
                  </a:cubicBezTo>
                  <a:cubicBezTo>
                    <a:pt x="1127" y="84"/>
                    <a:pt x="1150" y="114"/>
                    <a:pt x="1150" y="160"/>
                  </a:cubicBezTo>
                  <a:lnTo>
                    <a:pt x="1150" y="175"/>
                  </a:lnTo>
                  <a:close/>
                  <a:moveTo>
                    <a:pt x="1119" y="156"/>
                  </a:moveTo>
                  <a:cubicBezTo>
                    <a:pt x="1119" y="129"/>
                    <a:pt x="1110" y="110"/>
                    <a:pt x="1079" y="110"/>
                  </a:cubicBezTo>
                  <a:cubicBezTo>
                    <a:pt x="1051" y="110"/>
                    <a:pt x="1039" y="132"/>
                    <a:pt x="1039" y="159"/>
                  </a:cubicBezTo>
                  <a:cubicBezTo>
                    <a:pt x="1039" y="162"/>
                    <a:pt x="1039" y="162"/>
                    <a:pt x="1039" y="162"/>
                  </a:cubicBezTo>
                  <a:cubicBezTo>
                    <a:pt x="1119" y="162"/>
                    <a:pt x="1119" y="162"/>
                    <a:pt x="1119" y="162"/>
                  </a:cubicBezTo>
                  <a:lnTo>
                    <a:pt x="1119" y="156"/>
                  </a:lnTo>
                  <a:close/>
                  <a:moveTo>
                    <a:pt x="1328" y="175"/>
                  </a:moveTo>
                  <a:cubicBezTo>
                    <a:pt x="1328" y="182"/>
                    <a:pt x="1323" y="188"/>
                    <a:pt x="1316" y="188"/>
                  </a:cubicBezTo>
                  <a:cubicBezTo>
                    <a:pt x="1217" y="188"/>
                    <a:pt x="1217" y="188"/>
                    <a:pt x="1217" y="188"/>
                  </a:cubicBezTo>
                  <a:cubicBezTo>
                    <a:pt x="1217" y="193"/>
                    <a:pt x="1217" y="193"/>
                    <a:pt x="1217" y="193"/>
                  </a:cubicBezTo>
                  <a:cubicBezTo>
                    <a:pt x="1217" y="222"/>
                    <a:pt x="1228" y="245"/>
                    <a:pt x="1258" y="245"/>
                  </a:cubicBezTo>
                  <a:cubicBezTo>
                    <a:pt x="1276" y="245"/>
                    <a:pt x="1287" y="242"/>
                    <a:pt x="1303" y="235"/>
                  </a:cubicBezTo>
                  <a:cubicBezTo>
                    <a:pt x="1305" y="234"/>
                    <a:pt x="1307" y="233"/>
                    <a:pt x="1309" y="233"/>
                  </a:cubicBezTo>
                  <a:cubicBezTo>
                    <a:pt x="1316" y="233"/>
                    <a:pt x="1322" y="240"/>
                    <a:pt x="1322" y="247"/>
                  </a:cubicBezTo>
                  <a:cubicBezTo>
                    <a:pt x="1322" y="253"/>
                    <a:pt x="1319" y="256"/>
                    <a:pt x="1314" y="259"/>
                  </a:cubicBezTo>
                  <a:cubicBezTo>
                    <a:pt x="1298" y="269"/>
                    <a:pt x="1275" y="272"/>
                    <a:pt x="1257" y="272"/>
                  </a:cubicBezTo>
                  <a:cubicBezTo>
                    <a:pt x="1208" y="272"/>
                    <a:pt x="1185" y="238"/>
                    <a:pt x="1185" y="192"/>
                  </a:cubicBezTo>
                  <a:cubicBezTo>
                    <a:pt x="1185" y="164"/>
                    <a:pt x="1185" y="164"/>
                    <a:pt x="1185" y="164"/>
                  </a:cubicBezTo>
                  <a:cubicBezTo>
                    <a:pt x="1185" y="118"/>
                    <a:pt x="1209" y="84"/>
                    <a:pt x="1257" y="84"/>
                  </a:cubicBezTo>
                  <a:cubicBezTo>
                    <a:pt x="1305" y="84"/>
                    <a:pt x="1328" y="114"/>
                    <a:pt x="1328" y="160"/>
                  </a:cubicBezTo>
                  <a:lnTo>
                    <a:pt x="1328" y="175"/>
                  </a:lnTo>
                  <a:close/>
                  <a:moveTo>
                    <a:pt x="1297" y="156"/>
                  </a:moveTo>
                  <a:cubicBezTo>
                    <a:pt x="1297" y="129"/>
                    <a:pt x="1288" y="110"/>
                    <a:pt x="1257" y="110"/>
                  </a:cubicBezTo>
                  <a:cubicBezTo>
                    <a:pt x="1230" y="110"/>
                    <a:pt x="1217" y="132"/>
                    <a:pt x="1217" y="159"/>
                  </a:cubicBezTo>
                  <a:cubicBezTo>
                    <a:pt x="1217" y="162"/>
                    <a:pt x="1217" y="162"/>
                    <a:pt x="1217" y="162"/>
                  </a:cubicBezTo>
                  <a:cubicBezTo>
                    <a:pt x="1297" y="162"/>
                    <a:pt x="1297" y="162"/>
                    <a:pt x="1297" y="162"/>
                  </a:cubicBezTo>
                  <a:lnTo>
                    <a:pt x="1297" y="156"/>
                  </a:lnTo>
                  <a:close/>
                  <a:moveTo>
                    <a:pt x="226" y="15"/>
                  </a:moveTo>
                  <a:cubicBezTo>
                    <a:pt x="226" y="6"/>
                    <a:pt x="219" y="0"/>
                    <a:pt x="210" y="0"/>
                  </a:cubicBezTo>
                  <a:cubicBezTo>
                    <a:pt x="203" y="0"/>
                    <a:pt x="198" y="3"/>
                    <a:pt x="195" y="9"/>
                  </a:cubicBezTo>
                  <a:cubicBezTo>
                    <a:pt x="113" y="180"/>
                    <a:pt x="113" y="180"/>
                    <a:pt x="113" y="180"/>
                  </a:cubicBezTo>
                  <a:cubicBezTo>
                    <a:pt x="32" y="10"/>
                    <a:pt x="32" y="10"/>
                    <a:pt x="32" y="10"/>
                  </a:cubicBezTo>
                  <a:cubicBezTo>
                    <a:pt x="29" y="3"/>
                    <a:pt x="23" y="0"/>
                    <a:pt x="16" y="0"/>
                  </a:cubicBezTo>
                  <a:cubicBezTo>
                    <a:pt x="7" y="0"/>
                    <a:pt x="0" y="6"/>
                    <a:pt x="0" y="15"/>
                  </a:cubicBezTo>
                  <a:cubicBezTo>
                    <a:pt x="0" y="257"/>
                    <a:pt x="0" y="257"/>
                    <a:pt x="0" y="257"/>
                  </a:cubicBezTo>
                  <a:cubicBezTo>
                    <a:pt x="0" y="265"/>
                    <a:pt x="7" y="272"/>
                    <a:pt x="15" y="272"/>
                  </a:cubicBezTo>
                  <a:cubicBezTo>
                    <a:pt x="23" y="272"/>
                    <a:pt x="30" y="265"/>
                    <a:pt x="30" y="257"/>
                  </a:cubicBezTo>
                  <a:cubicBezTo>
                    <a:pt x="30" y="74"/>
                    <a:pt x="30" y="74"/>
                    <a:pt x="30" y="74"/>
                  </a:cubicBezTo>
                  <a:cubicBezTo>
                    <a:pt x="98" y="217"/>
                    <a:pt x="98" y="217"/>
                    <a:pt x="98" y="217"/>
                  </a:cubicBezTo>
                  <a:cubicBezTo>
                    <a:pt x="101" y="223"/>
                    <a:pt x="106" y="226"/>
                    <a:pt x="113" y="226"/>
                  </a:cubicBezTo>
                  <a:cubicBezTo>
                    <a:pt x="119" y="226"/>
                    <a:pt x="125" y="223"/>
                    <a:pt x="128" y="217"/>
                  </a:cubicBezTo>
                  <a:cubicBezTo>
                    <a:pt x="195" y="73"/>
                    <a:pt x="195" y="73"/>
                    <a:pt x="195" y="73"/>
                  </a:cubicBezTo>
                  <a:cubicBezTo>
                    <a:pt x="195" y="257"/>
                    <a:pt x="195" y="257"/>
                    <a:pt x="195" y="257"/>
                  </a:cubicBezTo>
                  <a:cubicBezTo>
                    <a:pt x="195" y="265"/>
                    <a:pt x="202" y="272"/>
                    <a:pt x="210" y="272"/>
                  </a:cubicBezTo>
                  <a:cubicBezTo>
                    <a:pt x="219" y="272"/>
                    <a:pt x="226" y="265"/>
                    <a:pt x="226" y="257"/>
                  </a:cubicBezTo>
                  <a:lnTo>
                    <a:pt x="226" y="15"/>
                  </a:lnTo>
                  <a:close/>
                  <a:moveTo>
                    <a:pt x="316" y="26"/>
                  </a:moveTo>
                  <a:cubicBezTo>
                    <a:pt x="316" y="15"/>
                    <a:pt x="308" y="7"/>
                    <a:pt x="297" y="7"/>
                  </a:cubicBezTo>
                  <a:cubicBezTo>
                    <a:pt x="287" y="7"/>
                    <a:pt x="279" y="16"/>
                    <a:pt x="279" y="26"/>
                  </a:cubicBezTo>
                  <a:cubicBezTo>
                    <a:pt x="279" y="36"/>
                    <a:pt x="287" y="44"/>
                    <a:pt x="297" y="44"/>
                  </a:cubicBezTo>
                  <a:cubicBezTo>
                    <a:pt x="308" y="44"/>
                    <a:pt x="316" y="36"/>
                    <a:pt x="316" y="26"/>
                  </a:cubicBezTo>
                  <a:close/>
                  <a:moveTo>
                    <a:pt x="313" y="256"/>
                  </a:moveTo>
                  <a:cubicBezTo>
                    <a:pt x="313" y="100"/>
                    <a:pt x="313" y="100"/>
                    <a:pt x="313" y="100"/>
                  </a:cubicBezTo>
                  <a:cubicBezTo>
                    <a:pt x="313" y="91"/>
                    <a:pt x="306" y="84"/>
                    <a:pt x="297" y="84"/>
                  </a:cubicBezTo>
                  <a:cubicBezTo>
                    <a:pt x="289" y="84"/>
                    <a:pt x="282" y="91"/>
                    <a:pt x="282" y="100"/>
                  </a:cubicBezTo>
                  <a:cubicBezTo>
                    <a:pt x="282" y="256"/>
                    <a:pt x="282" y="256"/>
                    <a:pt x="282" y="256"/>
                  </a:cubicBezTo>
                  <a:cubicBezTo>
                    <a:pt x="282" y="265"/>
                    <a:pt x="288" y="272"/>
                    <a:pt x="297" y="272"/>
                  </a:cubicBezTo>
                  <a:cubicBezTo>
                    <a:pt x="306" y="272"/>
                    <a:pt x="313" y="265"/>
                    <a:pt x="313" y="256"/>
                  </a:cubicBezTo>
                  <a:close/>
                  <a:moveTo>
                    <a:pt x="513" y="256"/>
                  </a:moveTo>
                  <a:cubicBezTo>
                    <a:pt x="513" y="150"/>
                    <a:pt x="513" y="150"/>
                    <a:pt x="513" y="150"/>
                  </a:cubicBezTo>
                  <a:cubicBezTo>
                    <a:pt x="513" y="110"/>
                    <a:pt x="497" y="84"/>
                    <a:pt x="453" y="84"/>
                  </a:cubicBezTo>
                  <a:cubicBezTo>
                    <a:pt x="432" y="84"/>
                    <a:pt x="411" y="89"/>
                    <a:pt x="396" y="106"/>
                  </a:cubicBezTo>
                  <a:cubicBezTo>
                    <a:pt x="391" y="94"/>
                    <a:pt x="381" y="86"/>
                    <a:pt x="368" y="86"/>
                  </a:cubicBezTo>
                  <a:cubicBezTo>
                    <a:pt x="360" y="86"/>
                    <a:pt x="353" y="90"/>
                    <a:pt x="353" y="98"/>
                  </a:cubicBezTo>
                  <a:cubicBezTo>
                    <a:pt x="352" y="105"/>
                    <a:pt x="355" y="108"/>
                    <a:pt x="362" y="112"/>
                  </a:cubicBezTo>
                  <a:cubicBezTo>
                    <a:pt x="367" y="115"/>
                    <a:pt x="370" y="123"/>
                    <a:pt x="370" y="133"/>
                  </a:cubicBezTo>
                  <a:cubicBezTo>
                    <a:pt x="370" y="256"/>
                    <a:pt x="370" y="256"/>
                    <a:pt x="370" y="256"/>
                  </a:cubicBezTo>
                  <a:cubicBezTo>
                    <a:pt x="370" y="265"/>
                    <a:pt x="378" y="272"/>
                    <a:pt x="386" y="272"/>
                  </a:cubicBezTo>
                  <a:cubicBezTo>
                    <a:pt x="395" y="272"/>
                    <a:pt x="402" y="265"/>
                    <a:pt x="402" y="256"/>
                  </a:cubicBezTo>
                  <a:cubicBezTo>
                    <a:pt x="402" y="137"/>
                    <a:pt x="402" y="137"/>
                    <a:pt x="402" y="137"/>
                  </a:cubicBezTo>
                  <a:cubicBezTo>
                    <a:pt x="411" y="121"/>
                    <a:pt x="428" y="114"/>
                    <a:pt x="446" y="114"/>
                  </a:cubicBezTo>
                  <a:cubicBezTo>
                    <a:pt x="473" y="114"/>
                    <a:pt x="481" y="129"/>
                    <a:pt x="481" y="153"/>
                  </a:cubicBezTo>
                  <a:cubicBezTo>
                    <a:pt x="481" y="256"/>
                    <a:pt x="481" y="256"/>
                    <a:pt x="481" y="256"/>
                  </a:cubicBezTo>
                  <a:cubicBezTo>
                    <a:pt x="481" y="265"/>
                    <a:pt x="488" y="272"/>
                    <a:pt x="497" y="272"/>
                  </a:cubicBezTo>
                  <a:cubicBezTo>
                    <a:pt x="506" y="272"/>
                    <a:pt x="513" y="265"/>
                    <a:pt x="513" y="256"/>
                  </a:cubicBezTo>
                  <a:close/>
                  <a:moveTo>
                    <a:pt x="699" y="272"/>
                  </a:moveTo>
                  <a:cubicBezTo>
                    <a:pt x="689" y="272"/>
                    <a:pt x="678" y="265"/>
                    <a:pt x="673" y="256"/>
                  </a:cubicBezTo>
                  <a:cubicBezTo>
                    <a:pt x="659" y="266"/>
                    <a:pt x="642" y="272"/>
                    <a:pt x="625" y="272"/>
                  </a:cubicBezTo>
                  <a:cubicBezTo>
                    <a:pt x="577" y="272"/>
                    <a:pt x="558" y="244"/>
                    <a:pt x="558" y="198"/>
                  </a:cubicBezTo>
                  <a:cubicBezTo>
                    <a:pt x="558" y="165"/>
                    <a:pt x="558" y="165"/>
                    <a:pt x="558" y="165"/>
                  </a:cubicBezTo>
                  <a:cubicBezTo>
                    <a:pt x="558" y="121"/>
                    <a:pt x="572" y="84"/>
                    <a:pt x="623" y="84"/>
                  </a:cubicBezTo>
                  <a:cubicBezTo>
                    <a:pt x="638" y="84"/>
                    <a:pt x="654" y="89"/>
                    <a:pt x="667" y="98"/>
                  </a:cubicBezTo>
                  <a:cubicBezTo>
                    <a:pt x="667" y="22"/>
                    <a:pt x="667" y="22"/>
                    <a:pt x="667" y="22"/>
                  </a:cubicBezTo>
                  <a:cubicBezTo>
                    <a:pt x="667" y="13"/>
                    <a:pt x="674" y="6"/>
                    <a:pt x="683" y="6"/>
                  </a:cubicBezTo>
                  <a:cubicBezTo>
                    <a:pt x="691" y="6"/>
                    <a:pt x="698" y="13"/>
                    <a:pt x="698" y="22"/>
                  </a:cubicBezTo>
                  <a:cubicBezTo>
                    <a:pt x="698" y="225"/>
                    <a:pt x="698" y="225"/>
                    <a:pt x="698" y="225"/>
                  </a:cubicBezTo>
                  <a:cubicBezTo>
                    <a:pt x="698" y="254"/>
                    <a:pt x="715" y="242"/>
                    <a:pt x="715" y="258"/>
                  </a:cubicBezTo>
                  <a:cubicBezTo>
                    <a:pt x="715" y="268"/>
                    <a:pt x="708" y="272"/>
                    <a:pt x="699" y="272"/>
                  </a:cubicBezTo>
                  <a:close/>
                  <a:moveTo>
                    <a:pt x="667" y="128"/>
                  </a:moveTo>
                  <a:cubicBezTo>
                    <a:pt x="657" y="118"/>
                    <a:pt x="643" y="111"/>
                    <a:pt x="629" y="111"/>
                  </a:cubicBezTo>
                  <a:cubicBezTo>
                    <a:pt x="598" y="111"/>
                    <a:pt x="590" y="134"/>
                    <a:pt x="590" y="161"/>
                  </a:cubicBezTo>
                  <a:cubicBezTo>
                    <a:pt x="590" y="200"/>
                    <a:pt x="590" y="200"/>
                    <a:pt x="590" y="200"/>
                  </a:cubicBezTo>
                  <a:cubicBezTo>
                    <a:pt x="590" y="228"/>
                    <a:pt x="600" y="244"/>
                    <a:pt x="630" y="244"/>
                  </a:cubicBezTo>
                  <a:cubicBezTo>
                    <a:pt x="643" y="244"/>
                    <a:pt x="657" y="238"/>
                    <a:pt x="667" y="229"/>
                  </a:cubicBezTo>
                  <a:lnTo>
                    <a:pt x="667" y="128"/>
                  </a:lnTo>
                  <a:close/>
                  <a:moveTo>
                    <a:pt x="837" y="270"/>
                  </a:moveTo>
                  <a:cubicBezTo>
                    <a:pt x="845" y="270"/>
                    <a:pt x="852" y="263"/>
                    <a:pt x="852" y="255"/>
                  </a:cubicBezTo>
                  <a:cubicBezTo>
                    <a:pt x="852" y="247"/>
                    <a:pt x="845" y="241"/>
                    <a:pt x="837" y="241"/>
                  </a:cubicBezTo>
                  <a:cubicBezTo>
                    <a:pt x="830" y="241"/>
                    <a:pt x="830" y="241"/>
                    <a:pt x="830" y="241"/>
                  </a:cubicBezTo>
                  <a:cubicBezTo>
                    <a:pt x="796" y="241"/>
                    <a:pt x="795" y="219"/>
                    <a:pt x="795" y="191"/>
                  </a:cubicBezTo>
                  <a:cubicBezTo>
                    <a:pt x="795" y="113"/>
                    <a:pt x="795" y="113"/>
                    <a:pt x="795" y="113"/>
                  </a:cubicBezTo>
                  <a:cubicBezTo>
                    <a:pt x="837" y="113"/>
                    <a:pt x="837" y="113"/>
                    <a:pt x="837" y="113"/>
                  </a:cubicBezTo>
                  <a:cubicBezTo>
                    <a:pt x="845" y="113"/>
                    <a:pt x="851" y="107"/>
                    <a:pt x="851" y="100"/>
                  </a:cubicBezTo>
                  <a:cubicBezTo>
                    <a:pt x="851" y="92"/>
                    <a:pt x="845" y="86"/>
                    <a:pt x="837" y="86"/>
                  </a:cubicBezTo>
                  <a:cubicBezTo>
                    <a:pt x="795" y="86"/>
                    <a:pt x="795" y="86"/>
                    <a:pt x="795" y="86"/>
                  </a:cubicBezTo>
                  <a:cubicBezTo>
                    <a:pt x="795" y="48"/>
                    <a:pt x="795" y="48"/>
                    <a:pt x="795" y="48"/>
                  </a:cubicBezTo>
                  <a:cubicBezTo>
                    <a:pt x="795" y="40"/>
                    <a:pt x="788" y="32"/>
                    <a:pt x="779" y="32"/>
                  </a:cubicBezTo>
                  <a:cubicBezTo>
                    <a:pt x="770" y="32"/>
                    <a:pt x="763" y="40"/>
                    <a:pt x="763" y="48"/>
                  </a:cubicBezTo>
                  <a:cubicBezTo>
                    <a:pt x="763" y="86"/>
                    <a:pt x="763" y="86"/>
                    <a:pt x="763" y="86"/>
                  </a:cubicBezTo>
                  <a:cubicBezTo>
                    <a:pt x="748" y="86"/>
                    <a:pt x="748" y="86"/>
                    <a:pt x="748" y="86"/>
                  </a:cubicBezTo>
                  <a:cubicBezTo>
                    <a:pt x="740" y="86"/>
                    <a:pt x="734" y="92"/>
                    <a:pt x="734" y="100"/>
                  </a:cubicBezTo>
                  <a:cubicBezTo>
                    <a:pt x="734" y="107"/>
                    <a:pt x="741" y="113"/>
                    <a:pt x="748" y="113"/>
                  </a:cubicBezTo>
                  <a:cubicBezTo>
                    <a:pt x="763" y="113"/>
                    <a:pt x="763" y="113"/>
                    <a:pt x="763" y="113"/>
                  </a:cubicBezTo>
                  <a:cubicBezTo>
                    <a:pt x="763" y="191"/>
                    <a:pt x="763" y="191"/>
                    <a:pt x="763" y="191"/>
                  </a:cubicBezTo>
                  <a:cubicBezTo>
                    <a:pt x="763" y="237"/>
                    <a:pt x="775" y="270"/>
                    <a:pt x="826" y="270"/>
                  </a:cubicBezTo>
                  <a:lnTo>
                    <a:pt x="837" y="270"/>
                  </a:lnTo>
                  <a:close/>
                  <a:moveTo>
                    <a:pt x="887" y="86"/>
                  </a:moveTo>
                  <a:cubicBezTo>
                    <a:pt x="879" y="86"/>
                    <a:pt x="872" y="90"/>
                    <a:pt x="872" y="98"/>
                  </a:cubicBezTo>
                  <a:cubicBezTo>
                    <a:pt x="871" y="105"/>
                    <a:pt x="875" y="108"/>
                    <a:pt x="881" y="112"/>
                  </a:cubicBezTo>
                  <a:cubicBezTo>
                    <a:pt x="886" y="115"/>
                    <a:pt x="889" y="123"/>
                    <a:pt x="889" y="133"/>
                  </a:cubicBezTo>
                  <a:cubicBezTo>
                    <a:pt x="889" y="256"/>
                    <a:pt x="889" y="256"/>
                    <a:pt x="889" y="256"/>
                  </a:cubicBezTo>
                  <a:cubicBezTo>
                    <a:pt x="889" y="265"/>
                    <a:pt x="897" y="272"/>
                    <a:pt x="905" y="272"/>
                  </a:cubicBezTo>
                  <a:cubicBezTo>
                    <a:pt x="914" y="272"/>
                    <a:pt x="921" y="265"/>
                    <a:pt x="921" y="256"/>
                  </a:cubicBezTo>
                  <a:cubicBezTo>
                    <a:pt x="921" y="220"/>
                    <a:pt x="921" y="184"/>
                    <a:pt x="921" y="147"/>
                  </a:cubicBezTo>
                  <a:cubicBezTo>
                    <a:pt x="921" y="146"/>
                    <a:pt x="924" y="139"/>
                    <a:pt x="924" y="138"/>
                  </a:cubicBezTo>
                  <a:cubicBezTo>
                    <a:pt x="931" y="121"/>
                    <a:pt x="944" y="114"/>
                    <a:pt x="962" y="114"/>
                  </a:cubicBezTo>
                  <a:cubicBezTo>
                    <a:pt x="968" y="114"/>
                    <a:pt x="974" y="115"/>
                    <a:pt x="980" y="117"/>
                  </a:cubicBezTo>
                  <a:cubicBezTo>
                    <a:pt x="981" y="117"/>
                    <a:pt x="983" y="117"/>
                    <a:pt x="984" y="117"/>
                  </a:cubicBezTo>
                  <a:cubicBezTo>
                    <a:pt x="993" y="117"/>
                    <a:pt x="999" y="109"/>
                    <a:pt x="999" y="101"/>
                  </a:cubicBezTo>
                  <a:cubicBezTo>
                    <a:pt x="999" y="85"/>
                    <a:pt x="979" y="84"/>
                    <a:pt x="967" y="84"/>
                  </a:cubicBezTo>
                  <a:cubicBezTo>
                    <a:pt x="946" y="84"/>
                    <a:pt x="929" y="92"/>
                    <a:pt x="917" y="109"/>
                  </a:cubicBezTo>
                  <a:cubicBezTo>
                    <a:pt x="912" y="96"/>
                    <a:pt x="902" y="86"/>
                    <a:pt x="887"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gray">
            <a:xfrm>
              <a:off x="1452563" y="5010050"/>
              <a:ext cx="1749425" cy="1717675"/>
            </a:xfrm>
            <a:custGeom>
              <a:avLst/>
              <a:gdLst>
                <a:gd name="T0" fmla="*/ 227 w 466"/>
                <a:gd name="T1" fmla="*/ 162 h 455"/>
                <a:gd name="T2" fmla="*/ 111 w 466"/>
                <a:gd name="T3" fmla="*/ 33 h 455"/>
                <a:gd name="T4" fmla="*/ 138 w 466"/>
                <a:gd name="T5" fmla="*/ 23 h 455"/>
                <a:gd name="T6" fmla="*/ 367 w 466"/>
                <a:gd name="T7" fmla="*/ 40 h 455"/>
                <a:gd name="T8" fmla="*/ 229 w 466"/>
                <a:gd name="T9" fmla="*/ 335 h 455"/>
                <a:gd name="T10" fmla="*/ 359 w 466"/>
                <a:gd name="T11" fmla="*/ 265 h 455"/>
                <a:gd name="T12" fmla="*/ 234 w 466"/>
                <a:gd name="T13" fmla="*/ 382 h 455"/>
                <a:gd name="T14" fmla="*/ 248 w 466"/>
                <a:gd name="T15" fmla="*/ 397 h 455"/>
                <a:gd name="T16" fmla="*/ 345 w 466"/>
                <a:gd name="T17" fmla="*/ 361 h 455"/>
                <a:gd name="T18" fmla="*/ 452 w 466"/>
                <a:gd name="T19" fmla="*/ 201 h 455"/>
                <a:gd name="T20" fmla="*/ 323 w 466"/>
                <a:gd name="T21" fmla="*/ 433 h 455"/>
                <a:gd name="T22" fmla="*/ 253 w 466"/>
                <a:gd name="T23" fmla="*/ 1 h 455"/>
                <a:gd name="T24" fmla="*/ 253 w 466"/>
                <a:gd name="T25" fmla="*/ 1 h 455"/>
                <a:gd name="T26" fmla="*/ 333 w 466"/>
                <a:gd name="T27" fmla="*/ 22 h 455"/>
                <a:gd name="T28" fmla="*/ 227 w 466"/>
                <a:gd name="T29" fmla="*/ 119 h 455"/>
                <a:gd name="T30" fmla="*/ 265 w 466"/>
                <a:gd name="T31" fmla="*/ 87 h 455"/>
                <a:gd name="T32" fmla="*/ 354 w 466"/>
                <a:gd name="T33" fmla="*/ 176 h 455"/>
                <a:gd name="T34" fmla="*/ 354 w 466"/>
                <a:gd name="T35" fmla="*/ 176 h 455"/>
                <a:gd name="T36" fmla="*/ 332 w 466"/>
                <a:gd name="T37" fmla="*/ 61 h 455"/>
                <a:gd name="T38" fmla="*/ 340 w 466"/>
                <a:gd name="T39" fmla="*/ 120 h 455"/>
                <a:gd name="T40" fmla="*/ 315 w 466"/>
                <a:gd name="T41" fmla="*/ 214 h 455"/>
                <a:gd name="T42" fmla="*/ 329 w 466"/>
                <a:gd name="T43" fmla="*/ 227 h 455"/>
                <a:gd name="T44" fmla="*/ 318 w 466"/>
                <a:gd name="T45" fmla="*/ 135 h 455"/>
                <a:gd name="T46" fmla="*/ 323 w 466"/>
                <a:gd name="T47" fmla="*/ 153 h 455"/>
                <a:gd name="T48" fmla="*/ 331 w 466"/>
                <a:gd name="T49" fmla="*/ 128 h 455"/>
                <a:gd name="T50" fmla="*/ 172 w 466"/>
                <a:gd name="T51" fmla="*/ 418 h 455"/>
                <a:gd name="T52" fmla="*/ 201 w 466"/>
                <a:gd name="T53" fmla="*/ 401 h 455"/>
                <a:gd name="T54" fmla="*/ 186 w 466"/>
                <a:gd name="T55" fmla="*/ 371 h 455"/>
                <a:gd name="T56" fmla="*/ 309 w 466"/>
                <a:gd name="T57" fmla="*/ 393 h 455"/>
                <a:gd name="T58" fmla="*/ 315 w 466"/>
                <a:gd name="T59" fmla="*/ 404 h 455"/>
                <a:gd name="T60" fmla="*/ 238 w 466"/>
                <a:gd name="T61" fmla="*/ 430 h 455"/>
                <a:gd name="T62" fmla="*/ 266 w 466"/>
                <a:gd name="T63" fmla="*/ 424 h 455"/>
                <a:gd name="T64" fmla="*/ 131 w 466"/>
                <a:gd name="T65" fmla="*/ 429 h 455"/>
                <a:gd name="T66" fmla="*/ 149 w 466"/>
                <a:gd name="T67" fmla="*/ 419 h 455"/>
                <a:gd name="T68" fmla="*/ 197 w 466"/>
                <a:gd name="T69" fmla="*/ 455 h 455"/>
                <a:gd name="T70" fmla="*/ 257 w 466"/>
                <a:gd name="T71" fmla="*/ 144 h 455"/>
                <a:gd name="T72" fmla="*/ 247 w 466"/>
                <a:gd name="T73" fmla="*/ 161 h 455"/>
                <a:gd name="T74" fmla="*/ 284 w 466"/>
                <a:gd name="T75" fmla="*/ 441 h 455"/>
                <a:gd name="T76" fmla="*/ 308 w 466"/>
                <a:gd name="T77" fmla="*/ 441 h 455"/>
                <a:gd name="T78" fmla="*/ 110 w 466"/>
                <a:gd name="T79" fmla="*/ 423 h 455"/>
                <a:gd name="T80" fmla="*/ 163 w 466"/>
                <a:gd name="T81" fmla="*/ 342 h 455"/>
                <a:gd name="T82" fmla="*/ 295 w 466"/>
                <a:gd name="T83" fmla="*/ 237 h 455"/>
                <a:gd name="T84" fmla="*/ 93 w 466"/>
                <a:gd name="T85" fmla="*/ 394 h 455"/>
                <a:gd name="T86" fmla="*/ 298 w 466"/>
                <a:gd name="T87" fmla="*/ 160 h 455"/>
                <a:gd name="T88" fmla="*/ 80 w 466"/>
                <a:gd name="T89" fmla="*/ 382 h 455"/>
                <a:gd name="T90" fmla="*/ 184 w 466"/>
                <a:gd name="T91" fmla="*/ 192 h 455"/>
                <a:gd name="T92" fmla="*/ 66 w 466"/>
                <a:gd name="T93" fmla="*/ 367 h 455"/>
                <a:gd name="T94" fmla="*/ 197 w 466"/>
                <a:gd name="T95" fmla="*/ 122 h 455"/>
                <a:gd name="T96" fmla="*/ 54 w 466"/>
                <a:gd name="T97" fmla="*/ 351 h 455"/>
                <a:gd name="T98" fmla="*/ 271 w 466"/>
                <a:gd name="T99" fmla="*/ 48 h 455"/>
                <a:gd name="T100" fmla="*/ 95 w 466"/>
                <a:gd name="T101" fmla="*/ 161 h 455"/>
                <a:gd name="T102" fmla="*/ 190 w 466"/>
                <a:gd name="T103" fmla="*/ 45 h 455"/>
                <a:gd name="T104" fmla="*/ 58 w 466"/>
                <a:gd name="T105" fmla="*/ 145 h 455"/>
                <a:gd name="T106" fmla="*/ 29 w 466"/>
                <a:gd name="T107" fmla="*/ 159 h 455"/>
                <a:gd name="T108" fmla="*/ 100 w 466"/>
                <a:gd name="T109" fmla="*/ 43 h 455"/>
                <a:gd name="T110" fmla="*/ 168 w 466"/>
                <a:gd name="T111" fmla="*/ 9 h 455"/>
                <a:gd name="T112" fmla="*/ 151 w 466"/>
                <a:gd name="T113" fmla="*/ 2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6" h="455">
                  <a:moveTo>
                    <a:pt x="235" y="168"/>
                  </a:moveTo>
                  <a:cubicBezTo>
                    <a:pt x="235" y="178"/>
                    <a:pt x="216" y="189"/>
                    <a:pt x="207" y="189"/>
                  </a:cubicBezTo>
                  <a:cubicBezTo>
                    <a:pt x="203" y="189"/>
                    <a:pt x="199" y="188"/>
                    <a:pt x="199" y="183"/>
                  </a:cubicBezTo>
                  <a:cubicBezTo>
                    <a:pt x="199" y="174"/>
                    <a:pt x="218" y="162"/>
                    <a:pt x="227" y="162"/>
                  </a:cubicBezTo>
                  <a:cubicBezTo>
                    <a:pt x="231" y="162"/>
                    <a:pt x="235" y="163"/>
                    <a:pt x="235" y="168"/>
                  </a:cubicBezTo>
                  <a:close/>
                  <a:moveTo>
                    <a:pt x="138" y="23"/>
                  </a:moveTo>
                  <a:cubicBezTo>
                    <a:pt x="137" y="21"/>
                    <a:pt x="135" y="20"/>
                    <a:pt x="131" y="20"/>
                  </a:cubicBezTo>
                  <a:cubicBezTo>
                    <a:pt x="122" y="21"/>
                    <a:pt x="113" y="27"/>
                    <a:pt x="111" y="33"/>
                  </a:cubicBezTo>
                  <a:cubicBezTo>
                    <a:pt x="111" y="35"/>
                    <a:pt x="110" y="37"/>
                    <a:pt x="112" y="39"/>
                  </a:cubicBezTo>
                  <a:cubicBezTo>
                    <a:pt x="113" y="40"/>
                    <a:pt x="114" y="41"/>
                    <a:pt x="116" y="41"/>
                  </a:cubicBezTo>
                  <a:cubicBezTo>
                    <a:pt x="123" y="41"/>
                    <a:pt x="134" y="36"/>
                    <a:pt x="138" y="29"/>
                  </a:cubicBezTo>
                  <a:cubicBezTo>
                    <a:pt x="139" y="27"/>
                    <a:pt x="139" y="25"/>
                    <a:pt x="138" y="23"/>
                  </a:cubicBezTo>
                  <a:close/>
                  <a:moveTo>
                    <a:pt x="466" y="226"/>
                  </a:moveTo>
                  <a:cubicBezTo>
                    <a:pt x="466" y="161"/>
                    <a:pt x="438" y="92"/>
                    <a:pt x="375" y="42"/>
                  </a:cubicBezTo>
                  <a:cubicBezTo>
                    <a:pt x="373" y="41"/>
                    <a:pt x="371" y="40"/>
                    <a:pt x="369" y="39"/>
                  </a:cubicBezTo>
                  <a:cubicBezTo>
                    <a:pt x="368" y="39"/>
                    <a:pt x="368" y="39"/>
                    <a:pt x="367" y="40"/>
                  </a:cubicBezTo>
                  <a:cubicBezTo>
                    <a:pt x="367" y="40"/>
                    <a:pt x="367" y="41"/>
                    <a:pt x="367" y="42"/>
                  </a:cubicBezTo>
                  <a:cubicBezTo>
                    <a:pt x="422" y="103"/>
                    <a:pt x="400" y="192"/>
                    <a:pt x="360" y="238"/>
                  </a:cubicBezTo>
                  <a:cubicBezTo>
                    <a:pt x="325" y="278"/>
                    <a:pt x="280" y="307"/>
                    <a:pt x="239" y="329"/>
                  </a:cubicBezTo>
                  <a:cubicBezTo>
                    <a:pt x="236" y="331"/>
                    <a:pt x="231" y="333"/>
                    <a:pt x="229" y="335"/>
                  </a:cubicBezTo>
                  <a:cubicBezTo>
                    <a:pt x="225" y="339"/>
                    <a:pt x="224" y="343"/>
                    <a:pt x="225" y="346"/>
                  </a:cubicBezTo>
                  <a:cubicBezTo>
                    <a:pt x="227" y="350"/>
                    <a:pt x="230" y="351"/>
                    <a:pt x="236" y="351"/>
                  </a:cubicBezTo>
                  <a:cubicBezTo>
                    <a:pt x="239" y="350"/>
                    <a:pt x="246" y="348"/>
                    <a:pt x="250" y="346"/>
                  </a:cubicBezTo>
                  <a:cubicBezTo>
                    <a:pt x="288" y="326"/>
                    <a:pt x="328" y="299"/>
                    <a:pt x="359" y="265"/>
                  </a:cubicBezTo>
                  <a:cubicBezTo>
                    <a:pt x="397" y="223"/>
                    <a:pt x="421" y="169"/>
                    <a:pt x="412" y="104"/>
                  </a:cubicBezTo>
                  <a:cubicBezTo>
                    <a:pt x="412" y="105"/>
                    <a:pt x="413" y="106"/>
                    <a:pt x="413" y="107"/>
                  </a:cubicBezTo>
                  <a:cubicBezTo>
                    <a:pt x="434" y="158"/>
                    <a:pt x="417" y="222"/>
                    <a:pt x="371" y="279"/>
                  </a:cubicBezTo>
                  <a:cubicBezTo>
                    <a:pt x="339" y="320"/>
                    <a:pt x="292" y="356"/>
                    <a:pt x="234" y="382"/>
                  </a:cubicBezTo>
                  <a:cubicBezTo>
                    <a:pt x="230" y="384"/>
                    <a:pt x="224" y="387"/>
                    <a:pt x="221" y="392"/>
                  </a:cubicBezTo>
                  <a:cubicBezTo>
                    <a:pt x="220" y="395"/>
                    <a:pt x="220" y="398"/>
                    <a:pt x="221" y="400"/>
                  </a:cubicBezTo>
                  <a:cubicBezTo>
                    <a:pt x="222" y="402"/>
                    <a:pt x="224" y="403"/>
                    <a:pt x="227" y="404"/>
                  </a:cubicBezTo>
                  <a:cubicBezTo>
                    <a:pt x="234" y="404"/>
                    <a:pt x="241" y="400"/>
                    <a:pt x="248" y="397"/>
                  </a:cubicBezTo>
                  <a:cubicBezTo>
                    <a:pt x="340" y="352"/>
                    <a:pt x="440" y="268"/>
                    <a:pt x="435" y="145"/>
                  </a:cubicBezTo>
                  <a:cubicBezTo>
                    <a:pt x="435" y="147"/>
                    <a:pt x="436" y="148"/>
                    <a:pt x="436" y="149"/>
                  </a:cubicBezTo>
                  <a:cubicBezTo>
                    <a:pt x="446" y="199"/>
                    <a:pt x="435" y="244"/>
                    <a:pt x="413" y="282"/>
                  </a:cubicBezTo>
                  <a:cubicBezTo>
                    <a:pt x="395" y="314"/>
                    <a:pt x="370" y="340"/>
                    <a:pt x="345" y="361"/>
                  </a:cubicBezTo>
                  <a:cubicBezTo>
                    <a:pt x="332" y="372"/>
                    <a:pt x="326" y="379"/>
                    <a:pt x="330" y="384"/>
                  </a:cubicBezTo>
                  <a:cubicBezTo>
                    <a:pt x="333" y="390"/>
                    <a:pt x="342" y="387"/>
                    <a:pt x="347" y="384"/>
                  </a:cubicBezTo>
                  <a:cubicBezTo>
                    <a:pt x="357" y="378"/>
                    <a:pt x="366" y="369"/>
                    <a:pt x="373" y="363"/>
                  </a:cubicBezTo>
                  <a:cubicBezTo>
                    <a:pt x="414" y="321"/>
                    <a:pt x="445" y="276"/>
                    <a:pt x="452" y="201"/>
                  </a:cubicBezTo>
                  <a:cubicBezTo>
                    <a:pt x="452" y="205"/>
                    <a:pt x="453" y="209"/>
                    <a:pt x="453" y="211"/>
                  </a:cubicBezTo>
                  <a:cubicBezTo>
                    <a:pt x="454" y="249"/>
                    <a:pt x="447" y="284"/>
                    <a:pt x="433" y="314"/>
                  </a:cubicBezTo>
                  <a:cubicBezTo>
                    <a:pt x="412" y="359"/>
                    <a:pt x="376" y="395"/>
                    <a:pt x="333" y="417"/>
                  </a:cubicBezTo>
                  <a:cubicBezTo>
                    <a:pt x="324" y="422"/>
                    <a:pt x="321" y="427"/>
                    <a:pt x="323" y="433"/>
                  </a:cubicBezTo>
                  <a:cubicBezTo>
                    <a:pt x="324" y="436"/>
                    <a:pt x="327" y="437"/>
                    <a:pt x="330" y="437"/>
                  </a:cubicBezTo>
                  <a:cubicBezTo>
                    <a:pt x="334" y="438"/>
                    <a:pt x="337" y="436"/>
                    <a:pt x="341" y="435"/>
                  </a:cubicBezTo>
                  <a:cubicBezTo>
                    <a:pt x="418" y="393"/>
                    <a:pt x="466" y="315"/>
                    <a:pt x="466" y="226"/>
                  </a:cubicBezTo>
                  <a:close/>
                  <a:moveTo>
                    <a:pt x="253" y="1"/>
                  </a:moveTo>
                  <a:cubicBezTo>
                    <a:pt x="245" y="0"/>
                    <a:pt x="227" y="6"/>
                    <a:pt x="228" y="13"/>
                  </a:cubicBezTo>
                  <a:cubicBezTo>
                    <a:pt x="228" y="17"/>
                    <a:pt x="231" y="18"/>
                    <a:pt x="234" y="19"/>
                  </a:cubicBezTo>
                  <a:cubicBezTo>
                    <a:pt x="242" y="19"/>
                    <a:pt x="260" y="15"/>
                    <a:pt x="260" y="7"/>
                  </a:cubicBezTo>
                  <a:cubicBezTo>
                    <a:pt x="260" y="3"/>
                    <a:pt x="256" y="2"/>
                    <a:pt x="253" y="1"/>
                  </a:cubicBezTo>
                  <a:close/>
                  <a:moveTo>
                    <a:pt x="325" y="17"/>
                  </a:moveTo>
                  <a:cubicBezTo>
                    <a:pt x="319" y="16"/>
                    <a:pt x="306" y="20"/>
                    <a:pt x="305" y="27"/>
                  </a:cubicBezTo>
                  <a:cubicBezTo>
                    <a:pt x="305" y="31"/>
                    <a:pt x="310" y="33"/>
                    <a:pt x="313" y="33"/>
                  </a:cubicBezTo>
                  <a:cubicBezTo>
                    <a:pt x="319" y="33"/>
                    <a:pt x="333" y="30"/>
                    <a:pt x="333" y="22"/>
                  </a:cubicBezTo>
                  <a:cubicBezTo>
                    <a:pt x="334" y="18"/>
                    <a:pt x="328" y="17"/>
                    <a:pt x="325" y="17"/>
                  </a:cubicBezTo>
                  <a:close/>
                  <a:moveTo>
                    <a:pt x="250" y="92"/>
                  </a:moveTo>
                  <a:cubicBezTo>
                    <a:pt x="240" y="91"/>
                    <a:pt x="220" y="103"/>
                    <a:pt x="220" y="113"/>
                  </a:cubicBezTo>
                  <a:cubicBezTo>
                    <a:pt x="220" y="117"/>
                    <a:pt x="223" y="119"/>
                    <a:pt x="227" y="119"/>
                  </a:cubicBezTo>
                  <a:cubicBezTo>
                    <a:pt x="236" y="119"/>
                    <a:pt x="256" y="108"/>
                    <a:pt x="257" y="97"/>
                  </a:cubicBezTo>
                  <a:cubicBezTo>
                    <a:pt x="257" y="93"/>
                    <a:pt x="253" y="92"/>
                    <a:pt x="250" y="92"/>
                  </a:cubicBezTo>
                  <a:close/>
                  <a:moveTo>
                    <a:pt x="290" y="71"/>
                  </a:moveTo>
                  <a:cubicBezTo>
                    <a:pt x="282" y="71"/>
                    <a:pt x="266" y="78"/>
                    <a:pt x="265" y="87"/>
                  </a:cubicBezTo>
                  <a:cubicBezTo>
                    <a:pt x="265" y="90"/>
                    <a:pt x="268" y="92"/>
                    <a:pt x="271" y="92"/>
                  </a:cubicBezTo>
                  <a:cubicBezTo>
                    <a:pt x="279" y="93"/>
                    <a:pt x="295" y="86"/>
                    <a:pt x="296" y="77"/>
                  </a:cubicBezTo>
                  <a:cubicBezTo>
                    <a:pt x="296" y="73"/>
                    <a:pt x="293" y="71"/>
                    <a:pt x="290" y="71"/>
                  </a:cubicBezTo>
                  <a:close/>
                  <a:moveTo>
                    <a:pt x="354" y="176"/>
                  </a:moveTo>
                  <a:cubicBezTo>
                    <a:pt x="347" y="176"/>
                    <a:pt x="341" y="184"/>
                    <a:pt x="341" y="190"/>
                  </a:cubicBezTo>
                  <a:cubicBezTo>
                    <a:pt x="341" y="194"/>
                    <a:pt x="343" y="197"/>
                    <a:pt x="347" y="197"/>
                  </a:cubicBezTo>
                  <a:cubicBezTo>
                    <a:pt x="353" y="197"/>
                    <a:pt x="360" y="188"/>
                    <a:pt x="360" y="182"/>
                  </a:cubicBezTo>
                  <a:cubicBezTo>
                    <a:pt x="360" y="178"/>
                    <a:pt x="358" y="176"/>
                    <a:pt x="354" y="176"/>
                  </a:cubicBezTo>
                  <a:close/>
                  <a:moveTo>
                    <a:pt x="327" y="56"/>
                  </a:moveTo>
                  <a:cubicBezTo>
                    <a:pt x="321" y="55"/>
                    <a:pt x="310" y="60"/>
                    <a:pt x="309" y="67"/>
                  </a:cubicBezTo>
                  <a:cubicBezTo>
                    <a:pt x="309" y="70"/>
                    <a:pt x="312" y="71"/>
                    <a:pt x="314" y="72"/>
                  </a:cubicBezTo>
                  <a:cubicBezTo>
                    <a:pt x="320" y="72"/>
                    <a:pt x="332" y="68"/>
                    <a:pt x="332" y="61"/>
                  </a:cubicBezTo>
                  <a:cubicBezTo>
                    <a:pt x="333" y="58"/>
                    <a:pt x="330" y="56"/>
                    <a:pt x="327" y="56"/>
                  </a:cubicBezTo>
                  <a:close/>
                  <a:moveTo>
                    <a:pt x="348" y="99"/>
                  </a:moveTo>
                  <a:cubicBezTo>
                    <a:pt x="342" y="99"/>
                    <a:pt x="335" y="109"/>
                    <a:pt x="335" y="115"/>
                  </a:cubicBezTo>
                  <a:cubicBezTo>
                    <a:pt x="335" y="117"/>
                    <a:pt x="337" y="120"/>
                    <a:pt x="340" y="120"/>
                  </a:cubicBezTo>
                  <a:cubicBezTo>
                    <a:pt x="346" y="120"/>
                    <a:pt x="353" y="110"/>
                    <a:pt x="353" y="105"/>
                  </a:cubicBezTo>
                  <a:cubicBezTo>
                    <a:pt x="353" y="102"/>
                    <a:pt x="351" y="99"/>
                    <a:pt x="348" y="99"/>
                  </a:cubicBezTo>
                  <a:close/>
                  <a:moveTo>
                    <a:pt x="325" y="206"/>
                  </a:moveTo>
                  <a:cubicBezTo>
                    <a:pt x="322" y="208"/>
                    <a:pt x="318" y="210"/>
                    <a:pt x="315" y="214"/>
                  </a:cubicBezTo>
                  <a:cubicBezTo>
                    <a:pt x="312" y="217"/>
                    <a:pt x="309" y="221"/>
                    <a:pt x="308" y="224"/>
                  </a:cubicBezTo>
                  <a:cubicBezTo>
                    <a:pt x="307" y="227"/>
                    <a:pt x="308" y="230"/>
                    <a:pt x="309" y="232"/>
                  </a:cubicBezTo>
                  <a:cubicBezTo>
                    <a:pt x="311" y="234"/>
                    <a:pt x="314" y="235"/>
                    <a:pt x="316" y="234"/>
                  </a:cubicBezTo>
                  <a:cubicBezTo>
                    <a:pt x="320" y="234"/>
                    <a:pt x="325" y="231"/>
                    <a:pt x="329" y="227"/>
                  </a:cubicBezTo>
                  <a:cubicBezTo>
                    <a:pt x="333" y="223"/>
                    <a:pt x="336" y="218"/>
                    <a:pt x="337" y="213"/>
                  </a:cubicBezTo>
                  <a:cubicBezTo>
                    <a:pt x="337" y="209"/>
                    <a:pt x="336" y="207"/>
                    <a:pt x="335" y="206"/>
                  </a:cubicBezTo>
                  <a:cubicBezTo>
                    <a:pt x="333" y="204"/>
                    <a:pt x="330" y="204"/>
                    <a:pt x="325" y="206"/>
                  </a:cubicBezTo>
                  <a:close/>
                  <a:moveTo>
                    <a:pt x="318" y="135"/>
                  </a:moveTo>
                  <a:cubicBezTo>
                    <a:pt x="317" y="137"/>
                    <a:pt x="315" y="140"/>
                    <a:pt x="314" y="142"/>
                  </a:cubicBezTo>
                  <a:cubicBezTo>
                    <a:pt x="312" y="144"/>
                    <a:pt x="312" y="147"/>
                    <a:pt x="311" y="149"/>
                  </a:cubicBezTo>
                  <a:cubicBezTo>
                    <a:pt x="311" y="152"/>
                    <a:pt x="313" y="155"/>
                    <a:pt x="317" y="155"/>
                  </a:cubicBezTo>
                  <a:cubicBezTo>
                    <a:pt x="319" y="155"/>
                    <a:pt x="321" y="154"/>
                    <a:pt x="323" y="153"/>
                  </a:cubicBezTo>
                  <a:cubicBezTo>
                    <a:pt x="325" y="151"/>
                    <a:pt x="328" y="149"/>
                    <a:pt x="330" y="147"/>
                  </a:cubicBezTo>
                  <a:cubicBezTo>
                    <a:pt x="332" y="145"/>
                    <a:pt x="333" y="142"/>
                    <a:pt x="335" y="140"/>
                  </a:cubicBezTo>
                  <a:cubicBezTo>
                    <a:pt x="336" y="138"/>
                    <a:pt x="337" y="135"/>
                    <a:pt x="337" y="133"/>
                  </a:cubicBezTo>
                  <a:cubicBezTo>
                    <a:pt x="337" y="130"/>
                    <a:pt x="335" y="128"/>
                    <a:pt x="331" y="128"/>
                  </a:cubicBezTo>
                  <a:cubicBezTo>
                    <a:pt x="327" y="128"/>
                    <a:pt x="322" y="131"/>
                    <a:pt x="318" y="135"/>
                  </a:cubicBezTo>
                  <a:close/>
                  <a:moveTo>
                    <a:pt x="201" y="401"/>
                  </a:moveTo>
                  <a:cubicBezTo>
                    <a:pt x="195" y="401"/>
                    <a:pt x="182" y="405"/>
                    <a:pt x="176" y="410"/>
                  </a:cubicBezTo>
                  <a:cubicBezTo>
                    <a:pt x="173" y="412"/>
                    <a:pt x="172" y="416"/>
                    <a:pt x="172" y="418"/>
                  </a:cubicBezTo>
                  <a:cubicBezTo>
                    <a:pt x="174" y="422"/>
                    <a:pt x="176" y="422"/>
                    <a:pt x="179" y="422"/>
                  </a:cubicBezTo>
                  <a:cubicBezTo>
                    <a:pt x="185" y="423"/>
                    <a:pt x="198" y="419"/>
                    <a:pt x="205" y="413"/>
                  </a:cubicBezTo>
                  <a:cubicBezTo>
                    <a:pt x="207" y="412"/>
                    <a:pt x="208" y="409"/>
                    <a:pt x="208" y="406"/>
                  </a:cubicBezTo>
                  <a:cubicBezTo>
                    <a:pt x="207" y="403"/>
                    <a:pt x="204" y="402"/>
                    <a:pt x="201" y="401"/>
                  </a:cubicBezTo>
                  <a:close/>
                  <a:moveTo>
                    <a:pt x="207" y="348"/>
                  </a:moveTo>
                  <a:cubicBezTo>
                    <a:pt x="201" y="348"/>
                    <a:pt x="187" y="353"/>
                    <a:pt x="182" y="358"/>
                  </a:cubicBezTo>
                  <a:cubicBezTo>
                    <a:pt x="179" y="361"/>
                    <a:pt x="177" y="364"/>
                    <a:pt x="178" y="367"/>
                  </a:cubicBezTo>
                  <a:cubicBezTo>
                    <a:pt x="180" y="371"/>
                    <a:pt x="183" y="371"/>
                    <a:pt x="186" y="371"/>
                  </a:cubicBezTo>
                  <a:cubicBezTo>
                    <a:pt x="192" y="371"/>
                    <a:pt x="206" y="367"/>
                    <a:pt x="212" y="360"/>
                  </a:cubicBezTo>
                  <a:cubicBezTo>
                    <a:pt x="214" y="358"/>
                    <a:pt x="215" y="355"/>
                    <a:pt x="215" y="352"/>
                  </a:cubicBezTo>
                  <a:cubicBezTo>
                    <a:pt x="214" y="349"/>
                    <a:pt x="210" y="348"/>
                    <a:pt x="207" y="348"/>
                  </a:cubicBezTo>
                  <a:close/>
                  <a:moveTo>
                    <a:pt x="309" y="393"/>
                  </a:moveTo>
                  <a:cubicBezTo>
                    <a:pt x="303" y="393"/>
                    <a:pt x="291" y="400"/>
                    <a:pt x="286" y="406"/>
                  </a:cubicBezTo>
                  <a:cubicBezTo>
                    <a:pt x="283" y="409"/>
                    <a:pt x="283" y="412"/>
                    <a:pt x="284" y="414"/>
                  </a:cubicBezTo>
                  <a:cubicBezTo>
                    <a:pt x="286" y="418"/>
                    <a:pt x="289" y="418"/>
                    <a:pt x="291" y="417"/>
                  </a:cubicBezTo>
                  <a:cubicBezTo>
                    <a:pt x="297" y="416"/>
                    <a:pt x="310" y="411"/>
                    <a:pt x="315" y="404"/>
                  </a:cubicBezTo>
                  <a:cubicBezTo>
                    <a:pt x="317" y="401"/>
                    <a:pt x="317" y="398"/>
                    <a:pt x="316" y="396"/>
                  </a:cubicBezTo>
                  <a:cubicBezTo>
                    <a:pt x="315" y="393"/>
                    <a:pt x="312" y="392"/>
                    <a:pt x="309" y="393"/>
                  </a:cubicBezTo>
                  <a:close/>
                  <a:moveTo>
                    <a:pt x="260" y="421"/>
                  </a:moveTo>
                  <a:cubicBezTo>
                    <a:pt x="255" y="421"/>
                    <a:pt x="243" y="425"/>
                    <a:pt x="238" y="430"/>
                  </a:cubicBezTo>
                  <a:cubicBezTo>
                    <a:pt x="235" y="432"/>
                    <a:pt x="234" y="435"/>
                    <a:pt x="235" y="437"/>
                  </a:cubicBezTo>
                  <a:cubicBezTo>
                    <a:pt x="236" y="440"/>
                    <a:pt x="239" y="440"/>
                    <a:pt x="241" y="440"/>
                  </a:cubicBezTo>
                  <a:cubicBezTo>
                    <a:pt x="247" y="440"/>
                    <a:pt x="259" y="437"/>
                    <a:pt x="264" y="431"/>
                  </a:cubicBezTo>
                  <a:cubicBezTo>
                    <a:pt x="266" y="429"/>
                    <a:pt x="267" y="427"/>
                    <a:pt x="266" y="424"/>
                  </a:cubicBezTo>
                  <a:cubicBezTo>
                    <a:pt x="266" y="422"/>
                    <a:pt x="263" y="421"/>
                    <a:pt x="260" y="421"/>
                  </a:cubicBezTo>
                  <a:close/>
                  <a:moveTo>
                    <a:pt x="149" y="419"/>
                  </a:moveTo>
                  <a:cubicBezTo>
                    <a:pt x="146" y="419"/>
                    <a:pt x="140" y="420"/>
                    <a:pt x="135" y="423"/>
                  </a:cubicBezTo>
                  <a:cubicBezTo>
                    <a:pt x="133" y="424"/>
                    <a:pt x="131" y="426"/>
                    <a:pt x="131" y="429"/>
                  </a:cubicBezTo>
                  <a:cubicBezTo>
                    <a:pt x="132" y="432"/>
                    <a:pt x="134" y="433"/>
                    <a:pt x="137" y="434"/>
                  </a:cubicBezTo>
                  <a:cubicBezTo>
                    <a:pt x="142" y="434"/>
                    <a:pt x="147" y="433"/>
                    <a:pt x="152" y="431"/>
                  </a:cubicBezTo>
                  <a:cubicBezTo>
                    <a:pt x="154" y="429"/>
                    <a:pt x="156" y="427"/>
                    <a:pt x="156" y="424"/>
                  </a:cubicBezTo>
                  <a:cubicBezTo>
                    <a:pt x="156" y="420"/>
                    <a:pt x="153" y="419"/>
                    <a:pt x="149" y="419"/>
                  </a:cubicBezTo>
                  <a:close/>
                  <a:moveTo>
                    <a:pt x="207" y="440"/>
                  </a:moveTo>
                  <a:cubicBezTo>
                    <a:pt x="204" y="440"/>
                    <a:pt x="199" y="441"/>
                    <a:pt x="194" y="444"/>
                  </a:cubicBezTo>
                  <a:cubicBezTo>
                    <a:pt x="192" y="446"/>
                    <a:pt x="191" y="448"/>
                    <a:pt x="191" y="450"/>
                  </a:cubicBezTo>
                  <a:cubicBezTo>
                    <a:pt x="192" y="453"/>
                    <a:pt x="194" y="455"/>
                    <a:pt x="197" y="455"/>
                  </a:cubicBezTo>
                  <a:cubicBezTo>
                    <a:pt x="201" y="455"/>
                    <a:pt x="206" y="454"/>
                    <a:pt x="210" y="451"/>
                  </a:cubicBezTo>
                  <a:cubicBezTo>
                    <a:pt x="212" y="450"/>
                    <a:pt x="214" y="447"/>
                    <a:pt x="214" y="445"/>
                  </a:cubicBezTo>
                  <a:cubicBezTo>
                    <a:pt x="213" y="441"/>
                    <a:pt x="210" y="440"/>
                    <a:pt x="207" y="440"/>
                  </a:cubicBezTo>
                  <a:close/>
                  <a:moveTo>
                    <a:pt x="257" y="144"/>
                  </a:moveTo>
                  <a:cubicBezTo>
                    <a:pt x="255" y="144"/>
                    <a:pt x="253" y="145"/>
                    <a:pt x="251" y="146"/>
                  </a:cubicBezTo>
                  <a:cubicBezTo>
                    <a:pt x="251" y="146"/>
                    <a:pt x="251" y="146"/>
                    <a:pt x="251" y="146"/>
                  </a:cubicBezTo>
                  <a:cubicBezTo>
                    <a:pt x="247" y="147"/>
                    <a:pt x="241" y="152"/>
                    <a:pt x="241" y="157"/>
                  </a:cubicBezTo>
                  <a:cubicBezTo>
                    <a:pt x="241" y="160"/>
                    <a:pt x="244" y="161"/>
                    <a:pt x="247" y="161"/>
                  </a:cubicBezTo>
                  <a:cubicBezTo>
                    <a:pt x="253" y="161"/>
                    <a:pt x="262" y="156"/>
                    <a:pt x="262" y="149"/>
                  </a:cubicBezTo>
                  <a:cubicBezTo>
                    <a:pt x="262" y="146"/>
                    <a:pt x="260" y="144"/>
                    <a:pt x="257" y="144"/>
                  </a:cubicBezTo>
                  <a:close/>
                  <a:moveTo>
                    <a:pt x="300" y="436"/>
                  </a:moveTo>
                  <a:cubicBezTo>
                    <a:pt x="296" y="436"/>
                    <a:pt x="289" y="437"/>
                    <a:pt x="284" y="441"/>
                  </a:cubicBezTo>
                  <a:cubicBezTo>
                    <a:pt x="281" y="443"/>
                    <a:pt x="279" y="446"/>
                    <a:pt x="280" y="449"/>
                  </a:cubicBezTo>
                  <a:cubicBezTo>
                    <a:pt x="281" y="452"/>
                    <a:pt x="284" y="453"/>
                    <a:pt x="288" y="453"/>
                  </a:cubicBezTo>
                  <a:cubicBezTo>
                    <a:pt x="293" y="453"/>
                    <a:pt x="300" y="451"/>
                    <a:pt x="304" y="449"/>
                  </a:cubicBezTo>
                  <a:cubicBezTo>
                    <a:pt x="307" y="447"/>
                    <a:pt x="309" y="444"/>
                    <a:pt x="308" y="441"/>
                  </a:cubicBezTo>
                  <a:cubicBezTo>
                    <a:pt x="307" y="437"/>
                    <a:pt x="303" y="436"/>
                    <a:pt x="300" y="436"/>
                  </a:cubicBezTo>
                  <a:close/>
                  <a:moveTo>
                    <a:pt x="96" y="416"/>
                  </a:moveTo>
                  <a:cubicBezTo>
                    <a:pt x="99" y="419"/>
                    <a:pt x="104" y="422"/>
                    <a:pt x="108" y="423"/>
                  </a:cubicBezTo>
                  <a:cubicBezTo>
                    <a:pt x="109" y="424"/>
                    <a:pt x="110" y="423"/>
                    <a:pt x="110" y="423"/>
                  </a:cubicBezTo>
                  <a:cubicBezTo>
                    <a:pt x="110" y="422"/>
                    <a:pt x="110" y="421"/>
                    <a:pt x="110" y="421"/>
                  </a:cubicBezTo>
                  <a:cubicBezTo>
                    <a:pt x="107" y="417"/>
                    <a:pt x="105" y="415"/>
                    <a:pt x="104" y="412"/>
                  </a:cubicBezTo>
                  <a:cubicBezTo>
                    <a:pt x="103" y="409"/>
                    <a:pt x="103" y="406"/>
                    <a:pt x="104" y="405"/>
                  </a:cubicBezTo>
                  <a:cubicBezTo>
                    <a:pt x="109" y="378"/>
                    <a:pt x="135" y="361"/>
                    <a:pt x="163" y="342"/>
                  </a:cubicBezTo>
                  <a:cubicBezTo>
                    <a:pt x="180" y="330"/>
                    <a:pt x="253" y="290"/>
                    <a:pt x="286" y="263"/>
                  </a:cubicBezTo>
                  <a:cubicBezTo>
                    <a:pt x="297" y="255"/>
                    <a:pt x="301" y="250"/>
                    <a:pt x="301" y="245"/>
                  </a:cubicBezTo>
                  <a:cubicBezTo>
                    <a:pt x="302" y="243"/>
                    <a:pt x="301" y="240"/>
                    <a:pt x="299" y="239"/>
                  </a:cubicBezTo>
                  <a:cubicBezTo>
                    <a:pt x="298" y="238"/>
                    <a:pt x="297" y="237"/>
                    <a:pt x="295" y="237"/>
                  </a:cubicBezTo>
                  <a:cubicBezTo>
                    <a:pt x="290" y="236"/>
                    <a:pt x="283" y="238"/>
                    <a:pt x="276" y="244"/>
                  </a:cubicBezTo>
                  <a:cubicBezTo>
                    <a:pt x="238" y="275"/>
                    <a:pt x="180" y="305"/>
                    <a:pt x="140" y="337"/>
                  </a:cubicBezTo>
                  <a:cubicBezTo>
                    <a:pt x="116" y="355"/>
                    <a:pt x="99" y="375"/>
                    <a:pt x="94" y="395"/>
                  </a:cubicBezTo>
                  <a:cubicBezTo>
                    <a:pt x="94" y="395"/>
                    <a:pt x="93" y="394"/>
                    <a:pt x="93" y="394"/>
                  </a:cubicBezTo>
                  <a:cubicBezTo>
                    <a:pt x="99" y="319"/>
                    <a:pt x="198" y="269"/>
                    <a:pt x="250" y="227"/>
                  </a:cubicBezTo>
                  <a:cubicBezTo>
                    <a:pt x="262" y="216"/>
                    <a:pt x="301" y="186"/>
                    <a:pt x="307" y="172"/>
                  </a:cubicBezTo>
                  <a:cubicBezTo>
                    <a:pt x="309" y="168"/>
                    <a:pt x="308" y="163"/>
                    <a:pt x="306" y="162"/>
                  </a:cubicBezTo>
                  <a:cubicBezTo>
                    <a:pt x="303" y="160"/>
                    <a:pt x="301" y="160"/>
                    <a:pt x="298" y="160"/>
                  </a:cubicBezTo>
                  <a:cubicBezTo>
                    <a:pt x="292" y="162"/>
                    <a:pt x="285" y="167"/>
                    <a:pt x="277" y="175"/>
                  </a:cubicBezTo>
                  <a:cubicBezTo>
                    <a:pt x="213" y="235"/>
                    <a:pt x="161" y="262"/>
                    <a:pt x="125" y="300"/>
                  </a:cubicBezTo>
                  <a:cubicBezTo>
                    <a:pt x="105" y="322"/>
                    <a:pt x="90" y="347"/>
                    <a:pt x="81" y="383"/>
                  </a:cubicBezTo>
                  <a:cubicBezTo>
                    <a:pt x="81" y="383"/>
                    <a:pt x="80" y="382"/>
                    <a:pt x="80" y="382"/>
                  </a:cubicBezTo>
                  <a:cubicBezTo>
                    <a:pt x="83" y="327"/>
                    <a:pt x="118" y="273"/>
                    <a:pt x="160" y="235"/>
                  </a:cubicBezTo>
                  <a:cubicBezTo>
                    <a:pt x="175" y="222"/>
                    <a:pt x="185" y="214"/>
                    <a:pt x="191" y="209"/>
                  </a:cubicBezTo>
                  <a:cubicBezTo>
                    <a:pt x="195" y="205"/>
                    <a:pt x="197" y="200"/>
                    <a:pt x="194" y="195"/>
                  </a:cubicBezTo>
                  <a:cubicBezTo>
                    <a:pt x="192" y="192"/>
                    <a:pt x="188" y="191"/>
                    <a:pt x="184" y="192"/>
                  </a:cubicBezTo>
                  <a:cubicBezTo>
                    <a:pt x="178" y="193"/>
                    <a:pt x="174" y="196"/>
                    <a:pt x="170" y="199"/>
                  </a:cubicBezTo>
                  <a:cubicBezTo>
                    <a:pt x="140" y="223"/>
                    <a:pt x="115" y="252"/>
                    <a:pt x="97" y="285"/>
                  </a:cubicBezTo>
                  <a:cubicBezTo>
                    <a:pt x="83" y="311"/>
                    <a:pt x="72" y="339"/>
                    <a:pt x="68" y="369"/>
                  </a:cubicBezTo>
                  <a:cubicBezTo>
                    <a:pt x="67" y="369"/>
                    <a:pt x="67" y="368"/>
                    <a:pt x="66" y="367"/>
                  </a:cubicBezTo>
                  <a:cubicBezTo>
                    <a:pt x="70" y="284"/>
                    <a:pt x="108" y="222"/>
                    <a:pt x="162" y="174"/>
                  </a:cubicBezTo>
                  <a:cubicBezTo>
                    <a:pt x="175" y="162"/>
                    <a:pt x="186" y="155"/>
                    <a:pt x="200" y="144"/>
                  </a:cubicBezTo>
                  <a:cubicBezTo>
                    <a:pt x="210" y="136"/>
                    <a:pt x="212" y="129"/>
                    <a:pt x="210" y="124"/>
                  </a:cubicBezTo>
                  <a:cubicBezTo>
                    <a:pt x="207" y="120"/>
                    <a:pt x="202" y="120"/>
                    <a:pt x="197" y="122"/>
                  </a:cubicBezTo>
                  <a:cubicBezTo>
                    <a:pt x="185" y="125"/>
                    <a:pt x="174" y="136"/>
                    <a:pt x="159" y="149"/>
                  </a:cubicBezTo>
                  <a:cubicBezTo>
                    <a:pt x="126" y="179"/>
                    <a:pt x="99" y="211"/>
                    <a:pt x="80" y="250"/>
                  </a:cubicBezTo>
                  <a:cubicBezTo>
                    <a:pt x="66" y="279"/>
                    <a:pt x="58" y="313"/>
                    <a:pt x="55" y="353"/>
                  </a:cubicBezTo>
                  <a:cubicBezTo>
                    <a:pt x="55" y="352"/>
                    <a:pt x="54" y="351"/>
                    <a:pt x="54" y="351"/>
                  </a:cubicBezTo>
                  <a:cubicBezTo>
                    <a:pt x="53" y="341"/>
                    <a:pt x="53" y="328"/>
                    <a:pt x="54" y="318"/>
                  </a:cubicBezTo>
                  <a:cubicBezTo>
                    <a:pt x="57" y="279"/>
                    <a:pt x="63" y="197"/>
                    <a:pt x="174" y="106"/>
                  </a:cubicBezTo>
                  <a:cubicBezTo>
                    <a:pt x="194" y="90"/>
                    <a:pt x="227" y="71"/>
                    <a:pt x="251" y="59"/>
                  </a:cubicBezTo>
                  <a:cubicBezTo>
                    <a:pt x="258" y="55"/>
                    <a:pt x="265" y="52"/>
                    <a:pt x="271" y="48"/>
                  </a:cubicBezTo>
                  <a:cubicBezTo>
                    <a:pt x="275" y="45"/>
                    <a:pt x="278" y="41"/>
                    <a:pt x="276" y="37"/>
                  </a:cubicBezTo>
                  <a:cubicBezTo>
                    <a:pt x="275" y="33"/>
                    <a:pt x="272" y="33"/>
                    <a:pt x="268" y="33"/>
                  </a:cubicBezTo>
                  <a:cubicBezTo>
                    <a:pt x="260" y="33"/>
                    <a:pt x="254" y="36"/>
                    <a:pt x="248" y="39"/>
                  </a:cubicBezTo>
                  <a:cubicBezTo>
                    <a:pt x="196" y="65"/>
                    <a:pt x="136" y="103"/>
                    <a:pt x="95" y="161"/>
                  </a:cubicBezTo>
                  <a:cubicBezTo>
                    <a:pt x="63" y="205"/>
                    <a:pt x="41" y="260"/>
                    <a:pt x="40" y="329"/>
                  </a:cubicBezTo>
                  <a:cubicBezTo>
                    <a:pt x="40" y="328"/>
                    <a:pt x="40" y="328"/>
                    <a:pt x="39" y="327"/>
                  </a:cubicBezTo>
                  <a:cubicBezTo>
                    <a:pt x="37" y="310"/>
                    <a:pt x="36" y="293"/>
                    <a:pt x="36" y="281"/>
                  </a:cubicBezTo>
                  <a:cubicBezTo>
                    <a:pt x="38" y="172"/>
                    <a:pt x="102" y="97"/>
                    <a:pt x="190" y="45"/>
                  </a:cubicBezTo>
                  <a:cubicBezTo>
                    <a:pt x="198" y="41"/>
                    <a:pt x="205" y="36"/>
                    <a:pt x="205" y="29"/>
                  </a:cubicBezTo>
                  <a:cubicBezTo>
                    <a:pt x="205" y="25"/>
                    <a:pt x="202" y="23"/>
                    <a:pt x="198" y="23"/>
                  </a:cubicBezTo>
                  <a:cubicBezTo>
                    <a:pt x="194" y="23"/>
                    <a:pt x="191" y="24"/>
                    <a:pt x="184" y="27"/>
                  </a:cubicBezTo>
                  <a:cubicBezTo>
                    <a:pt x="131" y="56"/>
                    <a:pt x="87" y="96"/>
                    <a:pt x="58" y="145"/>
                  </a:cubicBezTo>
                  <a:cubicBezTo>
                    <a:pt x="35" y="186"/>
                    <a:pt x="22" y="234"/>
                    <a:pt x="24" y="287"/>
                  </a:cubicBezTo>
                  <a:cubicBezTo>
                    <a:pt x="24" y="286"/>
                    <a:pt x="23" y="285"/>
                    <a:pt x="23" y="283"/>
                  </a:cubicBezTo>
                  <a:cubicBezTo>
                    <a:pt x="18" y="266"/>
                    <a:pt x="16" y="248"/>
                    <a:pt x="16" y="230"/>
                  </a:cubicBezTo>
                  <a:cubicBezTo>
                    <a:pt x="16" y="205"/>
                    <a:pt x="21" y="181"/>
                    <a:pt x="29" y="159"/>
                  </a:cubicBezTo>
                  <a:cubicBezTo>
                    <a:pt x="40" y="130"/>
                    <a:pt x="57" y="103"/>
                    <a:pt x="78" y="80"/>
                  </a:cubicBezTo>
                  <a:cubicBezTo>
                    <a:pt x="85" y="73"/>
                    <a:pt x="99" y="61"/>
                    <a:pt x="103" y="57"/>
                  </a:cubicBezTo>
                  <a:cubicBezTo>
                    <a:pt x="106" y="53"/>
                    <a:pt x="108" y="49"/>
                    <a:pt x="106" y="46"/>
                  </a:cubicBezTo>
                  <a:cubicBezTo>
                    <a:pt x="105" y="44"/>
                    <a:pt x="103" y="43"/>
                    <a:pt x="100" y="43"/>
                  </a:cubicBezTo>
                  <a:cubicBezTo>
                    <a:pt x="88" y="43"/>
                    <a:pt x="70" y="61"/>
                    <a:pt x="62" y="69"/>
                  </a:cubicBezTo>
                  <a:cubicBezTo>
                    <a:pt x="23" y="112"/>
                    <a:pt x="0" y="168"/>
                    <a:pt x="0" y="226"/>
                  </a:cubicBezTo>
                  <a:cubicBezTo>
                    <a:pt x="0" y="295"/>
                    <a:pt x="29" y="367"/>
                    <a:pt x="96" y="416"/>
                  </a:cubicBezTo>
                  <a:close/>
                  <a:moveTo>
                    <a:pt x="168" y="9"/>
                  </a:moveTo>
                  <a:cubicBezTo>
                    <a:pt x="167" y="8"/>
                    <a:pt x="166" y="7"/>
                    <a:pt x="163" y="7"/>
                  </a:cubicBezTo>
                  <a:cubicBezTo>
                    <a:pt x="157" y="7"/>
                    <a:pt x="150" y="10"/>
                    <a:pt x="148" y="14"/>
                  </a:cubicBezTo>
                  <a:cubicBezTo>
                    <a:pt x="148" y="15"/>
                    <a:pt x="147" y="17"/>
                    <a:pt x="148" y="18"/>
                  </a:cubicBezTo>
                  <a:cubicBezTo>
                    <a:pt x="148" y="20"/>
                    <a:pt x="149" y="20"/>
                    <a:pt x="151" y="20"/>
                  </a:cubicBezTo>
                  <a:cubicBezTo>
                    <a:pt x="156" y="21"/>
                    <a:pt x="164" y="18"/>
                    <a:pt x="167" y="14"/>
                  </a:cubicBezTo>
                  <a:cubicBezTo>
                    <a:pt x="168" y="13"/>
                    <a:pt x="169" y="11"/>
                    <a:pt x="168"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93029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39" y="274320"/>
            <a:ext cx="10961955" cy="415498"/>
          </a:xfrm>
        </p:spPr>
        <p:txBody>
          <a:bodyPr/>
          <a:lstStyle/>
          <a:p>
            <a:r>
              <a:rPr lang="en-US" dirty="0"/>
              <a:t>Our Footprints</a:t>
            </a:r>
          </a:p>
        </p:txBody>
      </p:sp>
      <p:sp>
        <p:nvSpPr>
          <p:cNvPr id="4" name="Slide Number Placeholder 3"/>
          <p:cNvSpPr>
            <a:spLocks noGrp="1"/>
          </p:cNvSpPr>
          <p:nvPr>
            <p:ph type="sldNum" sz="quarter" idx="4"/>
          </p:nvPr>
        </p:nvSpPr>
        <p:spPr/>
        <p:txBody>
          <a:bodyPr/>
          <a:lstStyle/>
          <a:p>
            <a:fld id="{7FE20F23-ECE5-46AA-9888-9B7D58C77937}" type="slidenum">
              <a:rPr lang="en-US" smtClean="0"/>
              <a:t>10</a:t>
            </a:fld>
            <a:endParaRPr lang="en-US"/>
          </a:p>
        </p:txBody>
      </p:sp>
      <p:cxnSp>
        <p:nvCxnSpPr>
          <p:cNvPr id="5" name="Straight Connector 4"/>
          <p:cNvCxnSpPr/>
          <p:nvPr/>
        </p:nvCxnSpPr>
        <p:spPr>
          <a:xfrm>
            <a:off x="3600450" y="5044440"/>
            <a:ext cx="6781800" cy="38100"/>
          </a:xfrm>
          <a:prstGeom prst="line">
            <a:avLst/>
          </a:prstGeom>
          <a:ln w="3175">
            <a:prstDash val="sys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657600" y="4396740"/>
            <a:ext cx="6781800" cy="38100"/>
          </a:xfrm>
          <a:prstGeom prst="line">
            <a:avLst/>
          </a:prstGeom>
          <a:ln w="3175">
            <a:prstDash val="sysDash"/>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2057400" y="3101340"/>
            <a:ext cx="1600200" cy="228600"/>
          </a:xfrm>
          <a:prstGeom prst="roundRect">
            <a:avLst/>
          </a:prstGeom>
          <a:solidFill>
            <a:srgbClr val="4C99F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1" dirty="0">
              <a:solidFill>
                <a:srgbClr val="FFFFFF"/>
              </a:solidFill>
            </a:endParaRPr>
          </a:p>
          <a:p>
            <a:pPr algn="ctr">
              <a:defRPr/>
            </a:pPr>
            <a:endParaRPr lang="en-US" sz="1200" dirty="0">
              <a:solidFill>
                <a:srgbClr val="FFFFFF"/>
              </a:solidFill>
              <a:latin typeface="Calibri" pitchFamily="34" charset="0"/>
            </a:endParaRPr>
          </a:p>
          <a:p>
            <a:pPr algn="ctr">
              <a:defRPr/>
            </a:pPr>
            <a:r>
              <a:rPr lang="en-US" sz="1100" dirty="0">
                <a:solidFill>
                  <a:srgbClr val="FFFFFF"/>
                </a:solidFill>
                <a:latin typeface="Calibri" pitchFamily="34" charset="0"/>
              </a:rPr>
              <a:t>Integration</a:t>
            </a:r>
            <a:r>
              <a:rPr lang="en-US" sz="1200" dirty="0">
                <a:solidFill>
                  <a:srgbClr val="FFFFFF"/>
                </a:solidFill>
                <a:latin typeface="Calibri" pitchFamily="34" charset="0"/>
              </a:rPr>
              <a:t> Testing  </a:t>
            </a:r>
          </a:p>
          <a:p>
            <a:pPr algn="ctr">
              <a:defRPr/>
            </a:pPr>
            <a:endParaRPr lang="en-US" sz="1200" b="1" dirty="0">
              <a:solidFill>
                <a:srgbClr val="FFFFFF"/>
              </a:solidFill>
            </a:endParaRPr>
          </a:p>
          <a:p>
            <a:pPr algn="ctr">
              <a:defRPr/>
            </a:pPr>
            <a:endParaRPr lang="en-US" sz="1200" b="1" dirty="0">
              <a:solidFill>
                <a:srgbClr val="FFFFFF"/>
              </a:solidFill>
            </a:endParaRPr>
          </a:p>
        </p:txBody>
      </p:sp>
      <p:sp>
        <p:nvSpPr>
          <p:cNvPr id="8" name="Rounded Rectangle 7"/>
          <p:cNvSpPr/>
          <p:nvPr/>
        </p:nvSpPr>
        <p:spPr>
          <a:xfrm>
            <a:off x="2057400" y="2415540"/>
            <a:ext cx="1600200" cy="228600"/>
          </a:xfrm>
          <a:prstGeom prst="roundRect">
            <a:avLst/>
          </a:prstGeom>
          <a:solidFill>
            <a:srgbClr val="4C99F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1" dirty="0">
              <a:solidFill>
                <a:srgbClr val="FFFFFF"/>
              </a:solidFill>
            </a:endParaRPr>
          </a:p>
          <a:p>
            <a:pPr algn="ctr" eaLnBrk="0" hangingPunct="0">
              <a:defRPr/>
            </a:pPr>
            <a:r>
              <a:rPr lang="en-US" sz="1100" dirty="0">
                <a:solidFill>
                  <a:srgbClr val="FFFFFF"/>
                </a:solidFill>
                <a:latin typeface="Calibri" pitchFamily="34" charset="0"/>
              </a:rPr>
              <a:t>Regression</a:t>
            </a:r>
            <a:r>
              <a:rPr lang="en-US" sz="1200" dirty="0">
                <a:solidFill>
                  <a:srgbClr val="FFFFFF"/>
                </a:solidFill>
                <a:latin typeface="Calibri" pitchFamily="34" charset="0"/>
              </a:rPr>
              <a:t> Testing  </a:t>
            </a:r>
          </a:p>
          <a:p>
            <a:pPr algn="ctr">
              <a:defRPr/>
            </a:pPr>
            <a:endParaRPr lang="en-US" sz="1200" b="1" dirty="0">
              <a:solidFill>
                <a:srgbClr val="FFFFFF"/>
              </a:solidFill>
            </a:endParaRPr>
          </a:p>
        </p:txBody>
      </p:sp>
      <p:sp>
        <p:nvSpPr>
          <p:cNvPr id="9" name="Round Diagonal Corner Rectangle 8"/>
          <p:cNvSpPr/>
          <p:nvPr/>
        </p:nvSpPr>
        <p:spPr>
          <a:xfrm rot="16200000">
            <a:off x="609600" y="3025141"/>
            <a:ext cx="2514602" cy="381000"/>
          </a:xfrm>
          <a:prstGeom prst="round2DiagRect">
            <a:avLst/>
          </a:prstGeom>
          <a:solidFill>
            <a:schemeClr val="tx2">
              <a:lumMod val="50000"/>
            </a:schemeClr>
          </a:solidFill>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200" b="1" dirty="0">
                <a:solidFill>
                  <a:srgbClr val="FFFFFF"/>
                </a:solidFill>
                <a:latin typeface="Calibri" pitchFamily="34" charset="0"/>
              </a:rPr>
              <a:t>Software Validation</a:t>
            </a:r>
          </a:p>
        </p:txBody>
      </p:sp>
      <p:sp>
        <p:nvSpPr>
          <p:cNvPr id="10" name="Round Diagonal Corner Rectangle 9"/>
          <p:cNvSpPr/>
          <p:nvPr/>
        </p:nvSpPr>
        <p:spPr>
          <a:xfrm rot="16200000">
            <a:off x="1028702" y="5044439"/>
            <a:ext cx="1676400" cy="381001"/>
          </a:xfrm>
          <a:prstGeom prst="round2DiagRect">
            <a:avLst/>
          </a:prstGeom>
          <a:solidFill>
            <a:schemeClr val="accent2"/>
          </a:solidFill>
          <a:ln/>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1200" b="1" dirty="0">
                <a:solidFill>
                  <a:srgbClr val="FFFFFF"/>
                </a:solidFill>
                <a:latin typeface="Calibri" pitchFamily="34" charset="0"/>
              </a:rPr>
              <a:t>Artifacts</a:t>
            </a:r>
          </a:p>
        </p:txBody>
      </p:sp>
      <p:cxnSp>
        <p:nvCxnSpPr>
          <p:cNvPr id="11" name="Straight Connector 10"/>
          <p:cNvCxnSpPr/>
          <p:nvPr/>
        </p:nvCxnSpPr>
        <p:spPr>
          <a:xfrm>
            <a:off x="3657600" y="2758440"/>
            <a:ext cx="6781800" cy="38100"/>
          </a:xfrm>
          <a:prstGeom prst="line">
            <a:avLst/>
          </a:prstGeom>
          <a:ln w="3175">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657600" y="3025140"/>
            <a:ext cx="6781800" cy="38100"/>
          </a:xfrm>
          <a:prstGeom prst="line">
            <a:avLst/>
          </a:prstGeom>
          <a:ln w="3175">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657600" y="3710940"/>
            <a:ext cx="6781800" cy="38100"/>
          </a:xfrm>
          <a:prstGeom prst="line">
            <a:avLst/>
          </a:prstGeom>
          <a:ln w="3175">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657600" y="4168140"/>
            <a:ext cx="6781800" cy="38100"/>
          </a:xfrm>
          <a:prstGeom prst="line">
            <a:avLst/>
          </a:prstGeom>
          <a:ln w="3175">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3722370" y="5326382"/>
            <a:ext cx="6797040" cy="70882"/>
          </a:xfrm>
          <a:prstGeom prst="line">
            <a:avLst/>
          </a:prstGeom>
          <a:ln w="3175">
            <a:prstDash val="sysDash"/>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057400" y="2644140"/>
            <a:ext cx="1600200" cy="228600"/>
          </a:xfrm>
          <a:prstGeom prst="roundRect">
            <a:avLst/>
          </a:prstGeom>
          <a:solidFill>
            <a:srgbClr val="4C99F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1" dirty="0">
              <a:solidFill>
                <a:srgbClr val="FFFFFF"/>
              </a:solidFill>
            </a:endParaRPr>
          </a:p>
          <a:p>
            <a:pPr algn="ctr">
              <a:defRPr/>
            </a:pPr>
            <a:r>
              <a:rPr lang="en-US" sz="1200" b="1" dirty="0">
                <a:solidFill>
                  <a:srgbClr val="FFFFFF"/>
                </a:solidFill>
              </a:rPr>
              <a:t> </a:t>
            </a:r>
          </a:p>
          <a:p>
            <a:pPr algn="ctr">
              <a:defRPr/>
            </a:pPr>
            <a:r>
              <a:rPr lang="en-US" sz="1100" dirty="0">
                <a:solidFill>
                  <a:srgbClr val="FFFFFF"/>
                </a:solidFill>
                <a:latin typeface="Calibri" pitchFamily="34" charset="0"/>
              </a:rPr>
              <a:t>Functional</a:t>
            </a:r>
            <a:r>
              <a:rPr lang="en-US" sz="1050" dirty="0">
                <a:solidFill>
                  <a:srgbClr val="FFFFFF"/>
                </a:solidFill>
              </a:rPr>
              <a:t> Testing </a:t>
            </a:r>
            <a:endParaRPr lang="en-US" sz="1200" dirty="0">
              <a:solidFill>
                <a:srgbClr val="FFFFFF"/>
              </a:solidFill>
            </a:endParaRPr>
          </a:p>
          <a:p>
            <a:pPr algn="ctr">
              <a:defRPr/>
            </a:pPr>
            <a:endParaRPr lang="en-US" sz="1200" b="1" dirty="0">
              <a:solidFill>
                <a:srgbClr val="FFFFFF"/>
              </a:solidFill>
            </a:endParaRPr>
          </a:p>
          <a:p>
            <a:pPr algn="ctr">
              <a:defRPr/>
            </a:pPr>
            <a:endParaRPr lang="en-US" sz="1200" b="1" dirty="0">
              <a:solidFill>
                <a:srgbClr val="FFFFFF"/>
              </a:solidFill>
            </a:endParaRPr>
          </a:p>
        </p:txBody>
      </p:sp>
      <p:cxnSp>
        <p:nvCxnSpPr>
          <p:cNvPr id="17" name="Straight Connector 16"/>
          <p:cNvCxnSpPr/>
          <p:nvPr/>
        </p:nvCxnSpPr>
        <p:spPr>
          <a:xfrm>
            <a:off x="3657600" y="2529840"/>
            <a:ext cx="6781800" cy="38100"/>
          </a:xfrm>
          <a:prstGeom prst="line">
            <a:avLst/>
          </a:prstGeom>
          <a:ln w="3175">
            <a:prstDash val="sysDash"/>
          </a:ln>
        </p:spPr>
        <p:style>
          <a:lnRef idx="1">
            <a:schemeClr val="accent1"/>
          </a:lnRef>
          <a:fillRef idx="0">
            <a:schemeClr val="accent1"/>
          </a:fillRef>
          <a:effectRef idx="0">
            <a:schemeClr val="accent1"/>
          </a:effectRef>
          <a:fontRef idx="minor">
            <a:schemeClr val="tx1"/>
          </a:fontRef>
        </p:style>
      </p:cxnSp>
      <p:sp>
        <p:nvSpPr>
          <p:cNvPr id="18" name="Flowchart: Decision 17"/>
          <p:cNvSpPr/>
          <p:nvPr/>
        </p:nvSpPr>
        <p:spPr>
          <a:xfrm>
            <a:off x="3886200" y="27203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9" name="Flowchart: Decision 18"/>
          <p:cNvSpPr/>
          <p:nvPr/>
        </p:nvSpPr>
        <p:spPr>
          <a:xfrm>
            <a:off x="3886200" y="31775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20" name="Flowchart: Decision 19"/>
          <p:cNvSpPr/>
          <p:nvPr/>
        </p:nvSpPr>
        <p:spPr>
          <a:xfrm>
            <a:off x="3886200" y="34061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21" name="Flowchart: Decision 20"/>
          <p:cNvSpPr/>
          <p:nvPr/>
        </p:nvSpPr>
        <p:spPr>
          <a:xfrm>
            <a:off x="5638800" y="27203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22" name="Flowchart: Decision 21"/>
          <p:cNvSpPr/>
          <p:nvPr/>
        </p:nvSpPr>
        <p:spPr>
          <a:xfrm>
            <a:off x="3886200" y="50063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23" name="Rounded Rectangle 22"/>
          <p:cNvSpPr/>
          <p:nvPr/>
        </p:nvSpPr>
        <p:spPr>
          <a:xfrm>
            <a:off x="2057400" y="3558540"/>
            <a:ext cx="1600200" cy="228600"/>
          </a:xfrm>
          <a:prstGeom prst="roundRect">
            <a:avLst/>
          </a:prstGeom>
          <a:solidFill>
            <a:srgbClr val="4C99F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1" dirty="0">
              <a:solidFill>
                <a:srgbClr val="FFFFFF"/>
              </a:solidFill>
            </a:endParaRPr>
          </a:p>
          <a:p>
            <a:pPr algn="ctr" eaLnBrk="0" hangingPunct="0">
              <a:defRPr/>
            </a:pPr>
            <a:r>
              <a:rPr lang="en-US" sz="1100" dirty="0">
                <a:solidFill>
                  <a:srgbClr val="FFFFFF"/>
                </a:solidFill>
                <a:latin typeface="Calibri" pitchFamily="34" charset="0"/>
              </a:rPr>
              <a:t>Compatibility</a:t>
            </a:r>
            <a:r>
              <a:rPr lang="en-US" sz="1200" dirty="0">
                <a:solidFill>
                  <a:srgbClr val="FFFFFF"/>
                </a:solidFill>
                <a:latin typeface="Calibri" pitchFamily="34" charset="0"/>
              </a:rPr>
              <a:t> Testing  </a:t>
            </a:r>
          </a:p>
          <a:p>
            <a:pPr algn="ctr">
              <a:defRPr/>
            </a:pPr>
            <a:endParaRPr lang="en-US" sz="1200" b="1" dirty="0">
              <a:solidFill>
                <a:srgbClr val="FFFFFF"/>
              </a:solidFill>
            </a:endParaRPr>
          </a:p>
        </p:txBody>
      </p:sp>
      <p:sp>
        <p:nvSpPr>
          <p:cNvPr id="24" name="Rounded Rectangle 23"/>
          <p:cNvSpPr/>
          <p:nvPr/>
        </p:nvSpPr>
        <p:spPr>
          <a:xfrm>
            <a:off x="2057400" y="4472940"/>
            <a:ext cx="1600200" cy="228600"/>
          </a:xfrm>
          <a:prstGeom prst="roundRect">
            <a:avLst/>
          </a:prstGeom>
          <a:solidFill>
            <a:schemeClr val="accent2">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rgbClr val="FFFFFF"/>
                </a:solidFill>
                <a:latin typeface="Calibri" pitchFamily="34" charset="0"/>
              </a:rPr>
              <a:t> Framework</a:t>
            </a:r>
          </a:p>
        </p:txBody>
      </p:sp>
      <p:sp>
        <p:nvSpPr>
          <p:cNvPr id="25" name="Rounded Rectangle 24"/>
          <p:cNvSpPr/>
          <p:nvPr/>
        </p:nvSpPr>
        <p:spPr>
          <a:xfrm>
            <a:off x="2057400" y="4701540"/>
            <a:ext cx="1600200" cy="228600"/>
          </a:xfrm>
          <a:prstGeom prst="roundRect">
            <a:avLst/>
          </a:prstGeom>
          <a:solidFill>
            <a:schemeClr val="accent2">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solidFill>
                <a:srgbClr val="FFFFFF"/>
              </a:solidFill>
              <a:latin typeface="Calibri" pitchFamily="34" charset="0"/>
            </a:endParaRPr>
          </a:p>
          <a:p>
            <a:pPr algn="ctr" eaLnBrk="0" hangingPunct="0">
              <a:defRPr/>
            </a:pPr>
            <a:r>
              <a:rPr lang="en-US" sz="1100" dirty="0">
                <a:solidFill>
                  <a:srgbClr val="FFFFFF"/>
                </a:solidFill>
                <a:latin typeface="Calibri" pitchFamily="34" charset="0"/>
              </a:rPr>
              <a:t> Test Plan/Strategy</a:t>
            </a:r>
          </a:p>
          <a:p>
            <a:pPr algn="ctr">
              <a:defRPr/>
            </a:pPr>
            <a:endParaRPr lang="en-US" sz="1100" dirty="0">
              <a:solidFill>
                <a:srgbClr val="FFFFFF"/>
              </a:solidFill>
              <a:latin typeface="Calibri" pitchFamily="34" charset="0"/>
            </a:endParaRPr>
          </a:p>
        </p:txBody>
      </p:sp>
      <p:sp>
        <p:nvSpPr>
          <p:cNvPr id="26" name="Rounded Rectangle 25"/>
          <p:cNvSpPr/>
          <p:nvPr/>
        </p:nvSpPr>
        <p:spPr>
          <a:xfrm>
            <a:off x="2057400" y="2186940"/>
            <a:ext cx="1600200" cy="228600"/>
          </a:xfrm>
          <a:prstGeom prst="roundRect">
            <a:avLst/>
          </a:prstGeom>
          <a:solidFill>
            <a:srgbClr val="4C99F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1" dirty="0">
              <a:solidFill>
                <a:srgbClr val="FFFFFF"/>
              </a:solidFill>
            </a:endParaRPr>
          </a:p>
          <a:p>
            <a:pPr algn="ctr">
              <a:defRPr/>
            </a:pPr>
            <a:r>
              <a:rPr lang="en-US" sz="1100" dirty="0">
                <a:solidFill>
                  <a:srgbClr val="FFFFFF"/>
                </a:solidFill>
                <a:latin typeface="Calibri" pitchFamily="34" charset="0"/>
              </a:rPr>
              <a:t>Smoke</a:t>
            </a:r>
            <a:r>
              <a:rPr lang="en-US" sz="1050" dirty="0">
                <a:solidFill>
                  <a:srgbClr val="FFFFFF"/>
                </a:solidFill>
              </a:rPr>
              <a:t> Testing </a:t>
            </a:r>
          </a:p>
          <a:p>
            <a:pPr algn="ctr">
              <a:defRPr/>
            </a:pPr>
            <a:endParaRPr lang="en-US" sz="1200" b="1" dirty="0">
              <a:solidFill>
                <a:srgbClr val="FFFFFF"/>
              </a:solidFill>
            </a:endParaRPr>
          </a:p>
        </p:txBody>
      </p:sp>
      <p:sp>
        <p:nvSpPr>
          <p:cNvPr id="27" name="Rounded Rectangle 26"/>
          <p:cNvSpPr/>
          <p:nvPr/>
        </p:nvSpPr>
        <p:spPr>
          <a:xfrm>
            <a:off x="2057400" y="1958340"/>
            <a:ext cx="1600200" cy="228600"/>
          </a:xfrm>
          <a:prstGeom prst="roundRect">
            <a:avLst/>
          </a:prstGeom>
          <a:solidFill>
            <a:srgbClr val="4C99F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rgbClr val="FFFFFF"/>
                </a:solidFill>
                <a:latin typeface="Calibri" pitchFamily="34" charset="0"/>
              </a:rPr>
              <a:t>Tools</a:t>
            </a:r>
            <a:r>
              <a:rPr lang="en-US" sz="1050" dirty="0">
                <a:solidFill>
                  <a:srgbClr val="FFFFFF"/>
                </a:solidFill>
              </a:rPr>
              <a:t> visibility</a:t>
            </a:r>
            <a:endParaRPr lang="en-US" sz="1200" dirty="0">
              <a:solidFill>
                <a:srgbClr val="FFFFFF"/>
              </a:solidFill>
            </a:endParaRPr>
          </a:p>
        </p:txBody>
      </p:sp>
      <p:sp>
        <p:nvSpPr>
          <p:cNvPr id="28" name="Rounded Rectangle 27"/>
          <p:cNvSpPr/>
          <p:nvPr/>
        </p:nvSpPr>
        <p:spPr>
          <a:xfrm>
            <a:off x="2057400" y="4244340"/>
            <a:ext cx="1600200" cy="228600"/>
          </a:xfrm>
          <a:prstGeom prst="roundRect">
            <a:avLst/>
          </a:prstGeom>
          <a:solidFill>
            <a:srgbClr val="4C99F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rgbClr val="FFFFFF"/>
                </a:solidFill>
                <a:latin typeface="Calibri" pitchFamily="34" charset="0"/>
              </a:rPr>
              <a:t>Performance</a:t>
            </a:r>
            <a:endParaRPr lang="en-US" sz="1400" dirty="0">
              <a:solidFill>
                <a:srgbClr val="FFFFFF"/>
              </a:solidFill>
              <a:latin typeface="Calibri" pitchFamily="34" charset="0"/>
            </a:endParaRPr>
          </a:p>
        </p:txBody>
      </p:sp>
      <p:sp>
        <p:nvSpPr>
          <p:cNvPr id="29" name="Rounded Rectangle 28"/>
          <p:cNvSpPr/>
          <p:nvPr/>
        </p:nvSpPr>
        <p:spPr>
          <a:xfrm>
            <a:off x="2057400" y="3787140"/>
            <a:ext cx="1600200" cy="228600"/>
          </a:xfrm>
          <a:prstGeom prst="roundRect">
            <a:avLst/>
          </a:prstGeom>
          <a:solidFill>
            <a:srgbClr val="4C99F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200" dirty="0" smtClean="0">
                <a:solidFill>
                  <a:srgbClr val="FFFFFF"/>
                </a:solidFill>
                <a:latin typeface="Calibri" pitchFamily="34" charset="0"/>
              </a:rPr>
              <a:t>Migration </a:t>
            </a:r>
            <a:r>
              <a:rPr lang="en-US" sz="1100" dirty="0">
                <a:solidFill>
                  <a:srgbClr val="FFFFFF"/>
                </a:solidFill>
                <a:latin typeface="Calibri" pitchFamily="34" charset="0"/>
              </a:rPr>
              <a:t>Testing</a:t>
            </a:r>
          </a:p>
        </p:txBody>
      </p:sp>
      <p:cxnSp>
        <p:nvCxnSpPr>
          <p:cNvPr id="30" name="Straight Connector 29"/>
          <p:cNvCxnSpPr/>
          <p:nvPr/>
        </p:nvCxnSpPr>
        <p:spPr>
          <a:xfrm>
            <a:off x="3657600" y="3939093"/>
            <a:ext cx="6781800" cy="38100"/>
          </a:xfrm>
          <a:prstGeom prst="line">
            <a:avLst/>
          </a:prstGeom>
          <a:ln w="3175">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657600" y="3482340"/>
            <a:ext cx="6781800" cy="38100"/>
          </a:xfrm>
          <a:prstGeom prst="line">
            <a:avLst/>
          </a:prstGeom>
          <a:ln w="3175">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657600" y="3253740"/>
            <a:ext cx="6777990" cy="38079"/>
          </a:xfrm>
          <a:prstGeom prst="line">
            <a:avLst/>
          </a:prstGeom>
          <a:ln w="3175">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657600" y="2339340"/>
            <a:ext cx="6781800" cy="38100"/>
          </a:xfrm>
          <a:prstGeom prst="line">
            <a:avLst/>
          </a:prstGeom>
          <a:ln w="3175">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657600" y="4815840"/>
            <a:ext cx="6781800" cy="38100"/>
          </a:xfrm>
          <a:prstGeom prst="line">
            <a:avLst/>
          </a:prstGeom>
          <a:ln w="3175">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737610" y="5554980"/>
            <a:ext cx="6781800" cy="38100"/>
          </a:xfrm>
          <a:prstGeom prst="line">
            <a:avLst/>
          </a:prstGeom>
          <a:ln w="3175">
            <a:prstDash val="sysDash"/>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2057400" y="4930140"/>
            <a:ext cx="1600200" cy="228600"/>
          </a:xfrm>
          <a:prstGeom prst="roundRect">
            <a:avLst/>
          </a:prstGeom>
          <a:solidFill>
            <a:schemeClr val="accent2">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sz="1100" dirty="0">
              <a:solidFill>
                <a:srgbClr val="FFFFFF"/>
              </a:solidFill>
              <a:latin typeface="Calibri" pitchFamily="34" charset="0"/>
            </a:endParaRPr>
          </a:p>
          <a:p>
            <a:pPr algn="ctr" eaLnBrk="0" hangingPunct="0">
              <a:defRPr/>
            </a:pPr>
            <a:r>
              <a:rPr lang="en-US" sz="1100" dirty="0">
                <a:solidFill>
                  <a:srgbClr val="FFFFFF"/>
                </a:solidFill>
                <a:latin typeface="Calibri" pitchFamily="34" charset="0"/>
              </a:rPr>
              <a:t>Estimation</a:t>
            </a:r>
          </a:p>
          <a:p>
            <a:pPr algn="ctr">
              <a:defRPr/>
            </a:pPr>
            <a:endParaRPr lang="en-US" sz="1100" dirty="0">
              <a:solidFill>
                <a:srgbClr val="FFFFFF"/>
              </a:solidFill>
              <a:latin typeface="Calibri" pitchFamily="34" charset="0"/>
            </a:endParaRPr>
          </a:p>
        </p:txBody>
      </p:sp>
      <p:sp>
        <p:nvSpPr>
          <p:cNvPr id="37" name="Rounded Rectangle 36"/>
          <p:cNvSpPr/>
          <p:nvPr/>
        </p:nvSpPr>
        <p:spPr>
          <a:xfrm>
            <a:off x="2057400" y="3329940"/>
            <a:ext cx="1600200" cy="228600"/>
          </a:xfrm>
          <a:prstGeom prst="roundRect">
            <a:avLst/>
          </a:prstGeom>
          <a:solidFill>
            <a:srgbClr val="4C99F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1" dirty="0">
              <a:solidFill>
                <a:srgbClr val="FFFFFF"/>
              </a:solidFill>
            </a:endParaRPr>
          </a:p>
          <a:p>
            <a:pPr algn="ctr">
              <a:defRPr/>
            </a:pPr>
            <a:r>
              <a:rPr lang="en-US" sz="1050" dirty="0">
                <a:solidFill>
                  <a:srgbClr val="FFFFFF"/>
                </a:solidFill>
              </a:rPr>
              <a:t>UAT </a:t>
            </a:r>
            <a:r>
              <a:rPr lang="en-US" sz="1100" dirty="0">
                <a:solidFill>
                  <a:srgbClr val="FFFFFF"/>
                </a:solidFill>
                <a:latin typeface="Calibri" pitchFamily="34" charset="0"/>
              </a:rPr>
              <a:t>Testing</a:t>
            </a:r>
            <a:r>
              <a:rPr lang="en-US" sz="1050" dirty="0">
                <a:solidFill>
                  <a:srgbClr val="FFFFFF"/>
                </a:solidFill>
              </a:rPr>
              <a:t> </a:t>
            </a:r>
          </a:p>
          <a:p>
            <a:pPr algn="ctr">
              <a:defRPr/>
            </a:pPr>
            <a:endParaRPr lang="en-US" sz="1200" b="1" dirty="0">
              <a:solidFill>
                <a:srgbClr val="FFFFFF"/>
              </a:solidFill>
            </a:endParaRPr>
          </a:p>
        </p:txBody>
      </p:sp>
      <p:sp>
        <p:nvSpPr>
          <p:cNvPr id="38" name="Rounded Rectangle 37"/>
          <p:cNvSpPr/>
          <p:nvPr/>
        </p:nvSpPr>
        <p:spPr>
          <a:xfrm>
            <a:off x="2057400" y="2872740"/>
            <a:ext cx="1600200" cy="228600"/>
          </a:xfrm>
          <a:prstGeom prst="roundRect">
            <a:avLst/>
          </a:prstGeom>
          <a:solidFill>
            <a:srgbClr val="4C99F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1" dirty="0">
              <a:solidFill>
                <a:srgbClr val="FFFFFF"/>
              </a:solidFill>
            </a:endParaRPr>
          </a:p>
          <a:p>
            <a:pPr algn="ctr">
              <a:defRPr/>
            </a:pPr>
            <a:r>
              <a:rPr lang="en-US" sz="1100" dirty="0">
                <a:solidFill>
                  <a:srgbClr val="FFFFFF"/>
                </a:solidFill>
                <a:latin typeface="Calibri" pitchFamily="34" charset="0"/>
              </a:rPr>
              <a:t>Exploratory</a:t>
            </a:r>
            <a:r>
              <a:rPr lang="en-US" sz="1050" dirty="0">
                <a:solidFill>
                  <a:srgbClr val="FFFFFF"/>
                </a:solidFill>
              </a:rPr>
              <a:t> Testing </a:t>
            </a:r>
          </a:p>
          <a:p>
            <a:pPr algn="ctr">
              <a:defRPr/>
            </a:pPr>
            <a:endParaRPr lang="en-US" sz="1200" b="1" dirty="0">
              <a:solidFill>
                <a:srgbClr val="FFFFFF"/>
              </a:solidFill>
            </a:endParaRPr>
          </a:p>
        </p:txBody>
      </p:sp>
      <p:sp>
        <p:nvSpPr>
          <p:cNvPr id="39" name="Rounded Rectangle 38"/>
          <p:cNvSpPr/>
          <p:nvPr/>
        </p:nvSpPr>
        <p:spPr>
          <a:xfrm>
            <a:off x="2057400" y="4015740"/>
            <a:ext cx="1600200" cy="228600"/>
          </a:xfrm>
          <a:prstGeom prst="roundRect">
            <a:avLst/>
          </a:prstGeom>
          <a:solidFill>
            <a:srgbClr val="4C99F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rgbClr val="FFFFFF"/>
                </a:solidFill>
                <a:latin typeface="Calibri" pitchFamily="34" charset="0"/>
              </a:rPr>
              <a:t>Automation</a:t>
            </a:r>
          </a:p>
        </p:txBody>
      </p:sp>
      <p:sp>
        <p:nvSpPr>
          <p:cNvPr id="40" name="Flowchart: Decision 39"/>
          <p:cNvSpPr/>
          <p:nvPr/>
        </p:nvSpPr>
        <p:spPr>
          <a:xfrm>
            <a:off x="3886200" y="24917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41" name="Flowchart: Decision 40"/>
          <p:cNvSpPr/>
          <p:nvPr/>
        </p:nvSpPr>
        <p:spPr>
          <a:xfrm>
            <a:off x="3886200" y="40919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42" name="Flowchart: Decision 41"/>
          <p:cNvSpPr/>
          <p:nvPr/>
        </p:nvSpPr>
        <p:spPr>
          <a:xfrm>
            <a:off x="3886200" y="45491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cxnSp>
        <p:nvCxnSpPr>
          <p:cNvPr id="43" name="Straight Connector 42"/>
          <p:cNvCxnSpPr/>
          <p:nvPr/>
        </p:nvCxnSpPr>
        <p:spPr>
          <a:xfrm>
            <a:off x="3657600" y="4587240"/>
            <a:ext cx="6781800" cy="38100"/>
          </a:xfrm>
          <a:prstGeom prst="line">
            <a:avLst/>
          </a:prstGeom>
          <a:ln w="3175">
            <a:prstDash val="sysDash"/>
          </a:ln>
        </p:spPr>
        <p:style>
          <a:lnRef idx="1">
            <a:schemeClr val="accent1"/>
          </a:lnRef>
          <a:fillRef idx="0">
            <a:schemeClr val="accent1"/>
          </a:fillRef>
          <a:effectRef idx="0">
            <a:schemeClr val="accent1"/>
          </a:effectRef>
          <a:fontRef idx="minor">
            <a:schemeClr val="tx1"/>
          </a:fontRef>
        </p:style>
      </p:cxnSp>
      <p:sp>
        <p:nvSpPr>
          <p:cNvPr id="44" name="Flowchart: Decision 43"/>
          <p:cNvSpPr/>
          <p:nvPr/>
        </p:nvSpPr>
        <p:spPr>
          <a:xfrm>
            <a:off x="3886200" y="52349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45" name="Flowchart: Decision 44"/>
          <p:cNvSpPr/>
          <p:nvPr/>
        </p:nvSpPr>
        <p:spPr>
          <a:xfrm>
            <a:off x="3886200" y="47777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46" name="Flowchart: Decision 45"/>
          <p:cNvSpPr/>
          <p:nvPr/>
        </p:nvSpPr>
        <p:spPr>
          <a:xfrm>
            <a:off x="3886200" y="55397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47" name="Rounded Rectangle 46"/>
          <p:cNvSpPr/>
          <p:nvPr/>
        </p:nvSpPr>
        <p:spPr>
          <a:xfrm>
            <a:off x="2057400" y="5158740"/>
            <a:ext cx="1600200" cy="228600"/>
          </a:xfrm>
          <a:prstGeom prst="roundRect">
            <a:avLst/>
          </a:prstGeom>
          <a:solidFill>
            <a:schemeClr val="accent2">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rgbClr val="FFFFFF"/>
                </a:solidFill>
                <a:latin typeface="Calibri" pitchFamily="34" charset="0"/>
              </a:rPr>
              <a:t>Metrics</a:t>
            </a:r>
          </a:p>
        </p:txBody>
      </p:sp>
      <p:sp>
        <p:nvSpPr>
          <p:cNvPr id="48" name="Rounded Rectangle 47"/>
          <p:cNvSpPr/>
          <p:nvPr/>
        </p:nvSpPr>
        <p:spPr>
          <a:xfrm>
            <a:off x="2057400" y="5387340"/>
            <a:ext cx="1600200" cy="228600"/>
          </a:xfrm>
          <a:prstGeom prst="roundRect">
            <a:avLst/>
          </a:prstGeom>
          <a:solidFill>
            <a:schemeClr val="accent2">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rgbClr val="FFFFFF"/>
                </a:solidFill>
                <a:latin typeface="Calibri" pitchFamily="34" charset="0"/>
              </a:rPr>
              <a:t>Best Practices</a:t>
            </a:r>
          </a:p>
        </p:txBody>
      </p:sp>
      <p:sp>
        <p:nvSpPr>
          <p:cNvPr id="49" name="Rounded Rectangle 48"/>
          <p:cNvSpPr/>
          <p:nvPr/>
        </p:nvSpPr>
        <p:spPr>
          <a:xfrm>
            <a:off x="2057400" y="5615940"/>
            <a:ext cx="1600200" cy="457200"/>
          </a:xfrm>
          <a:prstGeom prst="roundRect">
            <a:avLst/>
          </a:prstGeom>
          <a:solidFill>
            <a:schemeClr val="accent2">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rgbClr val="FFFFFF"/>
                </a:solidFill>
                <a:latin typeface="Calibri" pitchFamily="34" charset="0"/>
              </a:rPr>
              <a:t>Optimized</a:t>
            </a:r>
            <a:r>
              <a:rPr lang="en-US" sz="1200" dirty="0">
                <a:solidFill>
                  <a:srgbClr val="000000"/>
                </a:solidFill>
              </a:rPr>
              <a:t> </a:t>
            </a:r>
            <a:endParaRPr lang="en-US" sz="1100" dirty="0">
              <a:solidFill>
                <a:srgbClr val="FFFFFF"/>
              </a:solidFill>
              <a:latin typeface="Calibri" pitchFamily="34" charset="0"/>
            </a:endParaRPr>
          </a:p>
          <a:p>
            <a:pPr algn="ctr">
              <a:defRPr/>
            </a:pPr>
            <a:r>
              <a:rPr lang="en-US" sz="1200" dirty="0">
                <a:solidFill>
                  <a:srgbClr val="000000"/>
                </a:solidFill>
              </a:rPr>
              <a:t> </a:t>
            </a:r>
            <a:r>
              <a:rPr lang="en-US" sz="1100" dirty="0">
                <a:solidFill>
                  <a:srgbClr val="FFFFFF"/>
                </a:solidFill>
                <a:latin typeface="Calibri" pitchFamily="34" charset="0"/>
              </a:rPr>
              <a:t>pack</a:t>
            </a:r>
          </a:p>
        </p:txBody>
      </p:sp>
      <p:cxnSp>
        <p:nvCxnSpPr>
          <p:cNvPr id="50" name="Straight Connector 49"/>
          <p:cNvCxnSpPr/>
          <p:nvPr/>
        </p:nvCxnSpPr>
        <p:spPr>
          <a:xfrm>
            <a:off x="3657600" y="5920740"/>
            <a:ext cx="6781800" cy="38100"/>
          </a:xfrm>
          <a:prstGeom prst="line">
            <a:avLst/>
          </a:prstGeom>
          <a:ln w="3175">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657600" y="2110740"/>
            <a:ext cx="6781800" cy="38100"/>
          </a:xfrm>
          <a:prstGeom prst="line">
            <a:avLst/>
          </a:prstGeom>
          <a:ln w="3175">
            <a:prstDash val="sysDash"/>
          </a:ln>
        </p:spPr>
        <p:style>
          <a:lnRef idx="1">
            <a:schemeClr val="accent1"/>
          </a:lnRef>
          <a:fillRef idx="0">
            <a:schemeClr val="accent1"/>
          </a:fillRef>
          <a:effectRef idx="0">
            <a:schemeClr val="accent1"/>
          </a:effectRef>
          <a:fontRef idx="minor">
            <a:schemeClr val="tx1"/>
          </a:fontRef>
        </p:style>
      </p:cxnSp>
      <p:sp>
        <p:nvSpPr>
          <p:cNvPr id="52" name="Flowchart: Decision 51"/>
          <p:cNvSpPr/>
          <p:nvPr/>
        </p:nvSpPr>
        <p:spPr>
          <a:xfrm>
            <a:off x="3886200" y="20345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53" name="Flowchart: Decision 52"/>
          <p:cNvSpPr/>
          <p:nvPr/>
        </p:nvSpPr>
        <p:spPr>
          <a:xfrm>
            <a:off x="5638800" y="31775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54" name="Flowchart: Decision 53"/>
          <p:cNvSpPr/>
          <p:nvPr/>
        </p:nvSpPr>
        <p:spPr>
          <a:xfrm>
            <a:off x="5638800" y="47015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55" name="Flowchart: Decision 54"/>
          <p:cNvSpPr/>
          <p:nvPr/>
        </p:nvSpPr>
        <p:spPr>
          <a:xfrm>
            <a:off x="5638800" y="50063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56" name="Flowchart: Decision 55"/>
          <p:cNvSpPr/>
          <p:nvPr/>
        </p:nvSpPr>
        <p:spPr>
          <a:xfrm>
            <a:off x="8135691" y="27203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57" name="Flowchart: Decision 56"/>
          <p:cNvSpPr/>
          <p:nvPr/>
        </p:nvSpPr>
        <p:spPr>
          <a:xfrm>
            <a:off x="8135691" y="23393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58" name="Flowchart: Decision 57"/>
          <p:cNvSpPr/>
          <p:nvPr/>
        </p:nvSpPr>
        <p:spPr>
          <a:xfrm>
            <a:off x="8135691" y="31775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59" name="Flowchart: Decision 58"/>
          <p:cNvSpPr/>
          <p:nvPr/>
        </p:nvSpPr>
        <p:spPr>
          <a:xfrm>
            <a:off x="8135691" y="38633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60" name="Flowchart: Decision 59"/>
          <p:cNvSpPr/>
          <p:nvPr/>
        </p:nvSpPr>
        <p:spPr>
          <a:xfrm>
            <a:off x="8135691" y="58445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61" name="Flowchart: Decision 60"/>
          <p:cNvSpPr/>
          <p:nvPr/>
        </p:nvSpPr>
        <p:spPr>
          <a:xfrm>
            <a:off x="8135691" y="47015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62" name="Flowchart: Decision 61"/>
          <p:cNvSpPr/>
          <p:nvPr/>
        </p:nvSpPr>
        <p:spPr>
          <a:xfrm>
            <a:off x="9982200" y="27965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63" name="Flowchart: Decision 62"/>
          <p:cNvSpPr/>
          <p:nvPr/>
        </p:nvSpPr>
        <p:spPr>
          <a:xfrm>
            <a:off x="9982200" y="24155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64" name="Flowchart: Decision 63"/>
          <p:cNvSpPr/>
          <p:nvPr/>
        </p:nvSpPr>
        <p:spPr>
          <a:xfrm>
            <a:off x="9982200" y="32537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65" name="Flowchart: Decision 64"/>
          <p:cNvSpPr/>
          <p:nvPr/>
        </p:nvSpPr>
        <p:spPr>
          <a:xfrm>
            <a:off x="9982200" y="39395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66" name="Flowchart: Decision 65"/>
          <p:cNvSpPr/>
          <p:nvPr/>
        </p:nvSpPr>
        <p:spPr>
          <a:xfrm>
            <a:off x="9982200" y="589788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67" name="Flowchart: Decision 66"/>
          <p:cNvSpPr/>
          <p:nvPr/>
        </p:nvSpPr>
        <p:spPr>
          <a:xfrm>
            <a:off x="9982200" y="47777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68" name="Flowchart: Decision 67"/>
          <p:cNvSpPr/>
          <p:nvPr/>
        </p:nvSpPr>
        <p:spPr>
          <a:xfrm>
            <a:off x="9982200" y="50825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69" name="Flowchart: Decision 68"/>
          <p:cNvSpPr/>
          <p:nvPr/>
        </p:nvSpPr>
        <p:spPr>
          <a:xfrm>
            <a:off x="9982200" y="21107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70" name="Flowchart: Decision 69"/>
          <p:cNvSpPr/>
          <p:nvPr/>
        </p:nvSpPr>
        <p:spPr>
          <a:xfrm>
            <a:off x="5648325" y="24536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71" name="Flowchart: Decision 70"/>
          <p:cNvSpPr/>
          <p:nvPr/>
        </p:nvSpPr>
        <p:spPr>
          <a:xfrm>
            <a:off x="3905250" y="226314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72" name="Flowchart: Decision 71"/>
          <p:cNvSpPr/>
          <p:nvPr/>
        </p:nvSpPr>
        <p:spPr>
          <a:xfrm>
            <a:off x="4474553" y="2968437"/>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73" name="Flowchart: Decision 72"/>
          <p:cNvSpPr/>
          <p:nvPr/>
        </p:nvSpPr>
        <p:spPr>
          <a:xfrm>
            <a:off x="4474553" y="5254437"/>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74" name="Flowchart: Decision 73"/>
          <p:cNvSpPr/>
          <p:nvPr/>
        </p:nvSpPr>
        <p:spPr>
          <a:xfrm>
            <a:off x="4474553" y="2739837"/>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75" name="Flowchart: Decision 74"/>
          <p:cNvSpPr/>
          <p:nvPr/>
        </p:nvSpPr>
        <p:spPr>
          <a:xfrm>
            <a:off x="4474553" y="4340037"/>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76" name="Flowchart: Decision 75"/>
          <p:cNvSpPr/>
          <p:nvPr/>
        </p:nvSpPr>
        <p:spPr>
          <a:xfrm>
            <a:off x="4474553" y="5483037"/>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77" name="Flowchart: Decision 76"/>
          <p:cNvSpPr/>
          <p:nvPr/>
        </p:nvSpPr>
        <p:spPr>
          <a:xfrm>
            <a:off x="4474553" y="5025837"/>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78" name="Flowchart: Decision 77"/>
          <p:cNvSpPr/>
          <p:nvPr/>
        </p:nvSpPr>
        <p:spPr>
          <a:xfrm>
            <a:off x="4474553" y="5787837"/>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79" name="Flowchart: Decision 78"/>
          <p:cNvSpPr/>
          <p:nvPr/>
        </p:nvSpPr>
        <p:spPr>
          <a:xfrm>
            <a:off x="4474553" y="2282637"/>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80" name="Flowchart: Decision 79"/>
          <p:cNvSpPr/>
          <p:nvPr/>
        </p:nvSpPr>
        <p:spPr>
          <a:xfrm>
            <a:off x="4493603" y="2511237"/>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81" name="Flowchart: Decision 80"/>
          <p:cNvSpPr/>
          <p:nvPr/>
        </p:nvSpPr>
        <p:spPr>
          <a:xfrm>
            <a:off x="5084172" y="5268608"/>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82" name="Flowchart: Decision 81"/>
          <p:cNvSpPr/>
          <p:nvPr/>
        </p:nvSpPr>
        <p:spPr>
          <a:xfrm>
            <a:off x="5084172" y="2754008"/>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83" name="Flowchart: Decision 82"/>
          <p:cNvSpPr/>
          <p:nvPr/>
        </p:nvSpPr>
        <p:spPr>
          <a:xfrm>
            <a:off x="5084172" y="5802008"/>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84" name="Flowchart: Decision 83"/>
          <p:cNvSpPr/>
          <p:nvPr/>
        </p:nvSpPr>
        <p:spPr>
          <a:xfrm>
            <a:off x="5084172" y="2296808"/>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85" name="Flowchart: Decision 84"/>
          <p:cNvSpPr/>
          <p:nvPr/>
        </p:nvSpPr>
        <p:spPr>
          <a:xfrm>
            <a:off x="4478091" y="3429194"/>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86" name="Flowchart: Decision 85"/>
          <p:cNvSpPr/>
          <p:nvPr/>
        </p:nvSpPr>
        <p:spPr>
          <a:xfrm>
            <a:off x="6601446" y="2752589"/>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87" name="Flowchart: Decision 86"/>
          <p:cNvSpPr/>
          <p:nvPr/>
        </p:nvSpPr>
        <p:spPr>
          <a:xfrm>
            <a:off x="6601446" y="3209789"/>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88" name="Flowchart: Decision 87"/>
          <p:cNvSpPr/>
          <p:nvPr/>
        </p:nvSpPr>
        <p:spPr>
          <a:xfrm>
            <a:off x="6601446" y="4733789"/>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89" name="Flowchart: Decision 88"/>
          <p:cNvSpPr/>
          <p:nvPr/>
        </p:nvSpPr>
        <p:spPr>
          <a:xfrm>
            <a:off x="6601446" y="5038589"/>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90" name="Flowchart: Decision 89"/>
          <p:cNvSpPr/>
          <p:nvPr/>
        </p:nvSpPr>
        <p:spPr>
          <a:xfrm>
            <a:off x="6610971" y="2485889"/>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91" name="Flowchart: Decision 90"/>
          <p:cNvSpPr/>
          <p:nvPr/>
        </p:nvSpPr>
        <p:spPr>
          <a:xfrm>
            <a:off x="8755494" y="3521703"/>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92" name="Flowchart: Decision 91"/>
          <p:cNvSpPr/>
          <p:nvPr/>
        </p:nvSpPr>
        <p:spPr>
          <a:xfrm>
            <a:off x="8766924" y="3933183"/>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93" name="Flowchart: Decision 92"/>
          <p:cNvSpPr/>
          <p:nvPr/>
        </p:nvSpPr>
        <p:spPr>
          <a:xfrm>
            <a:off x="8766924" y="4687563"/>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94" name="Flowchart: Decision 93"/>
          <p:cNvSpPr/>
          <p:nvPr/>
        </p:nvSpPr>
        <p:spPr>
          <a:xfrm>
            <a:off x="8766924" y="5525763"/>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95" name="Flowchart: Decision 94"/>
          <p:cNvSpPr/>
          <p:nvPr/>
        </p:nvSpPr>
        <p:spPr>
          <a:xfrm>
            <a:off x="8766924" y="5830563"/>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96" name="Flowchart: Decision 95"/>
          <p:cNvSpPr/>
          <p:nvPr/>
        </p:nvSpPr>
        <p:spPr>
          <a:xfrm>
            <a:off x="8707869" y="3235331"/>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97" name="Flowchart: Decision 96"/>
          <p:cNvSpPr/>
          <p:nvPr/>
        </p:nvSpPr>
        <p:spPr>
          <a:xfrm>
            <a:off x="8710610" y="2740712"/>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98" name="Flowchart: Decision 97"/>
          <p:cNvSpPr/>
          <p:nvPr/>
        </p:nvSpPr>
        <p:spPr>
          <a:xfrm>
            <a:off x="9189678" y="2964083"/>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99" name="Flowchart: Decision 98"/>
          <p:cNvSpPr/>
          <p:nvPr/>
        </p:nvSpPr>
        <p:spPr>
          <a:xfrm>
            <a:off x="9189678" y="3421283"/>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00" name="Flowchart: Decision 99"/>
          <p:cNvSpPr/>
          <p:nvPr/>
        </p:nvSpPr>
        <p:spPr>
          <a:xfrm>
            <a:off x="9189678" y="4107083"/>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01" name="Flowchart: Decision 100"/>
          <p:cNvSpPr/>
          <p:nvPr/>
        </p:nvSpPr>
        <p:spPr>
          <a:xfrm>
            <a:off x="9189678" y="4945283"/>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02" name="Flowchart: Decision 101"/>
          <p:cNvSpPr/>
          <p:nvPr/>
        </p:nvSpPr>
        <p:spPr>
          <a:xfrm>
            <a:off x="9189678" y="5250083"/>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03" name="Flowchart: Decision 102"/>
          <p:cNvSpPr/>
          <p:nvPr/>
        </p:nvSpPr>
        <p:spPr>
          <a:xfrm>
            <a:off x="9199203" y="2654851"/>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04" name="Flowchart: Decision 103"/>
          <p:cNvSpPr/>
          <p:nvPr/>
        </p:nvSpPr>
        <p:spPr>
          <a:xfrm>
            <a:off x="9213374" y="2137372"/>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05" name="Flowchart: Decision 104"/>
          <p:cNvSpPr/>
          <p:nvPr/>
        </p:nvSpPr>
        <p:spPr>
          <a:xfrm>
            <a:off x="4467458" y="4513703"/>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06" name="Flowchart: Decision 105"/>
          <p:cNvSpPr/>
          <p:nvPr/>
        </p:nvSpPr>
        <p:spPr>
          <a:xfrm>
            <a:off x="5674237" y="4462326"/>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07" name="Flowchart: Decision 106"/>
          <p:cNvSpPr/>
          <p:nvPr/>
        </p:nvSpPr>
        <p:spPr>
          <a:xfrm>
            <a:off x="7668714" y="2667525"/>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08" name="Flowchart: Decision 107"/>
          <p:cNvSpPr/>
          <p:nvPr/>
        </p:nvSpPr>
        <p:spPr>
          <a:xfrm>
            <a:off x="7668714" y="3124725"/>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09" name="Flowchart: Decision 108"/>
          <p:cNvSpPr/>
          <p:nvPr/>
        </p:nvSpPr>
        <p:spPr>
          <a:xfrm>
            <a:off x="7668714" y="3833385"/>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10" name="Flowchart: Decision 109"/>
          <p:cNvSpPr/>
          <p:nvPr/>
        </p:nvSpPr>
        <p:spPr>
          <a:xfrm>
            <a:off x="7704151" y="4733865"/>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11" name="Flowchart: Decision 110"/>
          <p:cNvSpPr/>
          <p:nvPr/>
        </p:nvSpPr>
        <p:spPr>
          <a:xfrm>
            <a:off x="7704151" y="5191065"/>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12" name="Flowchart: Decision 111"/>
          <p:cNvSpPr/>
          <p:nvPr/>
        </p:nvSpPr>
        <p:spPr>
          <a:xfrm>
            <a:off x="7704151" y="5876865"/>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13" name="Flowchart: Decision 112"/>
          <p:cNvSpPr/>
          <p:nvPr/>
        </p:nvSpPr>
        <p:spPr>
          <a:xfrm>
            <a:off x="4441233" y="4084631"/>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14" name="Flowchart: Decision 113"/>
          <p:cNvSpPr/>
          <p:nvPr/>
        </p:nvSpPr>
        <p:spPr>
          <a:xfrm>
            <a:off x="5631180" y="412242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27" name="TextBox 126"/>
          <p:cNvSpPr txBox="1"/>
          <p:nvPr/>
        </p:nvSpPr>
        <p:spPr>
          <a:xfrm rot="16200000">
            <a:off x="3557338" y="1346242"/>
            <a:ext cx="938685" cy="369332"/>
          </a:xfrm>
          <a:prstGeom prst="rect">
            <a:avLst/>
          </a:prstGeom>
          <a:solidFill>
            <a:srgbClr val="FFC82E">
              <a:lumMod val="40000"/>
              <a:lumOff val="60000"/>
            </a:srgbClr>
          </a:solidFill>
          <a:ln>
            <a:solidFill>
              <a:sysClr val="window" lastClr="FFFFFF"/>
            </a:solidFill>
          </a:ln>
        </p:spPr>
        <p:txBody>
          <a:bodyPr wrap="square" rtlCol="0" anchor="ctr">
            <a:spAutoFit/>
          </a:bodyPr>
          <a:lstStyle/>
          <a:p>
            <a:pPr algn="ctr">
              <a:defRPr/>
            </a:pPr>
            <a:r>
              <a:rPr lang="en-US" sz="900" b="1" kern="0" dirty="0">
                <a:solidFill>
                  <a:prstClr val="black"/>
                </a:solidFill>
              </a:rPr>
              <a:t> Lead Management</a:t>
            </a:r>
          </a:p>
        </p:txBody>
      </p:sp>
      <p:sp>
        <p:nvSpPr>
          <p:cNvPr id="128" name="TextBox 127"/>
          <p:cNvSpPr txBox="1"/>
          <p:nvPr/>
        </p:nvSpPr>
        <p:spPr>
          <a:xfrm rot="16200000">
            <a:off x="4046614" y="1327847"/>
            <a:ext cx="947618" cy="369332"/>
          </a:xfrm>
          <a:prstGeom prst="rect">
            <a:avLst/>
          </a:prstGeom>
          <a:solidFill>
            <a:srgbClr val="FFC82E">
              <a:lumMod val="40000"/>
              <a:lumOff val="60000"/>
            </a:srgbClr>
          </a:solidFill>
          <a:ln>
            <a:solidFill>
              <a:sysClr val="window" lastClr="FFFFFF"/>
            </a:solidFill>
          </a:ln>
        </p:spPr>
        <p:txBody>
          <a:bodyPr wrap="square" rtlCol="0" anchor="ctr">
            <a:spAutoFit/>
          </a:bodyPr>
          <a:lstStyle/>
          <a:p>
            <a:pPr algn="ctr">
              <a:defRPr/>
            </a:pPr>
            <a:r>
              <a:rPr lang="en-US" sz="900" b="1" kern="0" dirty="0">
                <a:solidFill>
                  <a:prstClr val="black"/>
                </a:solidFill>
              </a:rPr>
              <a:t>Contact &amp; Accounts</a:t>
            </a:r>
          </a:p>
        </p:txBody>
      </p:sp>
      <p:sp>
        <p:nvSpPr>
          <p:cNvPr id="129" name="TextBox 128"/>
          <p:cNvSpPr txBox="1"/>
          <p:nvPr/>
        </p:nvSpPr>
        <p:spPr>
          <a:xfrm rot="16200000">
            <a:off x="5222488" y="1350705"/>
            <a:ext cx="947618" cy="369332"/>
          </a:xfrm>
          <a:prstGeom prst="rect">
            <a:avLst/>
          </a:prstGeom>
          <a:solidFill>
            <a:srgbClr val="FFC82E">
              <a:lumMod val="40000"/>
              <a:lumOff val="60000"/>
            </a:srgbClr>
          </a:solidFill>
          <a:ln>
            <a:solidFill>
              <a:sysClr val="window" lastClr="FFFFFF"/>
            </a:solidFill>
          </a:ln>
        </p:spPr>
        <p:txBody>
          <a:bodyPr wrap="square" rtlCol="0" anchor="ctr">
            <a:spAutoFit/>
          </a:bodyPr>
          <a:lstStyle/>
          <a:p>
            <a:pPr algn="ctr">
              <a:defRPr/>
            </a:pPr>
            <a:r>
              <a:rPr lang="en-US" sz="900" b="1" kern="0" dirty="0">
                <a:solidFill>
                  <a:prstClr val="black"/>
                </a:solidFill>
              </a:rPr>
              <a:t>Opportunity Management</a:t>
            </a:r>
          </a:p>
        </p:txBody>
      </p:sp>
      <p:sp>
        <p:nvSpPr>
          <p:cNvPr id="130" name="TextBox 129"/>
          <p:cNvSpPr txBox="1"/>
          <p:nvPr/>
        </p:nvSpPr>
        <p:spPr>
          <a:xfrm rot="16200000">
            <a:off x="4571198" y="1350707"/>
            <a:ext cx="947618" cy="369332"/>
          </a:xfrm>
          <a:prstGeom prst="rect">
            <a:avLst/>
          </a:prstGeom>
          <a:solidFill>
            <a:srgbClr val="FFC82E">
              <a:lumMod val="40000"/>
              <a:lumOff val="60000"/>
            </a:srgbClr>
          </a:solidFill>
          <a:ln>
            <a:solidFill>
              <a:sysClr val="window" lastClr="FFFFFF"/>
            </a:solidFill>
          </a:ln>
        </p:spPr>
        <p:txBody>
          <a:bodyPr wrap="square" rtlCol="0" anchor="ctr">
            <a:spAutoFit/>
          </a:bodyPr>
          <a:lstStyle/>
          <a:p>
            <a:pPr algn="ctr">
              <a:defRPr/>
            </a:pPr>
            <a:r>
              <a:rPr lang="en-US" sz="900" b="1" kern="0" dirty="0" smtClean="0">
                <a:solidFill>
                  <a:prstClr val="black"/>
                </a:solidFill>
              </a:rPr>
              <a:t>PRM &amp; Chatter</a:t>
            </a:r>
            <a:endParaRPr lang="en-US" sz="900" b="1" kern="0" dirty="0">
              <a:solidFill>
                <a:prstClr val="black"/>
              </a:solidFill>
            </a:endParaRPr>
          </a:p>
        </p:txBody>
      </p:sp>
      <p:sp>
        <p:nvSpPr>
          <p:cNvPr id="135" name="TextBox 134"/>
          <p:cNvSpPr txBox="1"/>
          <p:nvPr/>
        </p:nvSpPr>
        <p:spPr>
          <a:xfrm>
            <a:off x="3829049" y="685799"/>
            <a:ext cx="2051913" cy="333408"/>
          </a:xfrm>
          <a:prstGeom prst="rect">
            <a:avLst/>
          </a:prstGeom>
          <a:solidFill>
            <a:srgbClr val="FFC82E"/>
          </a:solidFill>
        </p:spPr>
        <p:txBody>
          <a:bodyPr wrap="square" rtlCol="0" anchor="ctr">
            <a:noAutofit/>
          </a:bodyPr>
          <a:lstStyle/>
          <a:p>
            <a:pPr algn="ctr">
              <a:defRPr/>
            </a:pPr>
            <a:r>
              <a:rPr lang="en-US" sz="900" b="1" kern="0" dirty="0">
                <a:solidFill>
                  <a:prstClr val="black"/>
                </a:solidFill>
              </a:rPr>
              <a:t>Sales Cloud</a:t>
            </a:r>
          </a:p>
        </p:txBody>
      </p:sp>
      <p:sp>
        <p:nvSpPr>
          <p:cNvPr id="136" name="TextBox 135"/>
          <p:cNvSpPr txBox="1"/>
          <p:nvPr/>
        </p:nvSpPr>
        <p:spPr>
          <a:xfrm>
            <a:off x="6423659" y="708659"/>
            <a:ext cx="1963297" cy="352264"/>
          </a:xfrm>
          <a:prstGeom prst="rect">
            <a:avLst/>
          </a:prstGeom>
          <a:solidFill>
            <a:srgbClr val="FFC82E"/>
          </a:solidFill>
        </p:spPr>
        <p:txBody>
          <a:bodyPr wrap="square" rtlCol="0" anchor="ctr">
            <a:noAutofit/>
          </a:bodyPr>
          <a:lstStyle/>
          <a:p>
            <a:pPr algn="ctr">
              <a:defRPr/>
            </a:pPr>
            <a:r>
              <a:rPr lang="en-US" sz="900" b="1" kern="0" dirty="0" smtClean="0">
                <a:solidFill>
                  <a:prstClr val="black"/>
                </a:solidFill>
              </a:rPr>
              <a:t>Service </a:t>
            </a:r>
            <a:r>
              <a:rPr lang="en-US" sz="900" b="1" kern="0" dirty="0">
                <a:solidFill>
                  <a:prstClr val="black"/>
                </a:solidFill>
              </a:rPr>
              <a:t>Cloud</a:t>
            </a:r>
          </a:p>
        </p:txBody>
      </p:sp>
      <p:sp>
        <p:nvSpPr>
          <p:cNvPr id="137" name="TextBox 136"/>
          <p:cNvSpPr txBox="1"/>
          <p:nvPr/>
        </p:nvSpPr>
        <p:spPr>
          <a:xfrm>
            <a:off x="8599169" y="701039"/>
            <a:ext cx="1963297" cy="352264"/>
          </a:xfrm>
          <a:prstGeom prst="rect">
            <a:avLst/>
          </a:prstGeom>
          <a:solidFill>
            <a:srgbClr val="FFC82E"/>
          </a:solidFill>
        </p:spPr>
        <p:txBody>
          <a:bodyPr wrap="square" rtlCol="0" anchor="ctr">
            <a:noAutofit/>
          </a:bodyPr>
          <a:lstStyle/>
          <a:p>
            <a:pPr algn="ctr">
              <a:defRPr/>
            </a:pPr>
            <a:r>
              <a:rPr lang="en-US" sz="900" b="1" kern="0" dirty="0" smtClean="0">
                <a:solidFill>
                  <a:prstClr val="black"/>
                </a:solidFill>
              </a:rPr>
              <a:t>Marketing Cloud</a:t>
            </a:r>
            <a:endParaRPr lang="en-US" sz="900" b="1" kern="0" dirty="0">
              <a:solidFill>
                <a:prstClr val="black"/>
              </a:solidFill>
            </a:endParaRPr>
          </a:p>
        </p:txBody>
      </p:sp>
      <p:sp>
        <p:nvSpPr>
          <p:cNvPr id="138" name="TextBox 137"/>
          <p:cNvSpPr txBox="1"/>
          <p:nvPr/>
        </p:nvSpPr>
        <p:spPr>
          <a:xfrm rot="16200000">
            <a:off x="6266644" y="1396429"/>
            <a:ext cx="947618" cy="369332"/>
          </a:xfrm>
          <a:prstGeom prst="rect">
            <a:avLst/>
          </a:prstGeom>
          <a:solidFill>
            <a:srgbClr val="00C4E0">
              <a:lumMod val="20000"/>
              <a:lumOff val="80000"/>
            </a:srgbClr>
          </a:solidFill>
          <a:ln>
            <a:solidFill>
              <a:sysClr val="window" lastClr="FFFFFF"/>
            </a:solidFill>
          </a:ln>
        </p:spPr>
        <p:txBody>
          <a:bodyPr wrap="square" rtlCol="0" anchor="ctr">
            <a:spAutoFit/>
          </a:bodyPr>
          <a:lstStyle/>
          <a:p>
            <a:pPr algn="ctr">
              <a:defRPr/>
            </a:pPr>
            <a:r>
              <a:rPr lang="en-US" sz="900" b="1" kern="0" dirty="0">
                <a:solidFill>
                  <a:prstClr val="black"/>
                </a:solidFill>
              </a:rPr>
              <a:t> Solution Management</a:t>
            </a:r>
          </a:p>
        </p:txBody>
      </p:sp>
      <p:sp>
        <p:nvSpPr>
          <p:cNvPr id="139" name="TextBox 138"/>
          <p:cNvSpPr txBox="1"/>
          <p:nvPr/>
        </p:nvSpPr>
        <p:spPr>
          <a:xfrm rot="16200000">
            <a:off x="6800237" y="1396429"/>
            <a:ext cx="947618" cy="369332"/>
          </a:xfrm>
          <a:prstGeom prst="rect">
            <a:avLst/>
          </a:prstGeom>
          <a:solidFill>
            <a:srgbClr val="00C4E0">
              <a:lumMod val="20000"/>
              <a:lumOff val="80000"/>
            </a:srgbClr>
          </a:solidFill>
          <a:ln>
            <a:solidFill>
              <a:sysClr val="window" lastClr="FFFFFF"/>
            </a:solidFill>
          </a:ln>
        </p:spPr>
        <p:txBody>
          <a:bodyPr wrap="square" rtlCol="0" anchor="ctr">
            <a:spAutoFit/>
          </a:bodyPr>
          <a:lstStyle/>
          <a:p>
            <a:pPr algn="ctr">
              <a:defRPr/>
            </a:pPr>
            <a:r>
              <a:rPr lang="en-US" sz="900" b="1" kern="0" dirty="0">
                <a:solidFill>
                  <a:prstClr val="black"/>
                </a:solidFill>
              </a:rPr>
              <a:t>Case Management</a:t>
            </a:r>
          </a:p>
        </p:txBody>
      </p:sp>
      <p:sp>
        <p:nvSpPr>
          <p:cNvPr id="140" name="TextBox 139"/>
          <p:cNvSpPr txBox="1"/>
          <p:nvPr/>
        </p:nvSpPr>
        <p:spPr>
          <a:xfrm rot="16200000">
            <a:off x="7265254" y="1385711"/>
            <a:ext cx="969054" cy="369332"/>
          </a:xfrm>
          <a:prstGeom prst="rect">
            <a:avLst/>
          </a:prstGeom>
          <a:solidFill>
            <a:srgbClr val="00C4E0">
              <a:lumMod val="20000"/>
              <a:lumOff val="80000"/>
            </a:srgbClr>
          </a:solidFill>
          <a:ln>
            <a:solidFill>
              <a:sysClr val="window" lastClr="FFFFFF"/>
            </a:solidFill>
          </a:ln>
        </p:spPr>
        <p:txBody>
          <a:bodyPr wrap="square" rtlCol="0" anchor="ctr">
            <a:spAutoFit/>
          </a:bodyPr>
          <a:lstStyle/>
          <a:p>
            <a:pPr algn="ctr">
              <a:defRPr/>
            </a:pPr>
            <a:r>
              <a:rPr lang="en-US" sz="900" b="1" kern="0" dirty="0">
                <a:solidFill>
                  <a:prstClr val="black"/>
                </a:solidFill>
              </a:rPr>
              <a:t> Knowledge Management</a:t>
            </a:r>
          </a:p>
        </p:txBody>
      </p:sp>
      <p:sp>
        <p:nvSpPr>
          <p:cNvPr id="141" name="TextBox 140"/>
          <p:cNvSpPr txBox="1"/>
          <p:nvPr/>
        </p:nvSpPr>
        <p:spPr>
          <a:xfrm rot="16200000">
            <a:off x="7766314" y="1396429"/>
            <a:ext cx="947618" cy="369332"/>
          </a:xfrm>
          <a:prstGeom prst="rect">
            <a:avLst/>
          </a:prstGeom>
          <a:solidFill>
            <a:srgbClr val="00C4E0">
              <a:lumMod val="20000"/>
              <a:lumOff val="80000"/>
            </a:srgbClr>
          </a:solidFill>
          <a:ln>
            <a:solidFill>
              <a:sysClr val="window" lastClr="FFFFFF"/>
            </a:solidFill>
          </a:ln>
        </p:spPr>
        <p:txBody>
          <a:bodyPr wrap="square" rtlCol="0" anchor="ctr">
            <a:spAutoFit/>
          </a:bodyPr>
          <a:lstStyle/>
          <a:p>
            <a:pPr algn="ctr">
              <a:defRPr/>
            </a:pPr>
            <a:r>
              <a:rPr lang="en-US" sz="900" b="1" kern="0" dirty="0">
                <a:solidFill>
                  <a:prstClr val="black"/>
                </a:solidFill>
              </a:rPr>
              <a:t> Contracts Management</a:t>
            </a:r>
          </a:p>
        </p:txBody>
      </p:sp>
      <p:sp>
        <p:nvSpPr>
          <p:cNvPr id="147" name="Flowchart: Decision 146"/>
          <p:cNvSpPr/>
          <p:nvPr/>
        </p:nvSpPr>
        <p:spPr>
          <a:xfrm>
            <a:off x="7142466" y="2756399"/>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48" name="Flowchart: Decision 147"/>
          <p:cNvSpPr/>
          <p:nvPr/>
        </p:nvSpPr>
        <p:spPr>
          <a:xfrm>
            <a:off x="7142466" y="3213599"/>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49" name="Flowchart: Decision 148"/>
          <p:cNvSpPr/>
          <p:nvPr/>
        </p:nvSpPr>
        <p:spPr>
          <a:xfrm>
            <a:off x="7142466" y="4737599"/>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50" name="Flowchart: Decision 149"/>
          <p:cNvSpPr/>
          <p:nvPr/>
        </p:nvSpPr>
        <p:spPr>
          <a:xfrm>
            <a:off x="7142466" y="5042399"/>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51" name="Flowchart: Decision 150"/>
          <p:cNvSpPr/>
          <p:nvPr/>
        </p:nvSpPr>
        <p:spPr>
          <a:xfrm>
            <a:off x="7151991" y="2489699"/>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57" name="Flowchart: Decision 156"/>
          <p:cNvSpPr/>
          <p:nvPr/>
        </p:nvSpPr>
        <p:spPr>
          <a:xfrm>
            <a:off x="9627984" y="2965443"/>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58" name="Flowchart: Decision 157"/>
          <p:cNvSpPr/>
          <p:nvPr/>
        </p:nvSpPr>
        <p:spPr>
          <a:xfrm>
            <a:off x="9627984" y="3422643"/>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59" name="Flowchart: Decision 158"/>
          <p:cNvSpPr/>
          <p:nvPr/>
        </p:nvSpPr>
        <p:spPr>
          <a:xfrm>
            <a:off x="9627984" y="4108443"/>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60" name="Flowchart: Decision 159"/>
          <p:cNvSpPr/>
          <p:nvPr/>
        </p:nvSpPr>
        <p:spPr>
          <a:xfrm>
            <a:off x="9627984" y="4946643"/>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61" name="Flowchart: Decision 160"/>
          <p:cNvSpPr/>
          <p:nvPr/>
        </p:nvSpPr>
        <p:spPr>
          <a:xfrm>
            <a:off x="9627984" y="5251443"/>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62" name="Flowchart: Decision 161"/>
          <p:cNvSpPr/>
          <p:nvPr/>
        </p:nvSpPr>
        <p:spPr>
          <a:xfrm>
            <a:off x="9633813" y="2656035"/>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63" name="Flowchart: Decision 162"/>
          <p:cNvSpPr/>
          <p:nvPr/>
        </p:nvSpPr>
        <p:spPr>
          <a:xfrm>
            <a:off x="9647984" y="2138556"/>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65" name="TextBox 164"/>
          <p:cNvSpPr txBox="1"/>
          <p:nvPr/>
        </p:nvSpPr>
        <p:spPr>
          <a:xfrm rot="16200000">
            <a:off x="8317350" y="1442818"/>
            <a:ext cx="947618" cy="230832"/>
          </a:xfrm>
          <a:prstGeom prst="rect">
            <a:avLst/>
          </a:prstGeom>
          <a:solidFill>
            <a:srgbClr val="00C4E0">
              <a:lumMod val="75000"/>
            </a:srgbClr>
          </a:solidFill>
          <a:ln>
            <a:solidFill>
              <a:sysClr val="window" lastClr="FFFFFF"/>
            </a:solidFill>
          </a:ln>
        </p:spPr>
        <p:txBody>
          <a:bodyPr wrap="square" rtlCol="0" anchor="ctr">
            <a:spAutoFit/>
          </a:bodyPr>
          <a:lstStyle/>
          <a:p>
            <a:pPr algn="ctr">
              <a:defRPr/>
            </a:pPr>
            <a:r>
              <a:rPr lang="en-US" sz="900" b="1" kern="0" dirty="0" smtClean="0">
                <a:solidFill>
                  <a:sysClr val="window" lastClr="FFFFFF"/>
                </a:solidFill>
              </a:rPr>
              <a:t>Campaign</a:t>
            </a:r>
            <a:endParaRPr lang="en-US" sz="900" b="1" kern="0" dirty="0">
              <a:solidFill>
                <a:sysClr val="window" lastClr="FFFFFF"/>
              </a:solidFill>
            </a:endParaRPr>
          </a:p>
        </p:txBody>
      </p:sp>
      <p:sp>
        <p:nvSpPr>
          <p:cNvPr id="166" name="TextBox 165"/>
          <p:cNvSpPr txBox="1"/>
          <p:nvPr/>
        </p:nvSpPr>
        <p:spPr>
          <a:xfrm rot="16200000">
            <a:off x="8785071" y="1442818"/>
            <a:ext cx="947618" cy="230832"/>
          </a:xfrm>
          <a:prstGeom prst="rect">
            <a:avLst/>
          </a:prstGeom>
          <a:solidFill>
            <a:srgbClr val="00C4E0">
              <a:lumMod val="75000"/>
            </a:srgbClr>
          </a:solidFill>
          <a:ln>
            <a:solidFill>
              <a:sysClr val="window" lastClr="FFFFFF"/>
            </a:solidFill>
          </a:ln>
        </p:spPr>
        <p:txBody>
          <a:bodyPr wrap="square" rtlCol="0" anchor="ctr">
            <a:spAutoFit/>
          </a:bodyPr>
          <a:lstStyle/>
          <a:p>
            <a:pPr algn="ctr">
              <a:defRPr/>
            </a:pPr>
            <a:r>
              <a:rPr lang="en-US" sz="900" b="1" kern="0" dirty="0" smtClean="0">
                <a:solidFill>
                  <a:sysClr val="window" lastClr="FFFFFF"/>
                </a:solidFill>
              </a:rPr>
              <a:t>Cloud Craze</a:t>
            </a:r>
            <a:endParaRPr lang="en-US" sz="900" b="1" kern="0" dirty="0">
              <a:solidFill>
                <a:sysClr val="window" lastClr="FFFFFF"/>
              </a:solidFill>
            </a:endParaRPr>
          </a:p>
        </p:txBody>
      </p:sp>
      <p:sp>
        <p:nvSpPr>
          <p:cNvPr id="167" name="TextBox 166"/>
          <p:cNvSpPr txBox="1"/>
          <p:nvPr/>
        </p:nvSpPr>
        <p:spPr>
          <a:xfrm rot="16200000">
            <a:off x="9220611" y="1442818"/>
            <a:ext cx="947618" cy="230832"/>
          </a:xfrm>
          <a:prstGeom prst="rect">
            <a:avLst/>
          </a:prstGeom>
          <a:solidFill>
            <a:srgbClr val="00C4E0">
              <a:lumMod val="75000"/>
            </a:srgbClr>
          </a:solidFill>
          <a:ln>
            <a:solidFill>
              <a:sysClr val="window" lastClr="FFFFFF"/>
            </a:solidFill>
          </a:ln>
        </p:spPr>
        <p:txBody>
          <a:bodyPr wrap="square" rtlCol="0" anchor="ctr">
            <a:spAutoFit/>
          </a:bodyPr>
          <a:lstStyle/>
          <a:p>
            <a:pPr algn="ctr">
              <a:defRPr/>
            </a:pPr>
            <a:r>
              <a:rPr lang="en-US" sz="900" b="1" kern="0" dirty="0" smtClean="0">
                <a:solidFill>
                  <a:sysClr val="window" lastClr="FFFFFF"/>
                </a:solidFill>
              </a:rPr>
              <a:t>Exact Target</a:t>
            </a:r>
            <a:endParaRPr lang="en-US" sz="900" b="1" kern="0" dirty="0">
              <a:solidFill>
                <a:sysClr val="window" lastClr="FFFFFF"/>
              </a:solidFill>
            </a:endParaRPr>
          </a:p>
        </p:txBody>
      </p:sp>
      <p:sp>
        <p:nvSpPr>
          <p:cNvPr id="168" name="TextBox 167"/>
          <p:cNvSpPr txBox="1"/>
          <p:nvPr/>
        </p:nvSpPr>
        <p:spPr>
          <a:xfrm rot="16200000">
            <a:off x="9700277" y="1373568"/>
            <a:ext cx="947618" cy="369332"/>
          </a:xfrm>
          <a:prstGeom prst="rect">
            <a:avLst/>
          </a:prstGeom>
          <a:solidFill>
            <a:srgbClr val="00C4E0">
              <a:lumMod val="75000"/>
            </a:srgbClr>
          </a:solidFill>
          <a:ln>
            <a:solidFill>
              <a:sysClr val="window" lastClr="FFFFFF"/>
            </a:solidFill>
          </a:ln>
        </p:spPr>
        <p:txBody>
          <a:bodyPr wrap="square" rtlCol="0" anchor="ctr">
            <a:spAutoFit/>
          </a:bodyPr>
          <a:lstStyle/>
          <a:p>
            <a:pPr algn="ctr">
              <a:defRPr/>
            </a:pPr>
            <a:r>
              <a:rPr lang="en-US" sz="900" b="1" kern="0" dirty="0" smtClean="0">
                <a:solidFill>
                  <a:sysClr val="window" lastClr="FFFFFF"/>
                </a:solidFill>
              </a:rPr>
              <a:t>Social  &amp; Chatter</a:t>
            </a:r>
            <a:endParaRPr lang="en-US" sz="900" b="1" kern="0" dirty="0">
              <a:solidFill>
                <a:sysClr val="window" lastClr="FFFFFF"/>
              </a:solidFill>
            </a:endParaRPr>
          </a:p>
        </p:txBody>
      </p:sp>
      <p:sp>
        <p:nvSpPr>
          <p:cNvPr id="169" name="Flowchart: Decision 168"/>
          <p:cNvSpPr/>
          <p:nvPr/>
        </p:nvSpPr>
        <p:spPr>
          <a:xfrm>
            <a:off x="6663690" y="416052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70" name="Flowchart: Decision 169"/>
          <p:cNvSpPr/>
          <p:nvPr/>
        </p:nvSpPr>
        <p:spPr>
          <a:xfrm>
            <a:off x="4426404" y="3882915"/>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
        <p:nvSpPr>
          <p:cNvPr id="171" name="Flowchart: Decision 170"/>
          <p:cNvSpPr/>
          <p:nvPr/>
        </p:nvSpPr>
        <p:spPr>
          <a:xfrm>
            <a:off x="4461510" y="4770120"/>
            <a:ext cx="152400" cy="152400"/>
          </a:xfrm>
          <a:prstGeom prst="flowChartDecision">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dirty="0">
              <a:solidFill>
                <a:srgbClr val="FFFFFF"/>
              </a:solidFill>
            </a:endParaRPr>
          </a:p>
        </p:txBody>
      </p:sp>
    </p:spTree>
    <p:extLst>
      <p:ext uri="{BB962C8B-B14F-4D97-AF65-F5344CB8AC3E}">
        <p14:creationId xmlns:p14="http://schemas.microsoft.com/office/powerpoint/2010/main" val="1928767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6B1AB395-38E6-4B95-819F-EA717C9E08FB}" type="slidenum">
              <a:rPr lang="en-US" smtClean="0">
                <a:solidFill>
                  <a:prstClr val="black">
                    <a:tint val="75000"/>
                  </a:prstClr>
                </a:solidFill>
              </a:rPr>
              <a:pPr/>
              <a:t>11</a:t>
            </a:fld>
            <a:endParaRPr lang="en-US" dirty="0">
              <a:solidFill>
                <a:prstClr val="black">
                  <a:tint val="75000"/>
                </a:prstClr>
              </a:solidFill>
            </a:endParaRPr>
          </a:p>
        </p:txBody>
      </p:sp>
      <p:sp>
        <p:nvSpPr>
          <p:cNvPr id="5" name="Title 1"/>
          <p:cNvSpPr txBox="1">
            <a:spLocks/>
          </p:cNvSpPr>
          <p:nvPr/>
        </p:nvSpPr>
        <p:spPr>
          <a:xfrm>
            <a:off x="91440" y="137161"/>
            <a:ext cx="10450936" cy="628628"/>
          </a:xfrm>
          <a:prstGeom prst="rect">
            <a:avLst/>
          </a:prstGeom>
        </p:spPr>
        <p:txBody>
          <a:bodyPr vert="horz" lIns="87442" tIns="43721" rIns="87442" bIns="43721" rtlCol="0" anchor="ctr">
            <a:normAutofit/>
          </a:bodyPr>
          <a:lstStyle>
            <a:lvl1pPr marL="176213" indent="0" algn="l" defTabSz="914400" rtl="0" eaLnBrk="1" latinLnBrk="0" hangingPunct="1">
              <a:spcBef>
                <a:spcPct val="0"/>
              </a:spcBef>
              <a:buNone/>
              <a:defRPr sz="2700" kern="1200">
                <a:solidFill>
                  <a:srgbClr val="6E267B"/>
                </a:solidFill>
                <a:latin typeface="Arial" pitchFamily="34" charset="0"/>
                <a:ea typeface="+mj-ea"/>
                <a:cs typeface="Arial" pitchFamily="34" charset="0"/>
              </a:defRPr>
            </a:lvl1pPr>
          </a:lstStyle>
          <a:p>
            <a:r>
              <a:rPr lang="en-US" dirty="0"/>
              <a:t>Our Understanding of the Requirement</a:t>
            </a:r>
            <a:endParaRPr lang="en-US" dirty="0">
              <a:solidFill>
                <a:srgbClr val="FF0000"/>
              </a:solidFill>
            </a:endParaRPr>
          </a:p>
        </p:txBody>
      </p:sp>
      <p:sp>
        <p:nvSpPr>
          <p:cNvPr id="8" name="Rectangle 7"/>
          <p:cNvSpPr/>
          <p:nvPr/>
        </p:nvSpPr>
        <p:spPr>
          <a:xfrm>
            <a:off x="771808" y="3808671"/>
            <a:ext cx="5143757" cy="1736554"/>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6586" tIns="58293" rIns="116586" bIns="58293" numCol="1" spcCol="0" rtlCol="0" fromWordArt="0" anchor="ctr" anchorCtr="0" forceAA="0" compatLnSpc="1">
            <a:prstTxWarp prst="textNoShape">
              <a:avLst/>
            </a:prstTxWarp>
            <a:noAutofit/>
          </a:bodyPr>
          <a:lstStyle/>
          <a:p>
            <a:pPr algn="ctr" defTabSz="1165756"/>
            <a:endParaRPr lang="en-US" sz="1817" dirty="0">
              <a:solidFill>
                <a:prstClr val="black"/>
              </a:solidFill>
              <a:cs typeface="Arial" pitchFamily="34" charset="0"/>
            </a:endParaRPr>
          </a:p>
        </p:txBody>
      </p:sp>
      <p:sp>
        <p:nvSpPr>
          <p:cNvPr id="9" name="Rectangle 8"/>
          <p:cNvSpPr/>
          <p:nvPr/>
        </p:nvSpPr>
        <p:spPr>
          <a:xfrm>
            <a:off x="6742900" y="2114946"/>
            <a:ext cx="5006730" cy="2632861"/>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6586" tIns="58293" rIns="116586" bIns="58293" numCol="1" spcCol="0" rtlCol="0" fromWordArt="0" anchor="ctr" anchorCtr="0" forceAA="0" compatLnSpc="1">
            <a:prstTxWarp prst="textNoShape">
              <a:avLst/>
            </a:prstTxWarp>
            <a:noAutofit/>
          </a:bodyPr>
          <a:lstStyle/>
          <a:p>
            <a:pPr algn="ctr" defTabSz="1165756"/>
            <a:endParaRPr lang="en-US" sz="1817" dirty="0">
              <a:solidFill>
                <a:prstClr val="black"/>
              </a:solidFill>
              <a:cs typeface="Arial" pitchFamily="34" charset="0"/>
            </a:endParaRPr>
          </a:p>
        </p:txBody>
      </p:sp>
      <p:sp>
        <p:nvSpPr>
          <p:cNvPr id="10" name="Rectangle 9"/>
          <p:cNvSpPr>
            <a:spLocks noChangeAspect="1"/>
          </p:cNvSpPr>
          <p:nvPr/>
        </p:nvSpPr>
        <p:spPr>
          <a:xfrm>
            <a:off x="783102" y="1562553"/>
            <a:ext cx="5132463" cy="1910209"/>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6586" tIns="58293" rIns="116586" bIns="58293" numCol="1" spcCol="0" rtlCol="0" fromWordArt="0" anchor="ctr" anchorCtr="0" forceAA="0" compatLnSpc="1">
            <a:prstTxWarp prst="textNoShape">
              <a:avLst/>
            </a:prstTxWarp>
            <a:noAutofit/>
          </a:bodyPr>
          <a:lstStyle/>
          <a:p>
            <a:pPr algn="ctr" defTabSz="1165756"/>
            <a:endParaRPr lang="en-US" sz="1817" dirty="0">
              <a:solidFill>
                <a:prstClr val="black"/>
              </a:solidFill>
              <a:cs typeface="Arial" pitchFamily="34" charset="0"/>
            </a:endParaRPr>
          </a:p>
        </p:txBody>
      </p:sp>
      <p:sp>
        <p:nvSpPr>
          <p:cNvPr id="11" name="Rectangle 10"/>
          <p:cNvSpPr/>
          <p:nvPr/>
        </p:nvSpPr>
        <p:spPr>
          <a:xfrm>
            <a:off x="1018720" y="4015260"/>
            <a:ext cx="4744171" cy="1323376"/>
          </a:xfrm>
          <a:prstGeom prst="rect">
            <a:avLst/>
          </a:prstGeom>
        </p:spPr>
        <p:txBody>
          <a:bodyPr wrap="square" lIns="0" tIns="58293" rIns="116586" bIns="58293" anchor="ctr">
            <a:spAutoFit/>
          </a:bodyPr>
          <a:lstStyle/>
          <a:p>
            <a:r>
              <a:rPr lang="en-US" sz="1817" b="1" dirty="0" smtClean="0">
                <a:solidFill>
                  <a:srgbClr val="830051"/>
                </a:solidFill>
                <a:cs typeface="Arial"/>
              </a:rPr>
              <a:t>Automation Tool Comparison</a:t>
            </a:r>
            <a:endParaRPr lang="en-US" sz="1817" b="1" dirty="0">
              <a:solidFill>
                <a:srgbClr val="830051"/>
              </a:solidFill>
              <a:cs typeface="Arial"/>
            </a:endParaRPr>
          </a:p>
          <a:p>
            <a:pPr marL="273237" indent="-273237">
              <a:spcBef>
                <a:spcPts val="765"/>
              </a:spcBef>
              <a:buFont typeface="Arial" panose="020B0604020202020204" pitchFamily="34" charset="0"/>
              <a:buChar char="•"/>
            </a:pPr>
            <a:r>
              <a:rPr lang="en-US" sz="1339" dirty="0" smtClean="0">
                <a:solidFill>
                  <a:srgbClr val="4D4F53"/>
                </a:solidFill>
                <a:cs typeface="Arial"/>
              </a:rPr>
              <a:t>.Tool Comparison and Evaluation</a:t>
            </a:r>
          </a:p>
          <a:p>
            <a:pPr marL="273237" indent="-273237">
              <a:spcBef>
                <a:spcPts val="765"/>
              </a:spcBef>
              <a:buFont typeface="Arial" panose="020B0604020202020204" pitchFamily="34" charset="0"/>
              <a:buChar char="•"/>
            </a:pPr>
            <a:r>
              <a:rPr lang="en-US" sz="1339" dirty="0">
                <a:solidFill>
                  <a:srgbClr val="4D4F53"/>
                </a:solidFill>
                <a:cs typeface="Arial"/>
              </a:rPr>
              <a:t> </a:t>
            </a:r>
            <a:r>
              <a:rPr lang="en-US" sz="1339" dirty="0" smtClean="0">
                <a:solidFill>
                  <a:srgbClr val="4D4F53"/>
                </a:solidFill>
                <a:cs typeface="Arial"/>
              </a:rPr>
              <a:t>Tool Benefits and Weightage</a:t>
            </a:r>
          </a:p>
          <a:p>
            <a:pPr marL="273237" indent="-273237">
              <a:spcBef>
                <a:spcPts val="765"/>
              </a:spcBef>
              <a:buFont typeface="Arial" panose="020B0604020202020204" pitchFamily="34" charset="0"/>
              <a:buChar char="•"/>
            </a:pPr>
            <a:endParaRPr lang="en-US" sz="1339" dirty="0">
              <a:solidFill>
                <a:srgbClr val="4D4F53"/>
              </a:solidFill>
              <a:cs typeface="Arial"/>
            </a:endParaRPr>
          </a:p>
        </p:txBody>
      </p:sp>
      <p:sp>
        <p:nvSpPr>
          <p:cNvPr id="12" name="Rectangle 11"/>
          <p:cNvSpPr/>
          <p:nvPr/>
        </p:nvSpPr>
        <p:spPr>
          <a:xfrm>
            <a:off x="6902453" y="1941666"/>
            <a:ext cx="4697211" cy="2837700"/>
          </a:xfrm>
          <a:prstGeom prst="rect">
            <a:avLst/>
          </a:prstGeom>
        </p:spPr>
        <p:txBody>
          <a:bodyPr wrap="square" lIns="0" tIns="58293" rIns="116586" bIns="58293" anchor="ctr">
            <a:spAutoFit/>
          </a:bodyPr>
          <a:lstStyle/>
          <a:p>
            <a:endParaRPr lang="en-US" sz="1817" b="1" dirty="0" smtClean="0">
              <a:solidFill>
                <a:srgbClr val="F0506E"/>
              </a:solidFill>
              <a:cs typeface="Arial"/>
            </a:endParaRPr>
          </a:p>
          <a:p>
            <a:r>
              <a:rPr lang="en-US" sz="1817" b="1" dirty="0" smtClean="0">
                <a:solidFill>
                  <a:srgbClr val="F0506E"/>
                </a:solidFill>
                <a:cs typeface="Arial"/>
              </a:rPr>
              <a:t>Solution</a:t>
            </a:r>
            <a:endParaRPr lang="en-US" sz="1817" b="1" dirty="0">
              <a:solidFill>
                <a:srgbClr val="F0506E"/>
              </a:solidFill>
              <a:cs typeface="Arial"/>
            </a:endParaRPr>
          </a:p>
          <a:p>
            <a:pPr marL="273237" indent="-273237">
              <a:spcBef>
                <a:spcPts val="765"/>
              </a:spcBef>
              <a:buFont typeface="Arial" panose="020B0604020202020204" pitchFamily="34" charset="0"/>
              <a:buChar char="•"/>
            </a:pPr>
            <a:r>
              <a:rPr lang="en-US" sz="1339" dirty="0" smtClean="0">
                <a:solidFill>
                  <a:srgbClr val="4D4F53"/>
                </a:solidFill>
                <a:cs typeface="Arial"/>
              </a:rPr>
              <a:t>Streamline QA Process</a:t>
            </a:r>
          </a:p>
          <a:p>
            <a:pPr marL="273237" indent="-273237">
              <a:spcBef>
                <a:spcPts val="765"/>
              </a:spcBef>
              <a:buFont typeface="Arial" panose="020B0604020202020204" pitchFamily="34" charset="0"/>
              <a:buChar char="•"/>
            </a:pPr>
            <a:r>
              <a:rPr lang="en-US" sz="1339" dirty="0" smtClean="0">
                <a:solidFill>
                  <a:srgbClr val="4D4F53"/>
                </a:solidFill>
                <a:cs typeface="Arial"/>
              </a:rPr>
              <a:t>Automation Scalability</a:t>
            </a:r>
          </a:p>
          <a:p>
            <a:pPr marL="273237" indent="-273237">
              <a:spcBef>
                <a:spcPts val="765"/>
              </a:spcBef>
              <a:buFont typeface="Arial" panose="020B0604020202020204" pitchFamily="34" charset="0"/>
              <a:buChar char="•"/>
            </a:pPr>
            <a:r>
              <a:rPr lang="en-US" sz="1339" dirty="0" smtClean="0">
                <a:solidFill>
                  <a:srgbClr val="4D4F53"/>
                </a:solidFill>
                <a:cs typeface="Arial"/>
              </a:rPr>
              <a:t>Enhance Quality Releases</a:t>
            </a:r>
          </a:p>
          <a:p>
            <a:pPr marL="273237" indent="-273237">
              <a:spcBef>
                <a:spcPts val="765"/>
              </a:spcBef>
              <a:buFont typeface="Arial" panose="020B0604020202020204" pitchFamily="34" charset="0"/>
              <a:buChar char="•"/>
            </a:pPr>
            <a:r>
              <a:rPr lang="en-US" sz="1339" dirty="0">
                <a:solidFill>
                  <a:srgbClr val="4D4F53"/>
                </a:solidFill>
                <a:cs typeface="Arial"/>
              </a:rPr>
              <a:t>Enhance Test </a:t>
            </a:r>
            <a:r>
              <a:rPr lang="en-US" sz="1339" dirty="0" smtClean="0">
                <a:solidFill>
                  <a:srgbClr val="4D4F53"/>
                </a:solidFill>
                <a:cs typeface="Arial"/>
              </a:rPr>
              <a:t>Coverage and Reporting</a:t>
            </a:r>
          </a:p>
          <a:p>
            <a:pPr marL="273237" indent="-273237">
              <a:spcBef>
                <a:spcPts val="765"/>
              </a:spcBef>
              <a:buFont typeface="Arial" panose="020B0604020202020204" pitchFamily="34" charset="0"/>
              <a:buChar char="•"/>
            </a:pPr>
            <a:r>
              <a:rPr lang="en-US" sz="1339" dirty="0" smtClean="0">
                <a:solidFill>
                  <a:srgbClr val="4D4F53"/>
                </a:solidFill>
                <a:cs typeface="Arial"/>
              </a:rPr>
              <a:t>Cycle Time Reduction</a:t>
            </a:r>
          </a:p>
          <a:p>
            <a:pPr marL="273237" indent="-273237">
              <a:spcBef>
                <a:spcPts val="765"/>
              </a:spcBef>
              <a:buFont typeface="Arial" panose="020B0604020202020204" pitchFamily="34" charset="0"/>
              <a:buChar char="•"/>
            </a:pPr>
            <a:r>
              <a:rPr lang="en-US" sz="1339" dirty="0" smtClean="0">
                <a:solidFill>
                  <a:srgbClr val="4D4F53"/>
                </a:solidFill>
                <a:cs typeface="Arial"/>
              </a:rPr>
              <a:t>ROI</a:t>
            </a:r>
            <a:endParaRPr lang="en-US" sz="1339" dirty="0">
              <a:solidFill>
                <a:srgbClr val="4D4F53"/>
              </a:solidFill>
              <a:cs typeface="Arial"/>
            </a:endParaRPr>
          </a:p>
          <a:p>
            <a:pPr marL="273237" indent="-273237">
              <a:spcBef>
                <a:spcPts val="765"/>
              </a:spcBef>
              <a:buFont typeface="Arial" panose="020B0604020202020204" pitchFamily="34" charset="0"/>
              <a:buChar char="•"/>
            </a:pPr>
            <a:endParaRPr lang="en-US" sz="1339" dirty="0">
              <a:solidFill>
                <a:srgbClr val="4D4F53"/>
              </a:solidFill>
              <a:cs typeface="Arial"/>
            </a:endParaRPr>
          </a:p>
        </p:txBody>
      </p:sp>
      <p:sp>
        <p:nvSpPr>
          <p:cNvPr id="14" name="Rectangle 13"/>
          <p:cNvSpPr>
            <a:spLocks noChangeAspect="1"/>
          </p:cNvSpPr>
          <p:nvPr/>
        </p:nvSpPr>
        <p:spPr>
          <a:xfrm>
            <a:off x="1030014" y="1115402"/>
            <a:ext cx="4732878" cy="2827377"/>
          </a:xfrm>
          <a:prstGeom prst="rect">
            <a:avLst/>
          </a:prstGeom>
        </p:spPr>
        <p:txBody>
          <a:bodyPr wrap="square" lIns="0" tIns="58293" rIns="116586" bIns="58293" anchor="ctr">
            <a:spAutoFit/>
          </a:bodyPr>
          <a:lstStyle/>
          <a:p>
            <a:endParaRPr lang="en-US" sz="1817" b="1" dirty="0" smtClean="0">
              <a:solidFill>
                <a:srgbClr val="830051"/>
              </a:solidFill>
              <a:cs typeface="Arial"/>
            </a:endParaRPr>
          </a:p>
          <a:p>
            <a:endParaRPr lang="en-US" sz="1817" b="1" dirty="0">
              <a:solidFill>
                <a:srgbClr val="830051"/>
              </a:solidFill>
              <a:cs typeface="Arial"/>
            </a:endParaRPr>
          </a:p>
          <a:p>
            <a:r>
              <a:rPr lang="en-US" sz="1817" b="1" dirty="0" smtClean="0">
                <a:solidFill>
                  <a:schemeClr val="accent2"/>
                </a:solidFill>
                <a:cs typeface="Arial"/>
              </a:rPr>
              <a:t>Automation Feasibility</a:t>
            </a:r>
          </a:p>
          <a:p>
            <a:pPr marL="273237" indent="-273237">
              <a:spcBef>
                <a:spcPts val="765"/>
              </a:spcBef>
              <a:buFont typeface="Arial" panose="020B0604020202020204" pitchFamily="34" charset="0"/>
              <a:buChar char="•"/>
            </a:pPr>
            <a:r>
              <a:rPr lang="en-US" sz="1339" dirty="0" smtClean="0">
                <a:solidFill>
                  <a:srgbClr val="4D4F53"/>
                </a:solidFill>
                <a:cs typeface="Arial"/>
              </a:rPr>
              <a:t>Application Feasibility to Automate</a:t>
            </a:r>
          </a:p>
          <a:p>
            <a:pPr marL="273237" indent="-273237">
              <a:spcBef>
                <a:spcPts val="765"/>
              </a:spcBef>
              <a:buFont typeface="Arial" panose="020B0604020202020204" pitchFamily="34" charset="0"/>
              <a:buChar char="•"/>
            </a:pPr>
            <a:r>
              <a:rPr lang="en-US" sz="1339" dirty="0" smtClean="0">
                <a:solidFill>
                  <a:srgbClr val="4D4F53"/>
                </a:solidFill>
                <a:cs typeface="Arial"/>
              </a:rPr>
              <a:t>Process Standardization</a:t>
            </a:r>
          </a:p>
          <a:p>
            <a:pPr marL="273237" indent="-273237">
              <a:spcBef>
                <a:spcPts val="765"/>
              </a:spcBef>
              <a:buFont typeface="Arial" panose="020B0604020202020204" pitchFamily="34" charset="0"/>
              <a:buChar char="•"/>
            </a:pPr>
            <a:r>
              <a:rPr lang="en-US" sz="1339" dirty="0">
                <a:solidFill>
                  <a:srgbClr val="4D4F53"/>
                </a:solidFill>
                <a:cs typeface="Arial"/>
              </a:rPr>
              <a:t>Implementation of SAFE framework</a:t>
            </a:r>
          </a:p>
          <a:p>
            <a:pPr marL="273237" indent="-273237">
              <a:spcBef>
                <a:spcPts val="765"/>
              </a:spcBef>
              <a:buFont typeface="Arial" panose="020B0604020202020204" pitchFamily="34" charset="0"/>
              <a:buChar char="•"/>
            </a:pPr>
            <a:r>
              <a:rPr lang="en-US" sz="1339" dirty="0">
                <a:solidFill>
                  <a:srgbClr val="4D4F53"/>
                </a:solidFill>
                <a:cs typeface="Arial"/>
              </a:rPr>
              <a:t>Automation Coverage  </a:t>
            </a:r>
          </a:p>
          <a:p>
            <a:pPr marL="273237" indent="-273237">
              <a:spcBef>
                <a:spcPts val="765"/>
              </a:spcBef>
              <a:buFont typeface="Arial" panose="020B0604020202020204" pitchFamily="34" charset="0"/>
              <a:buChar char="•"/>
            </a:pPr>
            <a:endParaRPr lang="en-US" sz="1339" dirty="0" smtClean="0">
              <a:solidFill>
                <a:srgbClr val="4D4F53"/>
              </a:solidFill>
              <a:cs typeface="Arial"/>
            </a:endParaRPr>
          </a:p>
          <a:p>
            <a:pPr marL="273237" indent="-273237">
              <a:spcBef>
                <a:spcPts val="765"/>
              </a:spcBef>
              <a:buFont typeface="Arial" panose="020B0604020202020204" pitchFamily="34" charset="0"/>
              <a:buChar char="•"/>
            </a:pPr>
            <a:endParaRPr lang="en-US" sz="1339" dirty="0">
              <a:solidFill>
                <a:srgbClr val="4D4F53"/>
              </a:solidFill>
              <a:cs typeface="Arial"/>
            </a:endParaRPr>
          </a:p>
        </p:txBody>
      </p:sp>
      <p:sp>
        <p:nvSpPr>
          <p:cNvPr id="13" name="Oval 12"/>
          <p:cNvSpPr/>
          <p:nvPr/>
        </p:nvSpPr>
        <p:spPr>
          <a:xfrm>
            <a:off x="6564175" y="1712941"/>
            <a:ext cx="719007" cy="629349"/>
          </a:xfrm>
          <a:prstGeom prst="ellipse">
            <a:avLst/>
          </a:prstGeom>
          <a:solidFill>
            <a:srgbClr val="4D4F53"/>
          </a:solidFill>
          <a:ln w="25400" cap="flat" cmpd="sng" algn="ctr">
            <a:noFill/>
            <a:prstDash val="solid"/>
          </a:ln>
          <a:effectLst/>
        </p:spPr>
        <p:txBody>
          <a:bodyPr rot="0" spcFirstLastPara="0" vertOverflow="overflow" horzOverflow="overflow" vert="horz" wrap="square" lIns="87442" tIns="43721" rIns="87442" bIns="43721" numCol="1" spcCol="0" rtlCol="0" fromWordArt="0" anchor="ctr" anchorCtr="0" forceAA="0" compatLnSpc="1">
            <a:prstTxWarp prst="textNoShape">
              <a:avLst/>
            </a:prstTxWarp>
            <a:noAutofit/>
          </a:bodyPr>
          <a:lstStyle/>
          <a:p>
            <a:pPr algn="ctr">
              <a:defRPr/>
            </a:pPr>
            <a:endParaRPr lang="en-US" sz="1339" kern="0" dirty="0">
              <a:solidFill>
                <a:srgbClr val="4D4F53"/>
              </a:solidFill>
              <a:latin typeface="Arial" pitchFamily="34" charset="0"/>
              <a:cs typeface="Arial" pitchFamily="34" charset="0"/>
            </a:endParaRPr>
          </a:p>
        </p:txBody>
      </p:sp>
      <p:sp>
        <p:nvSpPr>
          <p:cNvPr id="15" name="Oval 14"/>
          <p:cNvSpPr/>
          <p:nvPr/>
        </p:nvSpPr>
        <p:spPr>
          <a:xfrm>
            <a:off x="6509069" y="1674202"/>
            <a:ext cx="794693" cy="695597"/>
          </a:xfrm>
          <a:prstGeom prst="ellipse">
            <a:avLst/>
          </a:prstGeom>
          <a:noFill/>
          <a:ln w="3175" cap="flat" cmpd="sng" algn="ctr">
            <a:solidFill>
              <a:srgbClr val="830051"/>
            </a:solidFill>
            <a:prstDash val="dash"/>
          </a:ln>
          <a:effectLst/>
        </p:spPr>
        <p:txBody>
          <a:bodyPr rot="0" spcFirstLastPara="0" vertOverflow="overflow" horzOverflow="overflow" vert="horz" wrap="square" lIns="87442" tIns="43721" rIns="87442" bIns="43721" numCol="1" spcCol="0" rtlCol="0" fromWordArt="0" anchor="ctr" anchorCtr="0" forceAA="0" compatLnSpc="1">
            <a:prstTxWarp prst="textNoShape">
              <a:avLst/>
            </a:prstTxWarp>
            <a:noAutofit/>
          </a:bodyPr>
          <a:lstStyle/>
          <a:p>
            <a:pPr algn="ctr">
              <a:defRPr/>
            </a:pPr>
            <a:endParaRPr lang="en-US" sz="1339" kern="0" dirty="0">
              <a:solidFill>
                <a:srgbClr val="4D4F53"/>
              </a:solidFill>
              <a:latin typeface="Arial" pitchFamily="34" charset="0"/>
              <a:cs typeface="Arial" pitchFamily="34" charset="0"/>
            </a:endParaRPr>
          </a:p>
        </p:txBody>
      </p:sp>
      <p:sp>
        <p:nvSpPr>
          <p:cNvPr id="16" name="Freeform 92"/>
          <p:cNvSpPr>
            <a:spLocks noEditPoints="1"/>
          </p:cNvSpPr>
          <p:nvPr/>
        </p:nvSpPr>
        <p:spPr bwMode="auto">
          <a:xfrm>
            <a:off x="6715305" y="1890971"/>
            <a:ext cx="392467" cy="267092"/>
          </a:xfrm>
          <a:custGeom>
            <a:avLst/>
            <a:gdLst>
              <a:gd name="T0" fmla="*/ 554 w 636"/>
              <a:gd name="T1" fmla="*/ 16 h 534"/>
              <a:gd name="T2" fmla="*/ 529 w 636"/>
              <a:gd name="T3" fmla="*/ 122 h 534"/>
              <a:gd name="T4" fmla="*/ 488 w 636"/>
              <a:gd name="T5" fmla="*/ 16 h 534"/>
              <a:gd name="T6" fmla="*/ 554 w 636"/>
              <a:gd name="T7" fmla="*/ 239 h 534"/>
              <a:gd name="T8" fmla="*/ 488 w 636"/>
              <a:gd name="T9" fmla="*/ 534 h 534"/>
              <a:gd name="T10" fmla="*/ 534 w 636"/>
              <a:gd name="T11" fmla="*/ 219 h 534"/>
              <a:gd name="T12" fmla="*/ 554 w 636"/>
              <a:gd name="T13" fmla="*/ 239 h 534"/>
              <a:gd name="T14" fmla="*/ 636 w 636"/>
              <a:gd name="T15" fmla="*/ 0 h 534"/>
              <a:gd name="T16" fmla="*/ 570 w 636"/>
              <a:gd name="T17" fmla="*/ 534 h 534"/>
              <a:gd name="T18" fmla="*/ 580 w 636"/>
              <a:gd name="T19" fmla="*/ 173 h 534"/>
              <a:gd name="T20" fmla="*/ 570 w 636"/>
              <a:gd name="T21" fmla="*/ 112 h 534"/>
              <a:gd name="T22" fmla="*/ 570 w 636"/>
              <a:gd name="T23" fmla="*/ 0 h 534"/>
              <a:gd name="T24" fmla="*/ 473 w 636"/>
              <a:gd name="T25" fmla="*/ 82 h 534"/>
              <a:gd name="T26" fmla="*/ 458 w 636"/>
              <a:gd name="T27" fmla="*/ 143 h 534"/>
              <a:gd name="T28" fmla="*/ 473 w 636"/>
              <a:gd name="T29" fmla="*/ 188 h 534"/>
              <a:gd name="T30" fmla="*/ 402 w 636"/>
              <a:gd name="T31" fmla="*/ 82 h 534"/>
              <a:gd name="T32" fmla="*/ 473 w 636"/>
              <a:gd name="T33" fmla="*/ 285 h 534"/>
              <a:gd name="T34" fmla="*/ 402 w 636"/>
              <a:gd name="T35" fmla="*/ 534 h 534"/>
              <a:gd name="T36" fmla="*/ 473 w 636"/>
              <a:gd name="T37" fmla="*/ 285 h 534"/>
              <a:gd name="T38" fmla="*/ 320 w 636"/>
              <a:gd name="T39" fmla="*/ 122 h 534"/>
              <a:gd name="T40" fmla="*/ 392 w 636"/>
              <a:gd name="T41" fmla="*/ 275 h 534"/>
              <a:gd name="T42" fmla="*/ 346 w 636"/>
              <a:gd name="T43" fmla="*/ 285 h 534"/>
              <a:gd name="T44" fmla="*/ 320 w 636"/>
              <a:gd name="T45" fmla="*/ 270 h 534"/>
              <a:gd name="T46" fmla="*/ 320 w 636"/>
              <a:gd name="T47" fmla="*/ 122 h 534"/>
              <a:gd name="T48" fmla="*/ 392 w 636"/>
              <a:gd name="T49" fmla="*/ 534 h 534"/>
              <a:gd name="T50" fmla="*/ 320 w 636"/>
              <a:gd name="T51" fmla="*/ 361 h 534"/>
              <a:gd name="T52" fmla="*/ 356 w 636"/>
              <a:gd name="T53" fmla="*/ 407 h 534"/>
              <a:gd name="T54" fmla="*/ 392 w 636"/>
              <a:gd name="T55" fmla="*/ 372 h 534"/>
              <a:gd name="T56" fmla="*/ 239 w 636"/>
              <a:gd name="T57" fmla="*/ 173 h 534"/>
              <a:gd name="T58" fmla="*/ 310 w 636"/>
              <a:gd name="T59" fmla="*/ 275 h 534"/>
              <a:gd name="T60" fmla="*/ 239 w 636"/>
              <a:gd name="T61" fmla="*/ 321 h 534"/>
              <a:gd name="T62" fmla="*/ 239 w 636"/>
              <a:gd name="T63" fmla="*/ 173 h 534"/>
              <a:gd name="T64" fmla="*/ 310 w 636"/>
              <a:gd name="T65" fmla="*/ 534 h 534"/>
              <a:gd name="T66" fmla="*/ 239 w 636"/>
              <a:gd name="T67" fmla="*/ 397 h 534"/>
              <a:gd name="T68" fmla="*/ 310 w 636"/>
              <a:gd name="T69" fmla="*/ 356 h 534"/>
              <a:gd name="T70" fmla="*/ 229 w 636"/>
              <a:gd name="T71" fmla="*/ 219 h 534"/>
              <a:gd name="T72" fmla="*/ 183 w 636"/>
              <a:gd name="T73" fmla="*/ 356 h 534"/>
              <a:gd name="T74" fmla="*/ 158 w 636"/>
              <a:gd name="T75" fmla="*/ 219 h 534"/>
              <a:gd name="T76" fmla="*/ 229 w 636"/>
              <a:gd name="T77" fmla="*/ 407 h 534"/>
              <a:gd name="T78" fmla="*/ 158 w 636"/>
              <a:gd name="T79" fmla="*/ 534 h 534"/>
              <a:gd name="T80" fmla="*/ 173 w 636"/>
              <a:gd name="T81" fmla="*/ 443 h 534"/>
              <a:gd name="T82" fmla="*/ 229 w 636"/>
              <a:gd name="T83" fmla="*/ 407 h 534"/>
              <a:gd name="T84" fmla="*/ 81 w 636"/>
              <a:gd name="T85" fmla="*/ 188 h 534"/>
              <a:gd name="T86" fmla="*/ 148 w 636"/>
              <a:gd name="T87" fmla="*/ 326 h 534"/>
              <a:gd name="T88" fmla="*/ 127 w 636"/>
              <a:gd name="T89" fmla="*/ 305 h 534"/>
              <a:gd name="T90" fmla="*/ 81 w 636"/>
              <a:gd name="T91" fmla="*/ 336 h 534"/>
              <a:gd name="T92" fmla="*/ 81 w 636"/>
              <a:gd name="T93" fmla="*/ 188 h 534"/>
              <a:gd name="T94" fmla="*/ 148 w 636"/>
              <a:gd name="T95" fmla="*/ 534 h 534"/>
              <a:gd name="T96" fmla="*/ 81 w 636"/>
              <a:gd name="T97" fmla="*/ 412 h 534"/>
              <a:gd name="T98" fmla="*/ 148 w 636"/>
              <a:gd name="T99" fmla="*/ 417 h 534"/>
              <a:gd name="T100" fmla="*/ 0 w 636"/>
              <a:gd name="T101" fmla="*/ 249 h 534"/>
              <a:gd name="T102" fmla="*/ 66 w 636"/>
              <a:gd name="T103" fmla="*/ 341 h 534"/>
              <a:gd name="T104" fmla="*/ 56 w 636"/>
              <a:gd name="T105" fmla="*/ 422 h 534"/>
              <a:gd name="T106" fmla="*/ 66 w 636"/>
              <a:gd name="T107" fmla="*/ 534 h 534"/>
              <a:gd name="T108" fmla="*/ 0 w 636"/>
              <a:gd name="T109" fmla="*/ 249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36" h="534">
                <a:moveTo>
                  <a:pt x="488" y="16"/>
                </a:moveTo>
                <a:lnTo>
                  <a:pt x="554" y="16"/>
                </a:lnTo>
                <a:lnTo>
                  <a:pt x="554" y="112"/>
                </a:lnTo>
                <a:lnTo>
                  <a:pt x="529" y="122"/>
                </a:lnTo>
                <a:lnTo>
                  <a:pt x="488" y="133"/>
                </a:lnTo>
                <a:lnTo>
                  <a:pt x="488" y="16"/>
                </a:lnTo>
                <a:lnTo>
                  <a:pt x="488" y="16"/>
                </a:lnTo>
                <a:close/>
                <a:moveTo>
                  <a:pt x="554" y="239"/>
                </a:moveTo>
                <a:lnTo>
                  <a:pt x="554" y="534"/>
                </a:lnTo>
                <a:lnTo>
                  <a:pt x="488" y="534"/>
                </a:lnTo>
                <a:lnTo>
                  <a:pt x="488" y="270"/>
                </a:lnTo>
                <a:lnTo>
                  <a:pt x="534" y="219"/>
                </a:lnTo>
                <a:lnTo>
                  <a:pt x="554" y="239"/>
                </a:lnTo>
                <a:lnTo>
                  <a:pt x="554" y="239"/>
                </a:lnTo>
                <a:close/>
                <a:moveTo>
                  <a:pt x="570" y="0"/>
                </a:moveTo>
                <a:lnTo>
                  <a:pt x="636" y="0"/>
                </a:lnTo>
                <a:lnTo>
                  <a:pt x="636" y="534"/>
                </a:lnTo>
                <a:lnTo>
                  <a:pt x="570" y="534"/>
                </a:lnTo>
                <a:lnTo>
                  <a:pt x="570" y="229"/>
                </a:lnTo>
                <a:lnTo>
                  <a:pt x="580" y="173"/>
                </a:lnTo>
                <a:lnTo>
                  <a:pt x="600" y="102"/>
                </a:lnTo>
                <a:lnTo>
                  <a:pt x="570" y="112"/>
                </a:lnTo>
                <a:lnTo>
                  <a:pt x="570" y="0"/>
                </a:lnTo>
                <a:lnTo>
                  <a:pt x="570" y="0"/>
                </a:lnTo>
                <a:close/>
                <a:moveTo>
                  <a:pt x="402" y="82"/>
                </a:moveTo>
                <a:lnTo>
                  <a:pt x="473" y="82"/>
                </a:lnTo>
                <a:lnTo>
                  <a:pt x="473" y="138"/>
                </a:lnTo>
                <a:lnTo>
                  <a:pt x="458" y="143"/>
                </a:lnTo>
                <a:lnTo>
                  <a:pt x="473" y="158"/>
                </a:lnTo>
                <a:lnTo>
                  <a:pt x="473" y="188"/>
                </a:lnTo>
                <a:lnTo>
                  <a:pt x="402" y="260"/>
                </a:lnTo>
                <a:lnTo>
                  <a:pt x="402" y="82"/>
                </a:lnTo>
                <a:lnTo>
                  <a:pt x="402" y="82"/>
                </a:lnTo>
                <a:close/>
                <a:moveTo>
                  <a:pt x="473" y="285"/>
                </a:moveTo>
                <a:lnTo>
                  <a:pt x="473" y="534"/>
                </a:lnTo>
                <a:lnTo>
                  <a:pt x="402" y="534"/>
                </a:lnTo>
                <a:lnTo>
                  <a:pt x="402" y="356"/>
                </a:lnTo>
                <a:lnTo>
                  <a:pt x="473" y="285"/>
                </a:lnTo>
                <a:lnTo>
                  <a:pt x="473" y="285"/>
                </a:lnTo>
                <a:close/>
                <a:moveTo>
                  <a:pt x="320" y="122"/>
                </a:moveTo>
                <a:lnTo>
                  <a:pt x="392" y="122"/>
                </a:lnTo>
                <a:lnTo>
                  <a:pt x="392" y="275"/>
                </a:lnTo>
                <a:lnTo>
                  <a:pt x="361" y="305"/>
                </a:lnTo>
                <a:lnTo>
                  <a:pt x="346" y="285"/>
                </a:lnTo>
                <a:lnTo>
                  <a:pt x="331" y="265"/>
                </a:lnTo>
                <a:lnTo>
                  <a:pt x="320" y="270"/>
                </a:lnTo>
                <a:lnTo>
                  <a:pt x="320" y="122"/>
                </a:lnTo>
                <a:lnTo>
                  <a:pt x="320" y="122"/>
                </a:lnTo>
                <a:close/>
                <a:moveTo>
                  <a:pt x="392" y="372"/>
                </a:moveTo>
                <a:lnTo>
                  <a:pt x="392" y="534"/>
                </a:lnTo>
                <a:lnTo>
                  <a:pt x="320" y="534"/>
                </a:lnTo>
                <a:lnTo>
                  <a:pt x="320" y="361"/>
                </a:lnTo>
                <a:lnTo>
                  <a:pt x="336" y="377"/>
                </a:lnTo>
                <a:lnTo>
                  <a:pt x="356" y="407"/>
                </a:lnTo>
                <a:lnTo>
                  <a:pt x="387" y="377"/>
                </a:lnTo>
                <a:lnTo>
                  <a:pt x="392" y="372"/>
                </a:lnTo>
                <a:lnTo>
                  <a:pt x="392" y="372"/>
                </a:lnTo>
                <a:close/>
                <a:moveTo>
                  <a:pt x="239" y="173"/>
                </a:moveTo>
                <a:lnTo>
                  <a:pt x="310" y="173"/>
                </a:lnTo>
                <a:lnTo>
                  <a:pt x="310" y="275"/>
                </a:lnTo>
                <a:lnTo>
                  <a:pt x="305" y="280"/>
                </a:lnTo>
                <a:lnTo>
                  <a:pt x="239" y="321"/>
                </a:lnTo>
                <a:lnTo>
                  <a:pt x="239" y="173"/>
                </a:lnTo>
                <a:lnTo>
                  <a:pt x="239" y="173"/>
                </a:lnTo>
                <a:close/>
                <a:moveTo>
                  <a:pt x="310" y="356"/>
                </a:moveTo>
                <a:lnTo>
                  <a:pt x="310" y="534"/>
                </a:lnTo>
                <a:lnTo>
                  <a:pt x="239" y="534"/>
                </a:lnTo>
                <a:lnTo>
                  <a:pt x="239" y="397"/>
                </a:lnTo>
                <a:lnTo>
                  <a:pt x="310" y="356"/>
                </a:lnTo>
                <a:lnTo>
                  <a:pt x="310" y="356"/>
                </a:lnTo>
                <a:close/>
                <a:moveTo>
                  <a:pt x="158" y="219"/>
                </a:moveTo>
                <a:lnTo>
                  <a:pt x="229" y="219"/>
                </a:lnTo>
                <a:lnTo>
                  <a:pt x="229" y="331"/>
                </a:lnTo>
                <a:lnTo>
                  <a:pt x="183" y="356"/>
                </a:lnTo>
                <a:lnTo>
                  <a:pt x="158" y="336"/>
                </a:lnTo>
                <a:lnTo>
                  <a:pt x="158" y="219"/>
                </a:lnTo>
                <a:lnTo>
                  <a:pt x="158" y="219"/>
                </a:lnTo>
                <a:close/>
                <a:moveTo>
                  <a:pt x="229" y="407"/>
                </a:moveTo>
                <a:lnTo>
                  <a:pt x="229" y="534"/>
                </a:lnTo>
                <a:lnTo>
                  <a:pt x="158" y="534"/>
                </a:lnTo>
                <a:lnTo>
                  <a:pt x="158" y="433"/>
                </a:lnTo>
                <a:lnTo>
                  <a:pt x="173" y="443"/>
                </a:lnTo>
                <a:lnTo>
                  <a:pt x="193" y="427"/>
                </a:lnTo>
                <a:lnTo>
                  <a:pt x="229" y="407"/>
                </a:lnTo>
                <a:lnTo>
                  <a:pt x="229" y="407"/>
                </a:lnTo>
                <a:close/>
                <a:moveTo>
                  <a:pt x="81" y="188"/>
                </a:moveTo>
                <a:lnTo>
                  <a:pt x="148" y="188"/>
                </a:lnTo>
                <a:lnTo>
                  <a:pt x="148" y="326"/>
                </a:lnTo>
                <a:lnTo>
                  <a:pt x="148" y="321"/>
                </a:lnTo>
                <a:lnTo>
                  <a:pt x="127" y="305"/>
                </a:lnTo>
                <a:lnTo>
                  <a:pt x="107" y="316"/>
                </a:lnTo>
                <a:lnTo>
                  <a:pt x="81" y="336"/>
                </a:lnTo>
                <a:lnTo>
                  <a:pt x="81" y="188"/>
                </a:lnTo>
                <a:lnTo>
                  <a:pt x="81" y="188"/>
                </a:lnTo>
                <a:close/>
                <a:moveTo>
                  <a:pt x="148" y="417"/>
                </a:moveTo>
                <a:lnTo>
                  <a:pt x="148" y="534"/>
                </a:lnTo>
                <a:lnTo>
                  <a:pt x="81" y="534"/>
                </a:lnTo>
                <a:lnTo>
                  <a:pt x="81" y="412"/>
                </a:lnTo>
                <a:lnTo>
                  <a:pt x="117" y="387"/>
                </a:lnTo>
                <a:lnTo>
                  <a:pt x="148" y="417"/>
                </a:lnTo>
                <a:lnTo>
                  <a:pt x="148" y="417"/>
                </a:lnTo>
                <a:close/>
                <a:moveTo>
                  <a:pt x="0" y="249"/>
                </a:moveTo>
                <a:lnTo>
                  <a:pt x="66" y="249"/>
                </a:lnTo>
                <a:lnTo>
                  <a:pt x="66" y="341"/>
                </a:lnTo>
                <a:lnTo>
                  <a:pt x="25" y="366"/>
                </a:lnTo>
                <a:lnTo>
                  <a:pt x="56" y="422"/>
                </a:lnTo>
                <a:lnTo>
                  <a:pt x="66" y="417"/>
                </a:lnTo>
                <a:lnTo>
                  <a:pt x="66" y="534"/>
                </a:lnTo>
                <a:lnTo>
                  <a:pt x="0" y="534"/>
                </a:lnTo>
                <a:lnTo>
                  <a:pt x="0" y="249"/>
                </a:lnTo>
                <a:close/>
              </a:path>
            </a:pathLst>
          </a:custGeom>
          <a:solidFill>
            <a:schemeClr val="bg1"/>
          </a:solidFill>
          <a:ln>
            <a:noFill/>
          </a:ln>
          <a:extLst/>
        </p:spPr>
        <p:txBody>
          <a:bodyPr vert="horz" wrap="square" lIns="62713" tIns="31358" rIns="62713" bIns="31358" numCol="1" anchor="t" anchorCtr="0" compatLnSpc="1">
            <a:prstTxWarp prst="textNoShape">
              <a:avLst/>
            </a:prstTxWarp>
          </a:bodyPr>
          <a:lstStyle/>
          <a:p>
            <a:endParaRPr lang="en-US" sz="1234" dirty="0">
              <a:solidFill>
                <a:prstClr val="black"/>
              </a:solidFill>
            </a:endParaRPr>
          </a:p>
        </p:txBody>
      </p:sp>
      <p:grpSp>
        <p:nvGrpSpPr>
          <p:cNvPr id="17" name="Group 16"/>
          <p:cNvGrpSpPr/>
          <p:nvPr/>
        </p:nvGrpSpPr>
        <p:grpSpPr>
          <a:xfrm>
            <a:off x="293355" y="1070569"/>
            <a:ext cx="815358" cy="790912"/>
            <a:chOff x="5410200" y="1223961"/>
            <a:chExt cx="1447800" cy="1447800"/>
          </a:xfrm>
        </p:grpSpPr>
        <p:grpSp>
          <p:nvGrpSpPr>
            <p:cNvPr id="18" name="Group 39"/>
            <p:cNvGrpSpPr/>
            <p:nvPr/>
          </p:nvGrpSpPr>
          <p:grpSpPr>
            <a:xfrm>
              <a:off x="5410200" y="1223961"/>
              <a:ext cx="1447800" cy="1447800"/>
              <a:chOff x="609600" y="1752600"/>
              <a:chExt cx="1600200" cy="1600200"/>
            </a:xfrm>
          </p:grpSpPr>
          <p:sp>
            <p:nvSpPr>
              <p:cNvPr id="24" name="Oval 23"/>
              <p:cNvSpPr/>
              <p:nvPr/>
            </p:nvSpPr>
            <p:spPr>
              <a:xfrm>
                <a:off x="693821" y="1828800"/>
                <a:ext cx="1447800" cy="1447800"/>
              </a:xfrm>
              <a:prstGeom prst="ellipse">
                <a:avLst/>
              </a:prstGeom>
              <a:solidFill>
                <a:srgbClr val="4D4F53"/>
              </a:solidFill>
              <a:ln w="25400" cap="flat" cmpd="sng" algn="ctr">
                <a:noFill/>
                <a:prstDash val="solid"/>
              </a:ln>
              <a:effectLst/>
            </p:spPr>
            <p:txBody>
              <a:bodyPr rot="0" spcFirstLastPara="0" vertOverflow="overflow" horzOverflow="overflow" vert="horz" wrap="square" lIns="87442" tIns="43721" rIns="87442" bIns="43721" numCol="1" spcCol="0" rtlCol="0" fromWordArt="0" anchor="ctr" anchorCtr="0" forceAA="0" compatLnSpc="1">
                <a:prstTxWarp prst="textNoShape">
                  <a:avLst/>
                </a:prstTxWarp>
                <a:noAutofit/>
              </a:bodyPr>
              <a:lstStyle/>
              <a:p>
                <a:pPr algn="ctr">
                  <a:defRPr/>
                </a:pPr>
                <a:endParaRPr lang="en-US" sz="1339" kern="0" dirty="0">
                  <a:solidFill>
                    <a:srgbClr val="4D4F53"/>
                  </a:solidFill>
                  <a:latin typeface="Arial" pitchFamily="34" charset="0"/>
                  <a:cs typeface="Arial" pitchFamily="34" charset="0"/>
                </a:endParaRPr>
              </a:p>
            </p:txBody>
          </p:sp>
          <p:sp>
            <p:nvSpPr>
              <p:cNvPr id="25" name="Oval 24"/>
              <p:cNvSpPr/>
              <p:nvPr/>
            </p:nvSpPr>
            <p:spPr>
              <a:xfrm>
                <a:off x="609600" y="1752600"/>
                <a:ext cx="1600200" cy="1600200"/>
              </a:xfrm>
              <a:prstGeom prst="ellipse">
                <a:avLst/>
              </a:prstGeom>
              <a:noFill/>
              <a:ln w="3175" cap="flat" cmpd="sng" algn="ctr">
                <a:solidFill>
                  <a:srgbClr val="830051"/>
                </a:solidFill>
                <a:prstDash val="dash"/>
              </a:ln>
              <a:effectLst/>
            </p:spPr>
            <p:txBody>
              <a:bodyPr rot="0" spcFirstLastPara="0" vertOverflow="overflow" horzOverflow="overflow" vert="horz" wrap="square" lIns="87442" tIns="43721" rIns="87442" bIns="43721" numCol="1" spcCol="0" rtlCol="0" fromWordArt="0" anchor="ctr" anchorCtr="0" forceAA="0" compatLnSpc="1">
                <a:prstTxWarp prst="textNoShape">
                  <a:avLst/>
                </a:prstTxWarp>
                <a:noAutofit/>
              </a:bodyPr>
              <a:lstStyle/>
              <a:p>
                <a:pPr algn="ctr">
                  <a:defRPr/>
                </a:pPr>
                <a:endParaRPr lang="en-US" sz="1339" kern="0" dirty="0">
                  <a:solidFill>
                    <a:srgbClr val="4D4F53"/>
                  </a:solidFill>
                  <a:latin typeface="Arial" pitchFamily="34" charset="0"/>
                  <a:cs typeface="Arial" pitchFamily="34" charset="0"/>
                </a:endParaRPr>
              </a:p>
            </p:txBody>
          </p:sp>
        </p:grpSp>
        <p:grpSp>
          <p:nvGrpSpPr>
            <p:cNvPr id="19" name="Group 53"/>
            <p:cNvGrpSpPr/>
            <p:nvPr/>
          </p:nvGrpSpPr>
          <p:grpSpPr>
            <a:xfrm>
              <a:off x="5582920" y="1519560"/>
              <a:ext cx="994530" cy="852047"/>
              <a:chOff x="4016375" y="2959100"/>
              <a:chExt cx="1108075" cy="949325"/>
            </a:xfrm>
            <a:solidFill>
              <a:sysClr val="window" lastClr="FFFFFF"/>
            </a:solidFill>
          </p:grpSpPr>
          <p:sp>
            <p:nvSpPr>
              <p:cNvPr id="20" name="Freeform 47"/>
              <p:cNvSpPr>
                <a:spLocks noEditPoints="1"/>
              </p:cNvSpPr>
              <p:nvPr/>
            </p:nvSpPr>
            <p:spPr bwMode="auto">
              <a:xfrm>
                <a:off x="4270375" y="2959100"/>
                <a:ext cx="419100" cy="479425"/>
              </a:xfrm>
              <a:custGeom>
                <a:avLst/>
                <a:gdLst>
                  <a:gd name="T0" fmla="*/ 94 w 132"/>
                  <a:gd name="T1" fmla="*/ 29 h 151"/>
                  <a:gd name="T2" fmla="*/ 66 w 132"/>
                  <a:gd name="T3" fmla="*/ 0 h 151"/>
                  <a:gd name="T4" fmla="*/ 37 w 132"/>
                  <a:gd name="T5" fmla="*/ 29 h 151"/>
                  <a:gd name="T6" fmla="*/ 94 w 132"/>
                  <a:gd name="T7" fmla="*/ 29 h 151"/>
                  <a:gd name="T8" fmla="*/ 0 w 132"/>
                  <a:gd name="T9" fmla="*/ 137 h 151"/>
                  <a:gd name="T10" fmla="*/ 8 w 132"/>
                  <a:gd name="T11" fmla="*/ 97 h 151"/>
                  <a:gd name="T12" fmla="*/ 39 w 132"/>
                  <a:gd name="T13" fmla="*/ 75 h 151"/>
                  <a:gd name="T14" fmla="*/ 42 w 132"/>
                  <a:gd name="T15" fmla="*/ 75 h 151"/>
                  <a:gd name="T16" fmla="*/ 61 w 132"/>
                  <a:gd name="T17" fmla="*/ 103 h 151"/>
                  <a:gd name="T18" fmla="*/ 61 w 132"/>
                  <a:gd name="T19" fmla="*/ 88 h 151"/>
                  <a:gd name="T20" fmla="*/ 58 w 132"/>
                  <a:gd name="T21" fmla="*/ 85 h 151"/>
                  <a:gd name="T22" fmla="*/ 66 w 132"/>
                  <a:gd name="T23" fmla="*/ 79 h 151"/>
                  <a:gd name="T24" fmla="*/ 74 w 132"/>
                  <a:gd name="T25" fmla="*/ 85 h 151"/>
                  <a:gd name="T26" fmla="*/ 71 w 132"/>
                  <a:gd name="T27" fmla="*/ 88 h 151"/>
                  <a:gd name="T28" fmla="*/ 71 w 132"/>
                  <a:gd name="T29" fmla="*/ 103 h 151"/>
                  <a:gd name="T30" fmla="*/ 90 w 132"/>
                  <a:gd name="T31" fmla="*/ 75 h 151"/>
                  <a:gd name="T32" fmla="*/ 93 w 132"/>
                  <a:gd name="T33" fmla="*/ 75 h 151"/>
                  <a:gd name="T34" fmla="*/ 124 w 132"/>
                  <a:gd name="T35" fmla="*/ 97 h 151"/>
                  <a:gd name="T36" fmla="*/ 132 w 132"/>
                  <a:gd name="T37" fmla="*/ 137 h 151"/>
                  <a:gd name="T38" fmla="*/ 0 w 132"/>
                  <a:gd name="T39" fmla="*/ 1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151">
                    <a:moveTo>
                      <a:pt x="94" y="29"/>
                    </a:moveTo>
                    <a:cubicBezTo>
                      <a:pt x="94" y="13"/>
                      <a:pt x="84" y="0"/>
                      <a:pt x="66" y="0"/>
                    </a:cubicBezTo>
                    <a:cubicBezTo>
                      <a:pt x="47" y="0"/>
                      <a:pt x="38" y="13"/>
                      <a:pt x="37" y="29"/>
                    </a:cubicBezTo>
                    <a:cubicBezTo>
                      <a:pt x="37" y="90"/>
                      <a:pt x="95" y="89"/>
                      <a:pt x="94" y="29"/>
                    </a:cubicBezTo>
                    <a:close/>
                    <a:moveTo>
                      <a:pt x="0" y="137"/>
                    </a:moveTo>
                    <a:cubicBezTo>
                      <a:pt x="1" y="123"/>
                      <a:pt x="2" y="108"/>
                      <a:pt x="8" y="97"/>
                    </a:cubicBezTo>
                    <a:cubicBezTo>
                      <a:pt x="14" y="85"/>
                      <a:pt x="26" y="75"/>
                      <a:pt x="39" y="75"/>
                    </a:cubicBezTo>
                    <a:cubicBezTo>
                      <a:pt x="42" y="75"/>
                      <a:pt x="42" y="75"/>
                      <a:pt x="42" y="75"/>
                    </a:cubicBezTo>
                    <a:cubicBezTo>
                      <a:pt x="61" y="103"/>
                      <a:pt x="61" y="103"/>
                      <a:pt x="61" y="103"/>
                    </a:cubicBezTo>
                    <a:cubicBezTo>
                      <a:pt x="61" y="88"/>
                      <a:pt x="61" y="88"/>
                      <a:pt x="61" y="88"/>
                    </a:cubicBezTo>
                    <a:cubicBezTo>
                      <a:pt x="58" y="85"/>
                      <a:pt x="58" y="85"/>
                      <a:pt x="58" y="85"/>
                    </a:cubicBezTo>
                    <a:cubicBezTo>
                      <a:pt x="66" y="79"/>
                      <a:pt x="66" y="79"/>
                      <a:pt x="66" y="79"/>
                    </a:cubicBezTo>
                    <a:cubicBezTo>
                      <a:pt x="74" y="85"/>
                      <a:pt x="74" y="85"/>
                      <a:pt x="74" y="85"/>
                    </a:cubicBezTo>
                    <a:cubicBezTo>
                      <a:pt x="71" y="88"/>
                      <a:pt x="71" y="88"/>
                      <a:pt x="71" y="88"/>
                    </a:cubicBezTo>
                    <a:cubicBezTo>
                      <a:pt x="71" y="103"/>
                      <a:pt x="71" y="103"/>
                      <a:pt x="71" y="103"/>
                    </a:cubicBezTo>
                    <a:cubicBezTo>
                      <a:pt x="90" y="75"/>
                      <a:pt x="90" y="75"/>
                      <a:pt x="90" y="75"/>
                    </a:cubicBezTo>
                    <a:cubicBezTo>
                      <a:pt x="93" y="75"/>
                      <a:pt x="93" y="75"/>
                      <a:pt x="93" y="75"/>
                    </a:cubicBezTo>
                    <a:cubicBezTo>
                      <a:pt x="106" y="75"/>
                      <a:pt x="118" y="85"/>
                      <a:pt x="124" y="97"/>
                    </a:cubicBezTo>
                    <a:cubicBezTo>
                      <a:pt x="130" y="108"/>
                      <a:pt x="131" y="123"/>
                      <a:pt x="132" y="137"/>
                    </a:cubicBezTo>
                    <a:cubicBezTo>
                      <a:pt x="88" y="151"/>
                      <a:pt x="44" y="151"/>
                      <a:pt x="0"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42" tIns="43721" rIns="87442" bIns="43721" numCol="1" anchor="t" anchorCtr="0" compatLnSpc="1">
                <a:prstTxWarp prst="textNoShape">
                  <a:avLst/>
                </a:prstTxWarp>
              </a:bodyPr>
              <a:lstStyle/>
              <a:p>
                <a:pPr>
                  <a:defRPr/>
                </a:pPr>
                <a:endParaRPr lang="en-US" sz="1722" kern="0" dirty="0">
                  <a:solidFill>
                    <a:srgbClr val="4D4F53"/>
                  </a:solidFill>
                  <a:latin typeface="Arial"/>
                </a:endParaRPr>
              </a:p>
            </p:txBody>
          </p:sp>
          <p:sp>
            <p:nvSpPr>
              <p:cNvPr id="21" name="Freeform 48"/>
              <p:cNvSpPr>
                <a:spLocks/>
              </p:cNvSpPr>
              <p:nvPr/>
            </p:nvSpPr>
            <p:spPr bwMode="auto">
              <a:xfrm>
                <a:off x="4619625" y="2959100"/>
                <a:ext cx="504825" cy="577850"/>
              </a:xfrm>
              <a:custGeom>
                <a:avLst/>
                <a:gdLst>
                  <a:gd name="T0" fmla="*/ 0 w 159"/>
                  <a:gd name="T1" fmla="*/ 0 h 182"/>
                  <a:gd name="T2" fmla="*/ 130 w 159"/>
                  <a:gd name="T3" fmla="*/ 129 h 182"/>
                  <a:gd name="T4" fmla="*/ 159 w 159"/>
                  <a:gd name="T5" fmla="*/ 129 h 182"/>
                  <a:gd name="T6" fmla="*/ 115 w 159"/>
                  <a:gd name="T7" fmla="*/ 182 h 182"/>
                  <a:gd name="T8" fmla="*/ 71 w 159"/>
                  <a:gd name="T9" fmla="*/ 129 h 182"/>
                  <a:gd name="T10" fmla="*/ 100 w 159"/>
                  <a:gd name="T11" fmla="*/ 129 h 182"/>
                  <a:gd name="T12" fmla="*/ 0 w 159"/>
                  <a:gd name="T13" fmla="*/ 30 h 182"/>
                  <a:gd name="T14" fmla="*/ 0 w 159"/>
                  <a:gd name="T15" fmla="*/ 0 h 1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182">
                    <a:moveTo>
                      <a:pt x="0" y="0"/>
                    </a:moveTo>
                    <a:cubicBezTo>
                      <a:pt x="72" y="0"/>
                      <a:pt x="130" y="58"/>
                      <a:pt x="130" y="129"/>
                    </a:cubicBezTo>
                    <a:cubicBezTo>
                      <a:pt x="159" y="129"/>
                      <a:pt x="159" y="129"/>
                      <a:pt x="159" y="129"/>
                    </a:cubicBezTo>
                    <a:cubicBezTo>
                      <a:pt x="115" y="182"/>
                      <a:pt x="115" y="182"/>
                      <a:pt x="115" y="182"/>
                    </a:cubicBezTo>
                    <a:cubicBezTo>
                      <a:pt x="71" y="129"/>
                      <a:pt x="71" y="129"/>
                      <a:pt x="71" y="129"/>
                    </a:cubicBezTo>
                    <a:cubicBezTo>
                      <a:pt x="100" y="129"/>
                      <a:pt x="100" y="129"/>
                      <a:pt x="100" y="129"/>
                    </a:cubicBezTo>
                    <a:cubicBezTo>
                      <a:pt x="99" y="74"/>
                      <a:pt x="55" y="30"/>
                      <a:pt x="0" y="3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42" tIns="43721" rIns="87442" bIns="43721" numCol="1" anchor="t" anchorCtr="0" compatLnSpc="1">
                <a:prstTxWarp prst="textNoShape">
                  <a:avLst/>
                </a:prstTxWarp>
              </a:bodyPr>
              <a:lstStyle/>
              <a:p>
                <a:pPr>
                  <a:defRPr/>
                </a:pPr>
                <a:endParaRPr lang="en-US" sz="1722" kern="0" dirty="0">
                  <a:solidFill>
                    <a:srgbClr val="4D4F53"/>
                  </a:solidFill>
                  <a:latin typeface="Arial"/>
                </a:endParaRPr>
              </a:p>
            </p:txBody>
          </p:sp>
          <p:sp>
            <p:nvSpPr>
              <p:cNvPr id="22" name="Freeform 49"/>
              <p:cNvSpPr>
                <a:spLocks/>
              </p:cNvSpPr>
              <p:nvPr/>
            </p:nvSpPr>
            <p:spPr bwMode="auto">
              <a:xfrm>
                <a:off x="4016375" y="3321050"/>
                <a:ext cx="501650" cy="574675"/>
              </a:xfrm>
              <a:custGeom>
                <a:avLst/>
                <a:gdLst>
                  <a:gd name="T0" fmla="*/ 158 w 158"/>
                  <a:gd name="T1" fmla="*/ 181 h 181"/>
                  <a:gd name="T2" fmla="*/ 28 w 158"/>
                  <a:gd name="T3" fmla="*/ 52 h 181"/>
                  <a:gd name="T4" fmla="*/ 0 w 158"/>
                  <a:gd name="T5" fmla="*/ 52 h 181"/>
                  <a:gd name="T6" fmla="*/ 44 w 158"/>
                  <a:gd name="T7" fmla="*/ 0 h 181"/>
                  <a:gd name="T8" fmla="*/ 87 w 158"/>
                  <a:gd name="T9" fmla="*/ 52 h 181"/>
                  <a:gd name="T10" fmla="*/ 59 w 158"/>
                  <a:gd name="T11" fmla="*/ 52 h 181"/>
                  <a:gd name="T12" fmla="*/ 158 w 158"/>
                  <a:gd name="T13" fmla="*/ 151 h 181"/>
                  <a:gd name="T14" fmla="*/ 158 w 158"/>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81">
                    <a:moveTo>
                      <a:pt x="158" y="181"/>
                    </a:moveTo>
                    <a:cubicBezTo>
                      <a:pt x="87" y="181"/>
                      <a:pt x="29" y="124"/>
                      <a:pt x="28" y="52"/>
                    </a:cubicBezTo>
                    <a:cubicBezTo>
                      <a:pt x="0" y="52"/>
                      <a:pt x="0" y="52"/>
                      <a:pt x="0" y="52"/>
                    </a:cubicBezTo>
                    <a:cubicBezTo>
                      <a:pt x="44" y="0"/>
                      <a:pt x="44" y="0"/>
                      <a:pt x="44" y="0"/>
                    </a:cubicBezTo>
                    <a:cubicBezTo>
                      <a:pt x="87" y="52"/>
                      <a:pt x="87" y="52"/>
                      <a:pt x="87" y="52"/>
                    </a:cubicBezTo>
                    <a:cubicBezTo>
                      <a:pt x="59" y="52"/>
                      <a:pt x="59" y="52"/>
                      <a:pt x="59" y="52"/>
                    </a:cubicBezTo>
                    <a:cubicBezTo>
                      <a:pt x="59" y="107"/>
                      <a:pt x="104" y="151"/>
                      <a:pt x="158" y="151"/>
                    </a:cubicBezTo>
                    <a:cubicBezTo>
                      <a:pt x="158" y="181"/>
                      <a:pt x="158" y="181"/>
                      <a:pt x="158"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42" tIns="43721" rIns="87442" bIns="43721" numCol="1" anchor="t" anchorCtr="0" compatLnSpc="1">
                <a:prstTxWarp prst="textNoShape">
                  <a:avLst/>
                </a:prstTxWarp>
              </a:bodyPr>
              <a:lstStyle/>
              <a:p>
                <a:pPr>
                  <a:defRPr/>
                </a:pPr>
                <a:endParaRPr lang="en-US" sz="1722" kern="0" dirty="0">
                  <a:solidFill>
                    <a:srgbClr val="4D4F53"/>
                  </a:solidFill>
                  <a:latin typeface="Arial"/>
                </a:endParaRPr>
              </a:p>
            </p:txBody>
          </p:sp>
          <p:sp>
            <p:nvSpPr>
              <p:cNvPr id="23" name="Freeform 50"/>
              <p:cNvSpPr>
                <a:spLocks noEditPoints="1"/>
              </p:cNvSpPr>
              <p:nvPr/>
            </p:nvSpPr>
            <p:spPr bwMode="auto">
              <a:xfrm>
                <a:off x="4565650" y="3429000"/>
                <a:ext cx="419100" cy="479425"/>
              </a:xfrm>
              <a:custGeom>
                <a:avLst/>
                <a:gdLst>
                  <a:gd name="T0" fmla="*/ 94 w 132"/>
                  <a:gd name="T1" fmla="*/ 29 h 151"/>
                  <a:gd name="T2" fmla="*/ 66 w 132"/>
                  <a:gd name="T3" fmla="*/ 0 h 151"/>
                  <a:gd name="T4" fmla="*/ 37 w 132"/>
                  <a:gd name="T5" fmla="*/ 29 h 151"/>
                  <a:gd name="T6" fmla="*/ 94 w 132"/>
                  <a:gd name="T7" fmla="*/ 29 h 151"/>
                  <a:gd name="T8" fmla="*/ 0 w 132"/>
                  <a:gd name="T9" fmla="*/ 137 h 151"/>
                  <a:gd name="T10" fmla="*/ 8 w 132"/>
                  <a:gd name="T11" fmla="*/ 97 h 151"/>
                  <a:gd name="T12" fmla="*/ 39 w 132"/>
                  <a:gd name="T13" fmla="*/ 75 h 151"/>
                  <a:gd name="T14" fmla="*/ 42 w 132"/>
                  <a:gd name="T15" fmla="*/ 75 h 151"/>
                  <a:gd name="T16" fmla="*/ 61 w 132"/>
                  <a:gd name="T17" fmla="*/ 103 h 151"/>
                  <a:gd name="T18" fmla="*/ 61 w 132"/>
                  <a:gd name="T19" fmla="*/ 89 h 151"/>
                  <a:gd name="T20" fmla="*/ 58 w 132"/>
                  <a:gd name="T21" fmla="*/ 85 h 151"/>
                  <a:gd name="T22" fmla="*/ 66 w 132"/>
                  <a:gd name="T23" fmla="*/ 79 h 151"/>
                  <a:gd name="T24" fmla="*/ 74 w 132"/>
                  <a:gd name="T25" fmla="*/ 85 h 151"/>
                  <a:gd name="T26" fmla="*/ 71 w 132"/>
                  <a:gd name="T27" fmla="*/ 89 h 151"/>
                  <a:gd name="T28" fmla="*/ 71 w 132"/>
                  <a:gd name="T29" fmla="*/ 103 h 151"/>
                  <a:gd name="T30" fmla="*/ 90 w 132"/>
                  <a:gd name="T31" fmla="*/ 75 h 151"/>
                  <a:gd name="T32" fmla="*/ 93 w 132"/>
                  <a:gd name="T33" fmla="*/ 75 h 151"/>
                  <a:gd name="T34" fmla="*/ 124 w 132"/>
                  <a:gd name="T35" fmla="*/ 97 h 151"/>
                  <a:gd name="T36" fmla="*/ 132 w 132"/>
                  <a:gd name="T37" fmla="*/ 137 h 151"/>
                  <a:gd name="T38" fmla="*/ 0 w 132"/>
                  <a:gd name="T39" fmla="*/ 1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151">
                    <a:moveTo>
                      <a:pt x="94" y="29"/>
                    </a:moveTo>
                    <a:cubicBezTo>
                      <a:pt x="94" y="13"/>
                      <a:pt x="83" y="0"/>
                      <a:pt x="66" y="0"/>
                    </a:cubicBezTo>
                    <a:cubicBezTo>
                      <a:pt x="47" y="0"/>
                      <a:pt x="38" y="13"/>
                      <a:pt x="37" y="29"/>
                    </a:cubicBezTo>
                    <a:cubicBezTo>
                      <a:pt x="37" y="90"/>
                      <a:pt x="95" y="89"/>
                      <a:pt x="94" y="29"/>
                    </a:cubicBezTo>
                    <a:close/>
                    <a:moveTo>
                      <a:pt x="0" y="137"/>
                    </a:moveTo>
                    <a:cubicBezTo>
                      <a:pt x="0" y="123"/>
                      <a:pt x="2" y="108"/>
                      <a:pt x="8" y="97"/>
                    </a:cubicBezTo>
                    <a:cubicBezTo>
                      <a:pt x="14" y="85"/>
                      <a:pt x="25" y="75"/>
                      <a:pt x="39" y="75"/>
                    </a:cubicBezTo>
                    <a:cubicBezTo>
                      <a:pt x="42" y="75"/>
                      <a:pt x="42" y="75"/>
                      <a:pt x="42" y="75"/>
                    </a:cubicBezTo>
                    <a:cubicBezTo>
                      <a:pt x="61" y="103"/>
                      <a:pt x="61" y="103"/>
                      <a:pt x="61" y="103"/>
                    </a:cubicBezTo>
                    <a:cubicBezTo>
                      <a:pt x="61" y="89"/>
                      <a:pt x="61" y="89"/>
                      <a:pt x="61" y="89"/>
                    </a:cubicBezTo>
                    <a:cubicBezTo>
                      <a:pt x="58" y="85"/>
                      <a:pt x="58" y="85"/>
                      <a:pt x="58" y="85"/>
                    </a:cubicBezTo>
                    <a:cubicBezTo>
                      <a:pt x="66" y="79"/>
                      <a:pt x="66" y="79"/>
                      <a:pt x="66" y="79"/>
                    </a:cubicBezTo>
                    <a:cubicBezTo>
                      <a:pt x="74" y="85"/>
                      <a:pt x="74" y="85"/>
                      <a:pt x="74" y="85"/>
                    </a:cubicBezTo>
                    <a:cubicBezTo>
                      <a:pt x="71" y="89"/>
                      <a:pt x="71" y="89"/>
                      <a:pt x="71" y="89"/>
                    </a:cubicBezTo>
                    <a:cubicBezTo>
                      <a:pt x="71" y="103"/>
                      <a:pt x="71" y="103"/>
                      <a:pt x="71" y="103"/>
                    </a:cubicBezTo>
                    <a:cubicBezTo>
                      <a:pt x="90" y="75"/>
                      <a:pt x="90" y="75"/>
                      <a:pt x="90" y="75"/>
                    </a:cubicBezTo>
                    <a:cubicBezTo>
                      <a:pt x="93" y="75"/>
                      <a:pt x="93" y="75"/>
                      <a:pt x="93" y="75"/>
                    </a:cubicBezTo>
                    <a:cubicBezTo>
                      <a:pt x="106" y="75"/>
                      <a:pt x="118" y="85"/>
                      <a:pt x="124" y="97"/>
                    </a:cubicBezTo>
                    <a:cubicBezTo>
                      <a:pt x="130" y="108"/>
                      <a:pt x="131" y="123"/>
                      <a:pt x="132" y="137"/>
                    </a:cubicBezTo>
                    <a:cubicBezTo>
                      <a:pt x="88" y="151"/>
                      <a:pt x="44" y="151"/>
                      <a:pt x="0"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442" tIns="43721" rIns="87442" bIns="43721" numCol="1" anchor="t" anchorCtr="0" compatLnSpc="1">
                <a:prstTxWarp prst="textNoShape">
                  <a:avLst/>
                </a:prstTxWarp>
              </a:bodyPr>
              <a:lstStyle/>
              <a:p>
                <a:pPr>
                  <a:defRPr/>
                </a:pPr>
                <a:endParaRPr lang="en-US" sz="1722" kern="0" dirty="0">
                  <a:solidFill>
                    <a:srgbClr val="4D4F53"/>
                  </a:solidFill>
                  <a:latin typeface="Arial"/>
                </a:endParaRPr>
              </a:p>
            </p:txBody>
          </p:sp>
        </p:grpSp>
      </p:grpSp>
      <p:sp>
        <p:nvSpPr>
          <p:cNvPr id="26" name="Oval 25"/>
          <p:cNvSpPr/>
          <p:nvPr/>
        </p:nvSpPr>
        <p:spPr>
          <a:xfrm>
            <a:off x="328472" y="3521056"/>
            <a:ext cx="719007" cy="692284"/>
          </a:xfrm>
          <a:prstGeom prst="ellipse">
            <a:avLst/>
          </a:prstGeom>
          <a:solidFill>
            <a:srgbClr val="4D4F53"/>
          </a:solidFill>
          <a:ln w="25400" cap="flat" cmpd="sng" algn="ctr">
            <a:noFill/>
            <a:prstDash val="solid"/>
          </a:ln>
          <a:effectLst/>
        </p:spPr>
        <p:txBody>
          <a:bodyPr rot="0" spcFirstLastPara="0" vertOverflow="overflow" horzOverflow="overflow" vert="horz" wrap="square" lIns="87442" tIns="43721" rIns="87442" bIns="43721" numCol="1" spcCol="0" rtlCol="0" fromWordArt="0" anchor="ctr" anchorCtr="0" forceAA="0" compatLnSpc="1">
            <a:prstTxWarp prst="textNoShape">
              <a:avLst/>
            </a:prstTxWarp>
            <a:noAutofit/>
          </a:bodyPr>
          <a:lstStyle/>
          <a:p>
            <a:pPr algn="ctr">
              <a:defRPr/>
            </a:pPr>
            <a:endParaRPr lang="en-US" sz="1339" kern="0" dirty="0">
              <a:solidFill>
                <a:srgbClr val="4D4F53"/>
              </a:solidFill>
              <a:latin typeface="Arial" pitchFamily="34" charset="0"/>
              <a:cs typeface="Arial" pitchFamily="34" charset="0"/>
            </a:endParaRPr>
          </a:p>
        </p:txBody>
      </p:sp>
      <p:sp>
        <p:nvSpPr>
          <p:cNvPr id="27" name="Freeform 71"/>
          <p:cNvSpPr>
            <a:spLocks noEditPoints="1"/>
          </p:cNvSpPr>
          <p:nvPr/>
        </p:nvSpPr>
        <p:spPr bwMode="auto">
          <a:xfrm>
            <a:off x="503099" y="3739377"/>
            <a:ext cx="392467" cy="315047"/>
          </a:xfrm>
          <a:custGeom>
            <a:avLst/>
            <a:gdLst>
              <a:gd name="T0" fmla="*/ 5 w 72"/>
              <a:gd name="T1" fmla="*/ 41 h 68"/>
              <a:gd name="T2" fmla="*/ 11 w 72"/>
              <a:gd name="T3" fmla="*/ 68 h 68"/>
              <a:gd name="T4" fmla="*/ 15 w 72"/>
              <a:gd name="T5" fmla="*/ 45 h 68"/>
              <a:gd name="T6" fmla="*/ 23 w 72"/>
              <a:gd name="T7" fmla="*/ 68 h 68"/>
              <a:gd name="T8" fmla="*/ 21 w 72"/>
              <a:gd name="T9" fmla="*/ 24 h 68"/>
              <a:gd name="T10" fmla="*/ 41 w 72"/>
              <a:gd name="T11" fmla="*/ 18 h 68"/>
              <a:gd name="T12" fmla="*/ 15 w 72"/>
              <a:gd name="T13" fmla="*/ 17 h 68"/>
              <a:gd name="T14" fmla="*/ 14 w 72"/>
              <a:gd name="T15" fmla="*/ 20 h 68"/>
              <a:gd name="T16" fmla="*/ 14 w 72"/>
              <a:gd name="T17" fmla="*/ 35 h 68"/>
              <a:gd name="T18" fmla="*/ 13 w 72"/>
              <a:gd name="T19" fmla="*/ 35 h 68"/>
              <a:gd name="T20" fmla="*/ 13 w 72"/>
              <a:gd name="T21" fmla="*/ 35 h 68"/>
              <a:gd name="T22" fmla="*/ 12 w 72"/>
              <a:gd name="T23" fmla="*/ 20 h 68"/>
              <a:gd name="T24" fmla="*/ 12 w 72"/>
              <a:gd name="T25" fmla="*/ 17 h 68"/>
              <a:gd name="T26" fmla="*/ 0 w 72"/>
              <a:gd name="T27" fmla="*/ 37 h 68"/>
              <a:gd name="T28" fmla="*/ 6 w 72"/>
              <a:gd name="T29" fmla="*/ 8 h 68"/>
              <a:gd name="T30" fmla="*/ 21 w 72"/>
              <a:gd name="T31" fmla="*/ 8 h 68"/>
              <a:gd name="T32" fmla="*/ 31 w 72"/>
              <a:gd name="T33" fmla="*/ 33 h 68"/>
              <a:gd name="T34" fmla="*/ 38 w 72"/>
              <a:gd name="T35" fmla="*/ 31 h 68"/>
              <a:gd name="T36" fmla="*/ 44 w 72"/>
              <a:gd name="T37" fmla="*/ 34 h 68"/>
              <a:gd name="T38" fmla="*/ 49 w 72"/>
              <a:gd name="T39" fmla="*/ 20 h 68"/>
              <a:gd name="T40" fmla="*/ 54 w 72"/>
              <a:gd name="T41" fmla="*/ 26 h 68"/>
              <a:gd name="T42" fmla="*/ 62 w 72"/>
              <a:gd name="T43" fmla="*/ 17 h 68"/>
              <a:gd name="T44" fmla="*/ 55 w 72"/>
              <a:gd name="T45" fmla="*/ 30 h 68"/>
              <a:gd name="T46" fmla="*/ 50 w 72"/>
              <a:gd name="T47" fmla="*/ 25 h 68"/>
              <a:gd name="T48" fmla="*/ 45 w 72"/>
              <a:gd name="T49" fmla="*/ 38 h 68"/>
              <a:gd name="T50" fmla="*/ 38 w 72"/>
              <a:gd name="T51" fmla="*/ 33 h 68"/>
              <a:gd name="T52" fmla="*/ 31 w 72"/>
              <a:gd name="T53" fmla="*/ 33 h 68"/>
              <a:gd name="T54" fmla="*/ 55 w 72"/>
              <a:gd name="T55" fmla="*/ 64 h 68"/>
              <a:gd name="T56" fmla="*/ 32 w 72"/>
              <a:gd name="T57" fmla="*/ 68 h 68"/>
              <a:gd name="T58" fmla="*/ 47 w 72"/>
              <a:gd name="T59" fmla="*/ 50 h 68"/>
              <a:gd name="T60" fmla="*/ 40 w 72"/>
              <a:gd name="T61" fmla="*/ 62 h 68"/>
              <a:gd name="T62" fmla="*/ 27 w 72"/>
              <a:gd name="T63" fmla="*/ 50 h 68"/>
              <a:gd name="T64" fmla="*/ 67 w 72"/>
              <a:gd name="T65" fmla="*/ 45 h 68"/>
              <a:gd name="T66" fmla="*/ 25 w 72"/>
              <a:gd name="T67" fmla="*/ 7 h 68"/>
              <a:gd name="T68" fmla="*/ 70 w 72"/>
              <a:gd name="T69" fmla="*/ 2 h 68"/>
              <a:gd name="T70" fmla="*/ 72 w 72"/>
              <a:gd name="T71" fmla="*/ 4 h 68"/>
              <a:gd name="T72" fmla="*/ 72 w 72"/>
              <a:gd name="T73" fmla="*/ 50 h 68"/>
              <a:gd name="T74" fmla="*/ 47 w 72"/>
              <a:gd name="T75" fmla="*/ 5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68">
                <a:moveTo>
                  <a:pt x="0" y="37"/>
                </a:moveTo>
                <a:cubicBezTo>
                  <a:pt x="5" y="41"/>
                  <a:pt x="5" y="41"/>
                  <a:pt x="5" y="41"/>
                </a:cubicBezTo>
                <a:cubicBezTo>
                  <a:pt x="4" y="68"/>
                  <a:pt x="4" y="68"/>
                  <a:pt x="4" y="68"/>
                </a:cubicBezTo>
                <a:cubicBezTo>
                  <a:pt x="11" y="68"/>
                  <a:pt x="11" y="68"/>
                  <a:pt x="11" y="68"/>
                </a:cubicBezTo>
                <a:cubicBezTo>
                  <a:pt x="12" y="45"/>
                  <a:pt x="12" y="45"/>
                  <a:pt x="12" y="45"/>
                </a:cubicBezTo>
                <a:cubicBezTo>
                  <a:pt x="15" y="45"/>
                  <a:pt x="15" y="45"/>
                  <a:pt x="15" y="45"/>
                </a:cubicBezTo>
                <a:cubicBezTo>
                  <a:pt x="16" y="68"/>
                  <a:pt x="16" y="68"/>
                  <a:pt x="16" y="68"/>
                </a:cubicBezTo>
                <a:cubicBezTo>
                  <a:pt x="23" y="68"/>
                  <a:pt x="23" y="68"/>
                  <a:pt x="23" y="68"/>
                </a:cubicBezTo>
                <a:cubicBezTo>
                  <a:pt x="22" y="41"/>
                  <a:pt x="22" y="41"/>
                  <a:pt x="22" y="41"/>
                </a:cubicBezTo>
                <a:cubicBezTo>
                  <a:pt x="21" y="24"/>
                  <a:pt x="21" y="24"/>
                  <a:pt x="21" y="24"/>
                </a:cubicBezTo>
                <a:cubicBezTo>
                  <a:pt x="37" y="24"/>
                  <a:pt x="37" y="24"/>
                  <a:pt x="37" y="24"/>
                </a:cubicBezTo>
                <a:cubicBezTo>
                  <a:pt x="41" y="18"/>
                  <a:pt x="41" y="18"/>
                  <a:pt x="41" y="18"/>
                </a:cubicBezTo>
                <a:cubicBezTo>
                  <a:pt x="23" y="17"/>
                  <a:pt x="23" y="17"/>
                  <a:pt x="23" y="17"/>
                </a:cubicBezTo>
                <a:cubicBezTo>
                  <a:pt x="15" y="17"/>
                  <a:pt x="15" y="17"/>
                  <a:pt x="15" y="17"/>
                </a:cubicBezTo>
                <a:cubicBezTo>
                  <a:pt x="15" y="18"/>
                  <a:pt x="15" y="18"/>
                  <a:pt x="15" y="18"/>
                </a:cubicBezTo>
                <a:cubicBezTo>
                  <a:pt x="14" y="20"/>
                  <a:pt x="14" y="20"/>
                  <a:pt x="14" y="20"/>
                </a:cubicBezTo>
                <a:cubicBezTo>
                  <a:pt x="16" y="32"/>
                  <a:pt x="16" y="32"/>
                  <a:pt x="16" y="32"/>
                </a:cubicBezTo>
                <a:cubicBezTo>
                  <a:pt x="14" y="35"/>
                  <a:pt x="14" y="35"/>
                  <a:pt x="14" y="35"/>
                </a:cubicBezTo>
                <a:cubicBezTo>
                  <a:pt x="14" y="35"/>
                  <a:pt x="14" y="35"/>
                  <a:pt x="14" y="35"/>
                </a:cubicBezTo>
                <a:cubicBezTo>
                  <a:pt x="13" y="35"/>
                  <a:pt x="13" y="35"/>
                  <a:pt x="13" y="35"/>
                </a:cubicBezTo>
                <a:cubicBezTo>
                  <a:pt x="13" y="35"/>
                  <a:pt x="13" y="35"/>
                  <a:pt x="13" y="35"/>
                </a:cubicBezTo>
                <a:cubicBezTo>
                  <a:pt x="13" y="35"/>
                  <a:pt x="13" y="35"/>
                  <a:pt x="13" y="35"/>
                </a:cubicBezTo>
                <a:cubicBezTo>
                  <a:pt x="11" y="32"/>
                  <a:pt x="11" y="32"/>
                  <a:pt x="11" y="32"/>
                </a:cubicBezTo>
                <a:cubicBezTo>
                  <a:pt x="12" y="20"/>
                  <a:pt x="12" y="20"/>
                  <a:pt x="12" y="20"/>
                </a:cubicBezTo>
                <a:cubicBezTo>
                  <a:pt x="12" y="18"/>
                  <a:pt x="12" y="18"/>
                  <a:pt x="12" y="18"/>
                </a:cubicBezTo>
                <a:cubicBezTo>
                  <a:pt x="12" y="17"/>
                  <a:pt x="12" y="17"/>
                  <a:pt x="12" y="17"/>
                </a:cubicBezTo>
                <a:cubicBezTo>
                  <a:pt x="4" y="17"/>
                  <a:pt x="4" y="17"/>
                  <a:pt x="4" y="17"/>
                </a:cubicBezTo>
                <a:cubicBezTo>
                  <a:pt x="0" y="37"/>
                  <a:pt x="0" y="37"/>
                  <a:pt x="0" y="37"/>
                </a:cubicBezTo>
                <a:close/>
                <a:moveTo>
                  <a:pt x="14" y="0"/>
                </a:moveTo>
                <a:cubicBezTo>
                  <a:pt x="9" y="0"/>
                  <a:pt x="6" y="3"/>
                  <a:pt x="6" y="8"/>
                </a:cubicBezTo>
                <a:cubicBezTo>
                  <a:pt x="6" y="12"/>
                  <a:pt x="9" y="15"/>
                  <a:pt x="14" y="15"/>
                </a:cubicBezTo>
                <a:cubicBezTo>
                  <a:pt x="18" y="15"/>
                  <a:pt x="21" y="12"/>
                  <a:pt x="21" y="8"/>
                </a:cubicBezTo>
                <a:cubicBezTo>
                  <a:pt x="21" y="3"/>
                  <a:pt x="18" y="0"/>
                  <a:pt x="14" y="0"/>
                </a:cubicBezTo>
                <a:close/>
                <a:moveTo>
                  <a:pt x="31" y="33"/>
                </a:moveTo>
                <a:cubicBezTo>
                  <a:pt x="38" y="31"/>
                  <a:pt x="38" y="31"/>
                  <a:pt x="38" y="31"/>
                </a:cubicBezTo>
                <a:cubicBezTo>
                  <a:pt x="38" y="31"/>
                  <a:pt x="38" y="31"/>
                  <a:pt x="38" y="31"/>
                </a:cubicBezTo>
                <a:cubicBezTo>
                  <a:pt x="39" y="31"/>
                  <a:pt x="39" y="31"/>
                  <a:pt x="39" y="31"/>
                </a:cubicBezTo>
                <a:cubicBezTo>
                  <a:pt x="44" y="34"/>
                  <a:pt x="44" y="34"/>
                  <a:pt x="44" y="34"/>
                </a:cubicBezTo>
                <a:cubicBezTo>
                  <a:pt x="48" y="22"/>
                  <a:pt x="48" y="22"/>
                  <a:pt x="48" y="22"/>
                </a:cubicBezTo>
                <a:cubicBezTo>
                  <a:pt x="49" y="20"/>
                  <a:pt x="49" y="20"/>
                  <a:pt x="49" y="20"/>
                </a:cubicBezTo>
                <a:cubicBezTo>
                  <a:pt x="50" y="22"/>
                  <a:pt x="50" y="22"/>
                  <a:pt x="50" y="22"/>
                </a:cubicBezTo>
                <a:cubicBezTo>
                  <a:pt x="54" y="26"/>
                  <a:pt x="54" y="26"/>
                  <a:pt x="54" y="26"/>
                </a:cubicBezTo>
                <a:cubicBezTo>
                  <a:pt x="60" y="16"/>
                  <a:pt x="60" y="16"/>
                  <a:pt x="60" y="16"/>
                </a:cubicBezTo>
                <a:cubicBezTo>
                  <a:pt x="62" y="17"/>
                  <a:pt x="62" y="17"/>
                  <a:pt x="62" y="17"/>
                </a:cubicBezTo>
                <a:cubicBezTo>
                  <a:pt x="55" y="28"/>
                  <a:pt x="55" y="28"/>
                  <a:pt x="55" y="28"/>
                </a:cubicBezTo>
                <a:cubicBezTo>
                  <a:pt x="55" y="30"/>
                  <a:pt x="55" y="30"/>
                  <a:pt x="55" y="30"/>
                </a:cubicBezTo>
                <a:cubicBezTo>
                  <a:pt x="54" y="29"/>
                  <a:pt x="54" y="29"/>
                  <a:pt x="54" y="29"/>
                </a:cubicBezTo>
                <a:cubicBezTo>
                  <a:pt x="50" y="25"/>
                  <a:pt x="50" y="25"/>
                  <a:pt x="50" y="25"/>
                </a:cubicBezTo>
                <a:cubicBezTo>
                  <a:pt x="46" y="37"/>
                  <a:pt x="46" y="37"/>
                  <a:pt x="46" y="37"/>
                </a:cubicBezTo>
                <a:cubicBezTo>
                  <a:pt x="45" y="38"/>
                  <a:pt x="45" y="38"/>
                  <a:pt x="45" y="38"/>
                </a:cubicBezTo>
                <a:cubicBezTo>
                  <a:pt x="44" y="37"/>
                  <a:pt x="44" y="37"/>
                  <a:pt x="44" y="37"/>
                </a:cubicBezTo>
                <a:cubicBezTo>
                  <a:pt x="38" y="33"/>
                  <a:pt x="38" y="33"/>
                  <a:pt x="38" y="33"/>
                </a:cubicBezTo>
                <a:cubicBezTo>
                  <a:pt x="31" y="36"/>
                  <a:pt x="31" y="36"/>
                  <a:pt x="31" y="36"/>
                </a:cubicBezTo>
                <a:cubicBezTo>
                  <a:pt x="31" y="33"/>
                  <a:pt x="31" y="33"/>
                  <a:pt x="31" y="33"/>
                </a:cubicBezTo>
                <a:close/>
                <a:moveTo>
                  <a:pt x="32" y="64"/>
                </a:moveTo>
                <a:cubicBezTo>
                  <a:pt x="55" y="64"/>
                  <a:pt x="55" y="64"/>
                  <a:pt x="55" y="64"/>
                </a:cubicBezTo>
                <a:cubicBezTo>
                  <a:pt x="55" y="68"/>
                  <a:pt x="55" y="68"/>
                  <a:pt x="55" y="68"/>
                </a:cubicBezTo>
                <a:cubicBezTo>
                  <a:pt x="32" y="68"/>
                  <a:pt x="32" y="68"/>
                  <a:pt x="32" y="68"/>
                </a:cubicBezTo>
                <a:cubicBezTo>
                  <a:pt x="32" y="64"/>
                  <a:pt x="32" y="64"/>
                  <a:pt x="32" y="64"/>
                </a:cubicBezTo>
                <a:close/>
                <a:moveTo>
                  <a:pt x="47" y="50"/>
                </a:moveTo>
                <a:cubicBezTo>
                  <a:pt x="47" y="62"/>
                  <a:pt x="47" y="62"/>
                  <a:pt x="47" y="62"/>
                </a:cubicBezTo>
                <a:cubicBezTo>
                  <a:pt x="40" y="62"/>
                  <a:pt x="40" y="62"/>
                  <a:pt x="40" y="62"/>
                </a:cubicBezTo>
                <a:cubicBezTo>
                  <a:pt x="40" y="50"/>
                  <a:pt x="40" y="50"/>
                  <a:pt x="40" y="50"/>
                </a:cubicBezTo>
                <a:cubicBezTo>
                  <a:pt x="27" y="50"/>
                  <a:pt x="27" y="50"/>
                  <a:pt x="27" y="50"/>
                </a:cubicBezTo>
                <a:cubicBezTo>
                  <a:pt x="27" y="45"/>
                  <a:pt x="27" y="45"/>
                  <a:pt x="27" y="45"/>
                </a:cubicBezTo>
                <a:cubicBezTo>
                  <a:pt x="67" y="45"/>
                  <a:pt x="67" y="45"/>
                  <a:pt x="67" y="45"/>
                </a:cubicBezTo>
                <a:cubicBezTo>
                  <a:pt x="67" y="7"/>
                  <a:pt x="67" y="7"/>
                  <a:pt x="67" y="7"/>
                </a:cubicBezTo>
                <a:cubicBezTo>
                  <a:pt x="25" y="7"/>
                  <a:pt x="25" y="7"/>
                  <a:pt x="25" y="7"/>
                </a:cubicBezTo>
                <a:cubicBezTo>
                  <a:pt x="25" y="2"/>
                  <a:pt x="25" y="2"/>
                  <a:pt x="25" y="2"/>
                </a:cubicBezTo>
                <a:cubicBezTo>
                  <a:pt x="70" y="2"/>
                  <a:pt x="70" y="2"/>
                  <a:pt x="70" y="2"/>
                </a:cubicBezTo>
                <a:cubicBezTo>
                  <a:pt x="72" y="2"/>
                  <a:pt x="72" y="2"/>
                  <a:pt x="72" y="2"/>
                </a:cubicBezTo>
                <a:cubicBezTo>
                  <a:pt x="72" y="4"/>
                  <a:pt x="72" y="4"/>
                  <a:pt x="72" y="4"/>
                </a:cubicBezTo>
                <a:cubicBezTo>
                  <a:pt x="72" y="48"/>
                  <a:pt x="72" y="48"/>
                  <a:pt x="72" y="48"/>
                </a:cubicBezTo>
                <a:cubicBezTo>
                  <a:pt x="72" y="50"/>
                  <a:pt x="72" y="50"/>
                  <a:pt x="72" y="50"/>
                </a:cubicBezTo>
                <a:cubicBezTo>
                  <a:pt x="70" y="50"/>
                  <a:pt x="70" y="50"/>
                  <a:pt x="70" y="50"/>
                </a:cubicBezTo>
                <a:lnTo>
                  <a:pt x="47" y="50"/>
                </a:lnTo>
                <a:close/>
              </a:path>
            </a:pathLst>
          </a:custGeom>
          <a:solidFill>
            <a:schemeClr val="bg1"/>
          </a:solidFill>
          <a:ln>
            <a:noFill/>
          </a:ln>
          <a:extLst/>
        </p:spPr>
        <p:txBody>
          <a:bodyPr vert="horz" wrap="square" lIns="87442" tIns="43721" rIns="87442" bIns="43721" numCol="1" anchor="t" anchorCtr="0" compatLnSpc="1">
            <a:prstTxWarp prst="textNoShape">
              <a:avLst/>
            </a:prstTxWarp>
          </a:bodyPr>
          <a:lstStyle/>
          <a:p>
            <a:endParaRPr lang="en-US" sz="1722" dirty="0">
              <a:solidFill>
                <a:prstClr val="black"/>
              </a:solidFill>
            </a:endParaRPr>
          </a:p>
        </p:txBody>
      </p:sp>
      <p:sp>
        <p:nvSpPr>
          <p:cNvPr id="28" name="Oval 27"/>
          <p:cNvSpPr/>
          <p:nvPr/>
        </p:nvSpPr>
        <p:spPr>
          <a:xfrm>
            <a:off x="284795" y="3479002"/>
            <a:ext cx="794693" cy="765157"/>
          </a:xfrm>
          <a:prstGeom prst="ellipse">
            <a:avLst/>
          </a:prstGeom>
          <a:noFill/>
          <a:ln w="3175" cap="flat" cmpd="sng" algn="ctr">
            <a:solidFill>
              <a:srgbClr val="830051"/>
            </a:solidFill>
            <a:prstDash val="dash"/>
          </a:ln>
          <a:effectLst/>
        </p:spPr>
        <p:txBody>
          <a:bodyPr rot="0" spcFirstLastPara="0" vertOverflow="overflow" horzOverflow="overflow" vert="horz" wrap="square" lIns="87442" tIns="43721" rIns="87442" bIns="43721" numCol="1" spcCol="0" rtlCol="0" fromWordArt="0" anchor="ctr" anchorCtr="0" forceAA="0" compatLnSpc="1">
            <a:prstTxWarp prst="textNoShape">
              <a:avLst/>
            </a:prstTxWarp>
            <a:noAutofit/>
          </a:bodyPr>
          <a:lstStyle/>
          <a:p>
            <a:pPr algn="ctr">
              <a:defRPr/>
            </a:pPr>
            <a:endParaRPr lang="en-US" sz="1339" kern="0" dirty="0">
              <a:solidFill>
                <a:srgbClr val="4D4F53"/>
              </a:solidFill>
              <a:latin typeface="Arial" pitchFamily="34" charset="0"/>
              <a:cs typeface="Arial" pitchFamily="34" charset="0"/>
            </a:endParaRPr>
          </a:p>
        </p:txBody>
      </p:sp>
      <p:sp>
        <p:nvSpPr>
          <p:cNvPr id="29" name="Right Brace 28"/>
          <p:cNvSpPr/>
          <p:nvPr/>
        </p:nvSpPr>
        <p:spPr>
          <a:xfrm>
            <a:off x="5893707" y="2880907"/>
            <a:ext cx="308875" cy="1904823"/>
          </a:xfrm>
          <a:prstGeom prst="rightBrace">
            <a:avLst>
              <a:gd name="adj1" fmla="val 8333"/>
              <a:gd name="adj2" fmla="val 50729"/>
            </a:avLst>
          </a:prstGeom>
          <a:ln>
            <a:solidFill>
              <a:schemeClr val="accent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22" dirty="0">
              <a:solidFill>
                <a:prstClr val="black"/>
              </a:solidFill>
            </a:endParaRPr>
          </a:p>
        </p:txBody>
      </p:sp>
      <p:sp>
        <p:nvSpPr>
          <p:cNvPr id="3" name="Right Arrow 2"/>
          <p:cNvSpPr/>
          <p:nvPr/>
        </p:nvSpPr>
        <p:spPr>
          <a:xfrm>
            <a:off x="6305510" y="3697739"/>
            <a:ext cx="324299" cy="315047"/>
          </a:xfrm>
          <a:prstGeom prst="rightArrow">
            <a:avLst/>
          </a:prstGeom>
          <a:solidFill>
            <a:srgbClr val="E4B3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442" tIns="43721" rIns="87442" bIns="43721" numCol="1" spcCol="0" rtlCol="0" fromWordArt="0" anchor="ctr" anchorCtr="0" forceAA="0" compatLnSpc="1">
            <a:prstTxWarp prst="textNoShape">
              <a:avLst/>
            </a:prstTxWarp>
            <a:noAutofit/>
          </a:bodyPr>
          <a:lstStyle/>
          <a:p>
            <a:pPr algn="ctr"/>
            <a:endParaRPr lang="en-US" sz="1339"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994796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19" y="331470"/>
            <a:ext cx="10950525" cy="461218"/>
          </a:xfrm>
        </p:spPr>
        <p:txBody>
          <a:bodyPr/>
          <a:lstStyle/>
          <a:p>
            <a:r>
              <a:rPr lang="en-US" dirty="0"/>
              <a:t>Automation Implementation </a:t>
            </a:r>
            <a:r>
              <a:rPr lang="en-US" dirty="0" smtClean="0"/>
              <a:t>  </a:t>
            </a:r>
            <a:r>
              <a:rPr lang="en-US" dirty="0"/>
              <a:t>Approach</a:t>
            </a:r>
          </a:p>
        </p:txBody>
      </p:sp>
      <p:sp>
        <p:nvSpPr>
          <p:cNvPr id="4" name="Slide Number Placeholder 3"/>
          <p:cNvSpPr>
            <a:spLocks noGrp="1"/>
          </p:cNvSpPr>
          <p:nvPr>
            <p:ph type="sldNum" sz="quarter" idx="4"/>
          </p:nvPr>
        </p:nvSpPr>
        <p:spPr/>
        <p:txBody>
          <a:bodyPr/>
          <a:lstStyle/>
          <a:p>
            <a:fld id="{7FE20F23-ECE5-46AA-9888-9B7D58C77937}" type="slidenum">
              <a:rPr lang="en-US" smtClean="0"/>
              <a:t>12</a:t>
            </a:fld>
            <a:endParaRPr lang="en-US"/>
          </a:p>
        </p:txBody>
      </p:sp>
      <p:grpSp>
        <p:nvGrpSpPr>
          <p:cNvPr id="5" name="Group 4"/>
          <p:cNvGrpSpPr/>
          <p:nvPr/>
        </p:nvGrpSpPr>
        <p:grpSpPr>
          <a:xfrm>
            <a:off x="1386296" y="1211580"/>
            <a:ext cx="9026434" cy="4785360"/>
            <a:chOff x="452673" y="1267130"/>
            <a:chExt cx="8265300" cy="5089220"/>
          </a:xfrm>
        </p:grpSpPr>
        <p:sp>
          <p:nvSpPr>
            <p:cNvPr id="6" name="Rounded Rectangle 5"/>
            <p:cNvSpPr/>
            <p:nvPr/>
          </p:nvSpPr>
          <p:spPr>
            <a:xfrm>
              <a:off x="452673" y="1267130"/>
              <a:ext cx="8265300" cy="497236"/>
            </a:xfrm>
            <a:prstGeom prst="roundRect">
              <a:avLst/>
            </a:prstGeom>
            <a:solidFill>
              <a:schemeClr val="bg1">
                <a:alpha val="0"/>
              </a:schemeClr>
            </a:solidFill>
            <a:ln w="25400" cap="rnd">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err="1" smtClean="0">
                <a:solidFill>
                  <a:schemeClr val="bg1"/>
                </a:solidFill>
              </a:endParaRPr>
            </a:p>
          </p:txBody>
        </p:sp>
        <p:sp>
          <p:nvSpPr>
            <p:cNvPr id="7" name="Freeform 6"/>
            <p:cNvSpPr/>
            <p:nvPr/>
          </p:nvSpPr>
          <p:spPr>
            <a:xfrm>
              <a:off x="2199992" y="2864490"/>
              <a:ext cx="5305331" cy="1412341"/>
            </a:xfrm>
            <a:custGeom>
              <a:avLst/>
              <a:gdLst>
                <a:gd name="connsiteX0" fmla="*/ 0 w 5305331"/>
                <a:gd name="connsiteY0" fmla="*/ 1412341 h 1412341"/>
                <a:gd name="connsiteX1" fmla="*/ 1611517 w 5305331"/>
                <a:gd name="connsiteY1" fmla="*/ 1258432 h 1412341"/>
                <a:gd name="connsiteX2" fmla="*/ 3675707 w 5305331"/>
                <a:gd name="connsiteY2" fmla="*/ 706170 h 1412341"/>
                <a:gd name="connsiteX3" fmla="*/ 5305331 w 5305331"/>
                <a:gd name="connsiteY3" fmla="*/ 0 h 1412341"/>
              </a:gdLst>
              <a:ahLst/>
              <a:cxnLst>
                <a:cxn ang="0">
                  <a:pos x="connsiteX0" y="connsiteY0"/>
                </a:cxn>
                <a:cxn ang="0">
                  <a:pos x="connsiteX1" y="connsiteY1"/>
                </a:cxn>
                <a:cxn ang="0">
                  <a:pos x="connsiteX2" y="connsiteY2"/>
                </a:cxn>
                <a:cxn ang="0">
                  <a:pos x="connsiteX3" y="connsiteY3"/>
                </a:cxn>
              </a:cxnLst>
              <a:rect l="l" t="t" r="r" b="b"/>
              <a:pathLst>
                <a:path w="5305331" h="1412341">
                  <a:moveTo>
                    <a:pt x="0" y="1412341"/>
                  </a:moveTo>
                  <a:cubicBezTo>
                    <a:pt x="499449" y="1394234"/>
                    <a:pt x="998899" y="1376127"/>
                    <a:pt x="1611517" y="1258432"/>
                  </a:cubicBezTo>
                  <a:cubicBezTo>
                    <a:pt x="2224135" y="1140737"/>
                    <a:pt x="3060071" y="915909"/>
                    <a:pt x="3675707" y="706170"/>
                  </a:cubicBezTo>
                  <a:cubicBezTo>
                    <a:pt x="4291343" y="496431"/>
                    <a:pt x="4798337" y="248215"/>
                    <a:pt x="5305331" y="0"/>
                  </a:cubicBezTo>
                </a:path>
              </a:pathLst>
            </a:custGeom>
            <a:noFill/>
            <a:ln w="25400">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8" name="Rounded Rectangle 7"/>
            <p:cNvSpPr/>
            <p:nvPr/>
          </p:nvSpPr>
          <p:spPr>
            <a:xfrm>
              <a:off x="779321" y="2371121"/>
              <a:ext cx="7314478" cy="2997418"/>
            </a:xfrm>
            <a:prstGeom prst="roundRect">
              <a:avLst>
                <a:gd name="adj" fmla="val 3436"/>
              </a:avLst>
            </a:prstGeom>
            <a:solidFill>
              <a:schemeClr val="accent1">
                <a:alpha val="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err="1" smtClean="0">
                <a:solidFill>
                  <a:schemeClr val="bg1"/>
                </a:solidFill>
              </a:endParaRPr>
            </a:p>
          </p:txBody>
        </p:sp>
        <p:sp>
          <p:nvSpPr>
            <p:cNvPr id="9" name="Right Arrow 8"/>
            <p:cNvSpPr/>
            <p:nvPr/>
          </p:nvSpPr>
          <p:spPr>
            <a:xfrm>
              <a:off x="768929" y="1850502"/>
              <a:ext cx="7658099" cy="416456"/>
            </a:xfrm>
            <a:prstGeom prst="rightArrow">
              <a:avLst/>
            </a:prstGeom>
            <a:solidFill>
              <a:schemeClr val="tx1">
                <a:lumMod val="50000"/>
                <a:lumOff val="50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err="1" smtClean="0">
                <a:solidFill>
                  <a:schemeClr val="bg1"/>
                </a:solidFill>
              </a:endParaRPr>
            </a:p>
          </p:txBody>
        </p:sp>
        <p:sp>
          <p:nvSpPr>
            <p:cNvPr id="10" name="TextBox 9"/>
            <p:cNvSpPr txBox="1"/>
            <p:nvPr/>
          </p:nvSpPr>
          <p:spPr>
            <a:xfrm>
              <a:off x="1979650" y="1384258"/>
              <a:ext cx="5184697" cy="278222"/>
            </a:xfrm>
            <a:prstGeom prst="rect">
              <a:avLst/>
            </a:prstGeom>
            <a:solidFill>
              <a:schemeClr val="accent1"/>
            </a:solidFill>
          </p:spPr>
          <p:txBody>
            <a:bodyPr wrap="square" rtlCol="0">
              <a:spAutoFit/>
            </a:bodyPr>
            <a:lstStyle/>
            <a:p>
              <a:pPr algn="ctr"/>
              <a:r>
                <a:rPr lang="en-US" sz="1100" b="1" dirty="0" smtClean="0">
                  <a:solidFill>
                    <a:schemeClr val="bg1"/>
                  </a:solidFill>
                  <a:latin typeface="+mn-lt"/>
                </a:rPr>
                <a:t> Salesforce Application Under Test</a:t>
              </a:r>
              <a:endParaRPr lang="en-IN" sz="1100" b="1" dirty="0">
                <a:solidFill>
                  <a:schemeClr val="bg1"/>
                </a:solidFill>
                <a:latin typeface="+mn-lt"/>
              </a:endParaRPr>
            </a:p>
          </p:txBody>
        </p:sp>
        <p:sp>
          <p:nvSpPr>
            <p:cNvPr id="11" name="Rounded Rectangle 10"/>
            <p:cNvSpPr/>
            <p:nvPr/>
          </p:nvSpPr>
          <p:spPr>
            <a:xfrm>
              <a:off x="1389529" y="1850502"/>
              <a:ext cx="1140737" cy="416459"/>
            </a:xfrm>
            <a:prstGeom prst="round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cs typeface="Arial" panose="020B0604020202020204" pitchFamily="34" charset="0"/>
                </a:rPr>
                <a:t>Due-Diligence</a:t>
              </a:r>
              <a:endParaRPr lang="en-IN" sz="1000" dirty="0" err="1" smtClean="0">
                <a:solidFill>
                  <a:schemeClr val="bg1"/>
                </a:solidFill>
                <a:cs typeface="Arial" panose="020B0604020202020204" pitchFamily="34" charset="0"/>
              </a:endParaRPr>
            </a:p>
          </p:txBody>
        </p:sp>
        <p:sp>
          <p:nvSpPr>
            <p:cNvPr id="12" name="Rounded Rectangle 11"/>
            <p:cNvSpPr/>
            <p:nvPr/>
          </p:nvSpPr>
          <p:spPr>
            <a:xfrm>
              <a:off x="3086579" y="1850501"/>
              <a:ext cx="913646" cy="416459"/>
            </a:xfrm>
            <a:prstGeom prst="round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cs typeface="Arial" panose="020B0604020202020204" pitchFamily="34" charset="0"/>
                </a:rPr>
                <a:t>Planning</a:t>
              </a:r>
              <a:endParaRPr lang="en-IN" sz="1000" dirty="0" err="1" smtClean="0">
                <a:solidFill>
                  <a:schemeClr val="bg1"/>
                </a:solidFill>
                <a:cs typeface="Arial" panose="020B0604020202020204" pitchFamily="34" charset="0"/>
              </a:endParaRPr>
            </a:p>
          </p:txBody>
        </p:sp>
        <p:sp>
          <p:nvSpPr>
            <p:cNvPr id="13" name="Rounded Rectangle 12"/>
            <p:cNvSpPr/>
            <p:nvPr/>
          </p:nvSpPr>
          <p:spPr>
            <a:xfrm>
              <a:off x="4923609" y="1850502"/>
              <a:ext cx="913646" cy="416459"/>
            </a:xfrm>
            <a:prstGeom prst="round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cs typeface="Arial" panose="020B0604020202020204" pitchFamily="34" charset="0"/>
                </a:rPr>
                <a:t>Develop Script</a:t>
              </a:r>
              <a:endParaRPr lang="en-IN" sz="1000" dirty="0" err="1" smtClean="0">
                <a:solidFill>
                  <a:schemeClr val="bg1"/>
                </a:solidFill>
                <a:cs typeface="Arial" panose="020B0604020202020204" pitchFamily="34" charset="0"/>
              </a:endParaRPr>
            </a:p>
          </p:txBody>
        </p:sp>
        <p:sp>
          <p:nvSpPr>
            <p:cNvPr id="14" name="Rounded Rectangle 13"/>
            <p:cNvSpPr/>
            <p:nvPr/>
          </p:nvSpPr>
          <p:spPr>
            <a:xfrm>
              <a:off x="6647887" y="1850499"/>
              <a:ext cx="1094708" cy="416459"/>
            </a:xfrm>
            <a:prstGeom prst="round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cs typeface="Arial" panose="020B0604020202020204" pitchFamily="34" charset="0"/>
                </a:rPr>
                <a:t>Maintenance</a:t>
              </a:r>
              <a:endParaRPr lang="en-IN" sz="1000" dirty="0" err="1" smtClean="0">
                <a:solidFill>
                  <a:schemeClr val="bg1"/>
                </a:solidFill>
                <a:cs typeface="Arial" panose="020B0604020202020204" pitchFamily="34" charset="0"/>
              </a:endParaRPr>
            </a:p>
          </p:txBody>
        </p:sp>
        <p:cxnSp>
          <p:nvCxnSpPr>
            <p:cNvPr id="15" name="Straight Arrow Connector 14"/>
            <p:cNvCxnSpPr/>
            <p:nvPr/>
          </p:nvCxnSpPr>
          <p:spPr>
            <a:xfrm flipV="1">
              <a:off x="2590819" y="2058731"/>
              <a:ext cx="245199"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279854" y="2058727"/>
              <a:ext cx="245199"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210008" y="2058724"/>
              <a:ext cx="245199"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08947" y="2452248"/>
              <a:ext cx="0" cy="2493819"/>
            </a:xfrm>
            <a:prstGeom prst="line">
              <a:avLst/>
            </a:prstGeom>
            <a:ln w="38100">
              <a:solidFill>
                <a:srgbClr val="3399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008947" y="4873330"/>
              <a:ext cx="7084851" cy="72737"/>
            </a:xfrm>
            <a:prstGeom prst="line">
              <a:avLst/>
            </a:prstGeom>
            <a:ln w="38100">
              <a:solidFill>
                <a:srgbClr val="3399FF"/>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27365" y="2890972"/>
              <a:ext cx="342900" cy="97674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R</a:t>
              </a:r>
            </a:p>
            <a:p>
              <a:pPr algn="ctr"/>
              <a:r>
                <a:rPr lang="en-US" sz="1000" b="1" dirty="0" smtClean="0">
                  <a:solidFill>
                    <a:schemeClr val="tx1"/>
                  </a:solidFill>
                </a:rPr>
                <a:t>O</a:t>
              </a:r>
            </a:p>
            <a:p>
              <a:pPr algn="ctr"/>
              <a:r>
                <a:rPr lang="en-US" sz="1000" b="1" dirty="0" smtClean="0">
                  <a:solidFill>
                    <a:schemeClr val="tx1"/>
                  </a:solidFill>
                </a:rPr>
                <a:t>I</a:t>
              </a:r>
              <a:endParaRPr lang="en-IN" sz="1000" b="1" dirty="0" err="1" smtClean="0">
                <a:solidFill>
                  <a:schemeClr val="tx1"/>
                </a:solidFill>
              </a:endParaRPr>
            </a:p>
          </p:txBody>
        </p:sp>
        <p:sp>
          <p:nvSpPr>
            <p:cNvPr id="21" name="TextBox 20"/>
            <p:cNvSpPr txBox="1"/>
            <p:nvPr/>
          </p:nvSpPr>
          <p:spPr>
            <a:xfrm>
              <a:off x="1184563" y="2680849"/>
              <a:ext cx="1724538" cy="1118525"/>
            </a:xfrm>
            <a:prstGeom prst="rect">
              <a:avLst/>
            </a:prstGeom>
            <a:noFill/>
          </p:spPr>
          <p:txBody>
            <a:bodyPr wrap="square" rtlCol="0">
              <a:spAutoFit/>
            </a:bodyPr>
            <a:lstStyle/>
            <a:p>
              <a:pPr marL="117475" indent="-117475">
                <a:buFont typeface="Arial" panose="020B0604020202020204" pitchFamily="34" charset="0"/>
                <a:buChar char="•"/>
              </a:pPr>
              <a:r>
                <a:rPr lang="en-US" sz="1000" b="1" dirty="0" smtClean="0">
                  <a:latin typeface="+mn-lt"/>
                </a:rPr>
                <a:t>Application Architecture, Stability</a:t>
              </a:r>
            </a:p>
            <a:p>
              <a:pPr marL="117475" indent="-117475">
                <a:buFont typeface="Arial" panose="020B0604020202020204" pitchFamily="34" charset="0"/>
                <a:buChar char="•"/>
              </a:pPr>
              <a:r>
                <a:rPr lang="en-US" sz="1000" b="1" dirty="0" smtClean="0">
                  <a:latin typeface="+mn-lt"/>
                </a:rPr>
                <a:t>Test Pack Analysis</a:t>
              </a:r>
            </a:p>
            <a:p>
              <a:pPr marL="117475" indent="-117475">
                <a:buFont typeface="Arial" panose="020B0604020202020204" pitchFamily="34" charset="0"/>
                <a:buChar char="•"/>
              </a:pPr>
              <a:r>
                <a:rPr lang="en-US" sz="1000" b="1" dirty="0" smtClean="0">
                  <a:latin typeface="+mn-lt"/>
                </a:rPr>
                <a:t>Proof of Concept/Prototyping</a:t>
              </a:r>
            </a:p>
            <a:p>
              <a:pPr marL="117475" indent="-117475">
                <a:buFont typeface="Arial" panose="020B0604020202020204" pitchFamily="34" charset="0"/>
                <a:buChar char="•"/>
              </a:pPr>
              <a:r>
                <a:rPr lang="en-US" sz="1000" b="1" dirty="0" smtClean="0">
                  <a:latin typeface="+mn-lt"/>
                </a:rPr>
                <a:t>Identify Tool</a:t>
              </a:r>
            </a:p>
            <a:p>
              <a:pPr marL="117475" indent="-117475">
                <a:buFont typeface="Arial" panose="020B0604020202020204" pitchFamily="34" charset="0"/>
                <a:buChar char="•"/>
              </a:pPr>
              <a:endParaRPr lang="en-IN" sz="1000" dirty="0">
                <a:latin typeface="+mn-lt"/>
              </a:endParaRPr>
            </a:p>
          </p:txBody>
        </p:sp>
        <p:sp>
          <p:nvSpPr>
            <p:cNvPr id="22" name="TextBox 21"/>
            <p:cNvSpPr txBox="1"/>
            <p:nvPr/>
          </p:nvSpPr>
          <p:spPr>
            <a:xfrm>
              <a:off x="3093028" y="2698166"/>
              <a:ext cx="1724538" cy="1118525"/>
            </a:xfrm>
            <a:prstGeom prst="rect">
              <a:avLst/>
            </a:prstGeom>
            <a:noFill/>
          </p:spPr>
          <p:txBody>
            <a:bodyPr wrap="square" rtlCol="0">
              <a:spAutoFit/>
            </a:bodyPr>
            <a:lstStyle/>
            <a:p>
              <a:pPr marL="117475" indent="-117475">
                <a:buFont typeface="Arial" panose="020B0604020202020204" pitchFamily="34" charset="0"/>
                <a:buChar char="•"/>
              </a:pPr>
              <a:r>
                <a:rPr lang="en-US" sz="1000" b="1" dirty="0" smtClean="0">
                  <a:latin typeface="+mn-lt"/>
                </a:rPr>
                <a:t>Automation Framework Design</a:t>
              </a:r>
            </a:p>
            <a:p>
              <a:pPr marL="117475" indent="-117475">
                <a:buFont typeface="Arial" panose="020B0604020202020204" pitchFamily="34" charset="0"/>
                <a:buChar char="•"/>
              </a:pPr>
              <a:r>
                <a:rPr lang="en-US" sz="1000" b="1" dirty="0" smtClean="0">
                  <a:latin typeface="+mn-lt"/>
                </a:rPr>
                <a:t>Prioritize Test Pack</a:t>
              </a:r>
            </a:p>
            <a:p>
              <a:pPr marL="117475" indent="-117475">
                <a:buFont typeface="Arial" panose="020B0604020202020204" pitchFamily="34" charset="0"/>
                <a:buChar char="•"/>
              </a:pPr>
              <a:r>
                <a:rPr lang="en-US" sz="1000" b="1" dirty="0" smtClean="0">
                  <a:latin typeface="+mn-lt"/>
                </a:rPr>
                <a:t>Validate the Effort Estimation</a:t>
              </a:r>
            </a:p>
            <a:p>
              <a:pPr marL="117475" indent="-117475">
                <a:buFont typeface="Arial" panose="020B0604020202020204" pitchFamily="34" charset="0"/>
                <a:buChar char="•"/>
              </a:pPr>
              <a:r>
                <a:rPr lang="en-US" sz="1000" b="1" dirty="0" smtClean="0">
                  <a:latin typeface="+mn-lt"/>
                </a:rPr>
                <a:t>Determine Priorities</a:t>
              </a:r>
            </a:p>
            <a:p>
              <a:pPr marL="117475" indent="-117475">
                <a:buFont typeface="Arial" panose="020B0604020202020204" pitchFamily="34" charset="0"/>
                <a:buChar char="•"/>
              </a:pPr>
              <a:endParaRPr lang="en-IN" sz="1000" dirty="0">
                <a:latin typeface="+mn-lt"/>
              </a:endParaRPr>
            </a:p>
          </p:txBody>
        </p:sp>
        <p:sp>
          <p:nvSpPr>
            <p:cNvPr id="23" name="TextBox 22"/>
            <p:cNvSpPr txBox="1"/>
            <p:nvPr/>
          </p:nvSpPr>
          <p:spPr>
            <a:xfrm>
              <a:off x="4817566" y="2680849"/>
              <a:ext cx="1724538" cy="1118525"/>
            </a:xfrm>
            <a:prstGeom prst="rect">
              <a:avLst/>
            </a:prstGeom>
            <a:noFill/>
          </p:spPr>
          <p:txBody>
            <a:bodyPr wrap="square" rtlCol="0">
              <a:spAutoFit/>
            </a:bodyPr>
            <a:lstStyle/>
            <a:p>
              <a:pPr marL="117475" indent="-117475">
                <a:buFont typeface="Arial" panose="020B0604020202020204" pitchFamily="34" charset="0"/>
                <a:buChar char="•"/>
              </a:pPr>
              <a:r>
                <a:rPr lang="en-US" sz="1000" b="1" dirty="0" smtClean="0">
                  <a:latin typeface="+mn-lt"/>
                </a:rPr>
                <a:t>Script Integration, Reviews, Testing, Re-work</a:t>
              </a:r>
            </a:p>
            <a:p>
              <a:pPr marL="117475" indent="-117475">
                <a:buFont typeface="Arial" panose="020B0604020202020204" pitchFamily="34" charset="0"/>
                <a:buChar char="•"/>
              </a:pPr>
              <a:r>
                <a:rPr lang="en-US" sz="1000" b="1" dirty="0" smtClean="0">
                  <a:latin typeface="+mn-lt"/>
                </a:rPr>
                <a:t>Test Scripting</a:t>
              </a:r>
            </a:p>
            <a:p>
              <a:pPr marL="117475" indent="-117475">
                <a:buFont typeface="Arial" panose="020B0604020202020204" pitchFamily="34" charset="0"/>
                <a:buChar char="•"/>
              </a:pPr>
              <a:r>
                <a:rPr lang="en-US" sz="1000" b="1" dirty="0" smtClean="0">
                  <a:latin typeface="+mn-lt"/>
                </a:rPr>
                <a:t>Documentation</a:t>
              </a:r>
            </a:p>
            <a:p>
              <a:pPr marL="117475" indent="-117475">
                <a:buFont typeface="Arial" panose="020B0604020202020204" pitchFamily="34" charset="0"/>
                <a:buChar char="•"/>
              </a:pPr>
              <a:r>
                <a:rPr lang="en-US" sz="1000" b="1" dirty="0" smtClean="0">
                  <a:latin typeface="+mn-lt"/>
                </a:rPr>
                <a:t>Dry Run</a:t>
              </a:r>
            </a:p>
            <a:p>
              <a:pPr marL="117475" indent="-117475">
                <a:buFont typeface="Arial" panose="020B0604020202020204" pitchFamily="34" charset="0"/>
                <a:buChar char="•"/>
              </a:pPr>
              <a:r>
                <a:rPr lang="en-US" sz="1000" b="1" dirty="0" smtClean="0">
                  <a:latin typeface="+mn-lt"/>
                </a:rPr>
                <a:t>Test Report</a:t>
              </a:r>
            </a:p>
            <a:p>
              <a:pPr marL="117475" indent="-117475">
                <a:buFont typeface="Arial" panose="020B0604020202020204" pitchFamily="34" charset="0"/>
                <a:buChar char="•"/>
              </a:pPr>
              <a:endParaRPr lang="en-IN" sz="1000" dirty="0">
                <a:latin typeface="+mn-lt"/>
              </a:endParaRPr>
            </a:p>
          </p:txBody>
        </p:sp>
        <p:sp>
          <p:nvSpPr>
            <p:cNvPr id="24" name="TextBox 23"/>
            <p:cNvSpPr txBox="1"/>
            <p:nvPr/>
          </p:nvSpPr>
          <p:spPr>
            <a:xfrm>
              <a:off x="6369260" y="2698166"/>
              <a:ext cx="1724538" cy="971351"/>
            </a:xfrm>
            <a:prstGeom prst="rect">
              <a:avLst/>
            </a:prstGeom>
            <a:noFill/>
          </p:spPr>
          <p:txBody>
            <a:bodyPr wrap="square" rtlCol="0">
              <a:spAutoFit/>
            </a:bodyPr>
            <a:lstStyle/>
            <a:p>
              <a:pPr marL="117475" indent="-117475">
                <a:buFont typeface="Arial" panose="020B0604020202020204" pitchFamily="34" charset="0"/>
                <a:buChar char="•"/>
              </a:pPr>
              <a:r>
                <a:rPr lang="en-US" sz="1000" b="1" dirty="0" smtClean="0">
                  <a:latin typeface="+mn-lt"/>
                </a:rPr>
                <a:t>Training,</a:t>
              </a:r>
            </a:p>
            <a:p>
              <a:pPr marL="117475" indent="-117475">
                <a:buFont typeface="Arial" panose="020B0604020202020204" pitchFamily="34" charset="0"/>
                <a:buChar char="•"/>
              </a:pPr>
              <a:r>
                <a:rPr lang="en-US" sz="1000" b="1" dirty="0" smtClean="0">
                  <a:latin typeface="+mn-lt"/>
                </a:rPr>
                <a:t>Framework Documentation</a:t>
              </a:r>
            </a:p>
            <a:p>
              <a:pPr marL="117475" indent="-117475">
                <a:buFont typeface="Arial" panose="020B0604020202020204" pitchFamily="34" charset="0"/>
                <a:buChar char="•"/>
              </a:pPr>
              <a:r>
                <a:rPr lang="en-US" sz="1000" b="1" dirty="0" smtClean="0">
                  <a:latin typeface="+mn-lt"/>
                </a:rPr>
                <a:t>User Documentation for the test </a:t>
              </a:r>
              <a:r>
                <a:rPr lang="en-US" sz="1000" b="1" dirty="0">
                  <a:latin typeface="+mn-lt"/>
                </a:rPr>
                <a:t>s</a:t>
              </a:r>
              <a:r>
                <a:rPr lang="en-US" sz="1000" b="1" dirty="0" smtClean="0">
                  <a:latin typeface="+mn-lt"/>
                </a:rPr>
                <a:t>cripts</a:t>
              </a:r>
            </a:p>
            <a:p>
              <a:pPr marL="117475" indent="-117475">
                <a:buFont typeface="Arial" panose="020B0604020202020204" pitchFamily="34" charset="0"/>
                <a:buChar char="•"/>
              </a:pPr>
              <a:endParaRPr lang="en-US" sz="1000" b="1" dirty="0" smtClean="0">
                <a:latin typeface="+mn-lt"/>
              </a:endParaRPr>
            </a:p>
            <a:p>
              <a:pPr marL="117475" indent="-117475">
                <a:buFont typeface="Arial" panose="020B0604020202020204" pitchFamily="34" charset="0"/>
                <a:buChar char="•"/>
              </a:pPr>
              <a:endParaRPr lang="en-IN" sz="1000" dirty="0">
                <a:latin typeface="+mn-lt"/>
              </a:endParaRPr>
            </a:p>
          </p:txBody>
        </p:sp>
        <p:sp>
          <p:nvSpPr>
            <p:cNvPr id="25" name="TextBox 24"/>
            <p:cNvSpPr txBox="1"/>
            <p:nvPr/>
          </p:nvSpPr>
          <p:spPr>
            <a:xfrm>
              <a:off x="3782290" y="5091540"/>
              <a:ext cx="2586969" cy="246221"/>
            </a:xfrm>
            <a:prstGeom prst="rect">
              <a:avLst/>
            </a:prstGeom>
            <a:noFill/>
          </p:spPr>
          <p:txBody>
            <a:bodyPr wrap="square" rtlCol="0">
              <a:spAutoFit/>
            </a:bodyPr>
            <a:lstStyle/>
            <a:p>
              <a:r>
                <a:rPr lang="en-US" sz="1000" b="1" dirty="0" smtClean="0">
                  <a:latin typeface="+mn-lt"/>
                </a:rPr>
                <a:t>Automation Readiness</a:t>
              </a:r>
              <a:endParaRPr lang="en-IN" sz="1000" b="1" dirty="0">
                <a:latin typeface="+mn-lt"/>
              </a:endParaRPr>
            </a:p>
          </p:txBody>
        </p:sp>
        <p:cxnSp>
          <p:nvCxnSpPr>
            <p:cNvPr id="26" name="Straight Arrow Connector 25"/>
            <p:cNvCxnSpPr/>
            <p:nvPr/>
          </p:nvCxnSpPr>
          <p:spPr>
            <a:xfrm>
              <a:off x="572837" y="1745667"/>
              <a:ext cx="0" cy="3622872"/>
            </a:xfrm>
            <a:prstGeom prst="straightConnector1">
              <a:avLst/>
            </a:prstGeom>
            <a:ln w="127000">
              <a:solidFill>
                <a:schemeClr val="tx1">
                  <a:lumMod val="25000"/>
                  <a:lumOff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361209" y="4322612"/>
              <a:ext cx="1236518" cy="415637"/>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cs typeface="Arial" panose="020B0604020202020204" pitchFamily="34" charset="0"/>
                </a:rPr>
                <a:t>Unreliable</a:t>
              </a:r>
              <a:endParaRPr lang="en-IN" sz="1000" dirty="0" err="1" smtClean="0">
                <a:solidFill>
                  <a:schemeClr val="bg1"/>
                </a:solidFill>
                <a:cs typeface="Arial" panose="020B0604020202020204" pitchFamily="34" charset="0"/>
              </a:endParaRPr>
            </a:p>
          </p:txBody>
        </p:sp>
        <p:sp>
          <p:nvSpPr>
            <p:cNvPr id="28" name="Oval 27"/>
            <p:cNvSpPr/>
            <p:nvPr/>
          </p:nvSpPr>
          <p:spPr>
            <a:xfrm>
              <a:off x="3124200" y="4319147"/>
              <a:ext cx="1468582" cy="415637"/>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cs typeface="Arial" panose="020B0604020202020204" pitchFamily="34" charset="0"/>
                </a:rPr>
                <a:t>Susceptable</a:t>
              </a:r>
              <a:endParaRPr lang="en-IN" sz="1000" dirty="0" err="1" smtClean="0">
                <a:solidFill>
                  <a:schemeClr val="bg1"/>
                </a:solidFill>
                <a:cs typeface="Arial" panose="020B0604020202020204" pitchFamily="34" charset="0"/>
              </a:endParaRPr>
            </a:p>
          </p:txBody>
        </p:sp>
        <p:sp>
          <p:nvSpPr>
            <p:cNvPr id="29" name="Oval 28"/>
            <p:cNvSpPr/>
            <p:nvPr/>
          </p:nvSpPr>
          <p:spPr>
            <a:xfrm>
              <a:off x="4745182" y="4336210"/>
              <a:ext cx="1468582" cy="415637"/>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cs typeface="Arial" panose="020B0604020202020204" pitchFamily="34" charset="0"/>
                </a:rPr>
                <a:t>Acceptable</a:t>
              </a:r>
              <a:endParaRPr lang="en-IN" sz="1000" dirty="0" err="1" smtClean="0">
                <a:solidFill>
                  <a:schemeClr val="bg1"/>
                </a:solidFill>
                <a:cs typeface="Arial" panose="020B0604020202020204" pitchFamily="34" charset="0"/>
              </a:endParaRPr>
            </a:p>
          </p:txBody>
        </p:sp>
        <p:sp>
          <p:nvSpPr>
            <p:cNvPr id="30" name="Oval 29"/>
            <p:cNvSpPr/>
            <p:nvPr/>
          </p:nvSpPr>
          <p:spPr>
            <a:xfrm>
              <a:off x="6369260" y="4312220"/>
              <a:ext cx="1468582" cy="415637"/>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cs typeface="Arial" panose="020B0604020202020204" pitchFamily="34" charset="0"/>
                </a:rPr>
                <a:t>Desirable</a:t>
              </a:r>
              <a:endParaRPr lang="en-IN" sz="1000" dirty="0" err="1" smtClean="0">
                <a:solidFill>
                  <a:schemeClr val="bg1"/>
                </a:solidFill>
                <a:cs typeface="Arial" panose="020B0604020202020204" pitchFamily="34" charset="0"/>
              </a:endParaRPr>
            </a:p>
          </p:txBody>
        </p:sp>
        <p:sp>
          <p:nvSpPr>
            <p:cNvPr id="31" name="Oval 30"/>
            <p:cNvSpPr/>
            <p:nvPr/>
          </p:nvSpPr>
          <p:spPr>
            <a:xfrm>
              <a:off x="1979650" y="4261420"/>
              <a:ext cx="295959" cy="72736"/>
            </a:xfrm>
            <a:prstGeom prst="ellipse">
              <a:avLst/>
            </a:prstGeom>
            <a:solidFill>
              <a:schemeClr val="accent4"/>
            </a:soli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err="1" smtClean="0">
                <a:solidFill>
                  <a:schemeClr val="bg1"/>
                </a:solidFill>
              </a:endParaRPr>
            </a:p>
          </p:txBody>
        </p:sp>
        <p:sp>
          <p:nvSpPr>
            <p:cNvPr id="32" name="Oval 31"/>
            <p:cNvSpPr/>
            <p:nvPr/>
          </p:nvSpPr>
          <p:spPr>
            <a:xfrm>
              <a:off x="3690690" y="4072412"/>
              <a:ext cx="295959" cy="72736"/>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err="1" smtClean="0">
                <a:solidFill>
                  <a:schemeClr val="bg1"/>
                </a:solidFill>
              </a:endParaRPr>
            </a:p>
          </p:txBody>
        </p:sp>
        <p:sp>
          <p:nvSpPr>
            <p:cNvPr id="33" name="Oval 32"/>
            <p:cNvSpPr/>
            <p:nvPr/>
          </p:nvSpPr>
          <p:spPr>
            <a:xfrm>
              <a:off x="5716917" y="3520202"/>
              <a:ext cx="295959" cy="72736"/>
            </a:xfrm>
            <a:prstGeom prst="ellipse">
              <a:avLst/>
            </a:prstGeom>
            <a:solidFill>
              <a:srgbClr val="00B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err="1" smtClean="0">
                <a:solidFill>
                  <a:schemeClr val="bg1"/>
                </a:solidFill>
              </a:endParaRPr>
            </a:p>
          </p:txBody>
        </p:sp>
        <p:sp>
          <p:nvSpPr>
            <p:cNvPr id="34" name="Oval 33"/>
            <p:cNvSpPr/>
            <p:nvPr/>
          </p:nvSpPr>
          <p:spPr>
            <a:xfrm>
              <a:off x="7398464" y="2831119"/>
              <a:ext cx="295959" cy="72736"/>
            </a:xfrm>
            <a:prstGeom prst="ellipse">
              <a:avLst/>
            </a:prstGeom>
            <a:solidFill>
              <a:srgbClr val="00CC6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err="1" smtClean="0">
                <a:solidFill>
                  <a:schemeClr val="bg1"/>
                </a:solidFill>
              </a:endParaRPr>
            </a:p>
          </p:txBody>
        </p:sp>
        <p:cxnSp>
          <p:nvCxnSpPr>
            <p:cNvPr id="35" name="Straight Arrow Connector 34"/>
            <p:cNvCxnSpPr/>
            <p:nvPr/>
          </p:nvCxnSpPr>
          <p:spPr>
            <a:xfrm>
              <a:off x="8601547" y="1805208"/>
              <a:ext cx="0" cy="3563331"/>
            </a:xfrm>
            <a:prstGeom prst="straightConnector1">
              <a:avLst/>
            </a:prstGeom>
            <a:ln w="127000">
              <a:solidFill>
                <a:schemeClr val="tx1">
                  <a:lumMod val="25000"/>
                  <a:lumOff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572837" y="5455221"/>
              <a:ext cx="8145136" cy="249384"/>
            </a:xfrm>
            <a:prstGeom prst="round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cs typeface="Arial" panose="020B0604020202020204" pitchFamily="34" charset="0"/>
                </a:rPr>
                <a:t>Mindtree SAFE Automation Framework</a:t>
              </a:r>
              <a:endParaRPr lang="en-IN" sz="1200" b="1" dirty="0" err="1" smtClean="0">
                <a:solidFill>
                  <a:schemeClr val="bg1"/>
                </a:solidFill>
                <a:cs typeface="Arial" panose="020B0604020202020204" pitchFamily="34" charset="0"/>
              </a:endParaRPr>
            </a:p>
          </p:txBody>
        </p:sp>
        <p:sp>
          <p:nvSpPr>
            <p:cNvPr id="37" name="Rounded Rectangle 36"/>
            <p:cNvSpPr/>
            <p:nvPr/>
          </p:nvSpPr>
          <p:spPr>
            <a:xfrm>
              <a:off x="572837" y="5829300"/>
              <a:ext cx="8145136" cy="527050"/>
            </a:xfrm>
            <a:prstGeom prst="roundRect">
              <a:avLst/>
            </a:prstGeom>
            <a:solidFill>
              <a:schemeClr val="tx1">
                <a:lumMod val="10000"/>
                <a:lumOff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cs typeface="Arial" panose="020B0604020202020204" pitchFamily="34" charset="0"/>
                </a:rPr>
                <a:t>    Automation Governance 		Automation Tool Validation	</a:t>
              </a:r>
            </a:p>
            <a:p>
              <a:r>
                <a:rPr lang="en-US" sz="1000" dirty="0" smtClean="0">
                  <a:solidFill>
                    <a:schemeClr val="tx1"/>
                  </a:solidFill>
                  <a:cs typeface="Arial" panose="020B0604020202020204" pitchFamily="34" charset="0"/>
                </a:rPr>
                <a:t>    Enterprise Wide Automation Framework	Proactive Automation Implementation</a:t>
              </a:r>
              <a:endParaRPr lang="en-IN" sz="1000" dirty="0" err="1" smtClean="0">
                <a:solidFill>
                  <a:schemeClr val="tx1"/>
                </a:solidFill>
                <a:cs typeface="Arial" panose="020B0604020202020204" pitchFamily="34" charset="0"/>
              </a:endParaRPr>
            </a:p>
          </p:txBody>
        </p:sp>
        <p:sp>
          <p:nvSpPr>
            <p:cNvPr id="38" name="Oval 37"/>
            <p:cNvSpPr/>
            <p:nvPr/>
          </p:nvSpPr>
          <p:spPr>
            <a:xfrm>
              <a:off x="638622" y="5991034"/>
              <a:ext cx="84772" cy="87451"/>
            </a:xfrm>
            <a:prstGeom prst="ellipse">
              <a:avLst/>
            </a:prstGeom>
            <a:solidFill>
              <a:srgbClr val="FF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err="1" smtClean="0">
                <a:solidFill>
                  <a:schemeClr val="bg1"/>
                </a:solidFill>
              </a:endParaRPr>
            </a:p>
          </p:txBody>
        </p:sp>
        <p:sp>
          <p:nvSpPr>
            <p:cNvPr id="39" name="Oval 38"/>
            <p:cNvSpPr/>
            <p:nvPr/>
          </p:nvSpPr>
          <p:spPr>
            <a:xfrm>
              <a:off x="3101292" y="5977297"/>
              <a:ext cx="84772" cy="87451"/>
            </a:xfrm>
            <a:prstGeom prst="ellipse">
              <a:avLst/>
            </a:prstGeom>
            <a:solidFill>
              <a:srgbClr val="FF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err="1" smtClean="0">
                <a:solidFill>
                  <a:schemeClr val="bg1"/>
                </a:solidFill>
              </a:endParaRPr>
            </a:p>
          </p:txBody>
        </p:sp>
        <p:sp>
          <p:nvSpPr>
            <p:cNvPr id="40" name="Oval 39"/>
            <p:cNvSpPr/>
            <p:nvPr/>
          </p:nvSpPr>
          <p:spPr>
            <a:xfrm>
              <a:off x="643974" y="6127823"/>
              <a:ext cx="84772" cy="87451"/>
            </a:xfrm>
            <a:prstGeom prst="ellipse">
              <a:avLst/>
            </a:prstGeom>
            <a:solidFill>
              <a:srgbClr val="FF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err="1" smtClean="0">
                <a:solidFill>
                  <a:schemeClr val="bg1"/>
                </a:solidFill>
              </a:endParaRPr>
            </a:p>
          </p:txBody>
        </p:sp>
        <p:sp>
          <p:nvSpPr>
            <p:cNvPr id="41" name="Oval 40"/>
            <p:cNvSpPr/>
            <p:nvPr/>
          </p:nvSpPr>
          <p:spPr>
            <a:xfrm>
              <a:off x="3097828" y="6121304"/>
              <a:ext cx="84772" cy="87451"/>
            </a:xfrm>
            <a:prstGeom prst="ellipse">
              <a:avLst/>
            </a:prstGeom>
            <a:solidFill>
              <a:srgbClr val="FF0000"/>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err="1" smtClean="0">
                <a:solidFill>
                  <a:schemeClr val="bg1"/>
                </a:solidFill>
              </a:endParaRPr>
            </a:p>
          </p:txBody>
        </p:sp>
      </p:grpSp>
    </p:spTree>
    <p:extLst>
      <p:ext uri="{BB962C8B-B14F-4D97-AF65-F5344CB8AC3E}">
        <p14:creationId xmlns:p14="http://schemas.microsoft.com/office/powerpoint/2010/main" val="343371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076588" y="1085850"/>
            <a:ext cx="2461872" cy="1042772"/>
          </a:xfrm>
          <a:prstGeom prst="roundRect">
            <a:avLst>
              <a:gd name="adj" fmla="val 5972"/>
            </a:avLst>
          </a:prstGeom>
          <a:solidFill>
            <a:schemeClr val="bg1">
              <a:lumMod val="95000"/>
            </a:schemeClr>
          </a:solidFill>
        </p:spPr>
        <p:txBody>
          <a:bodyPr wrap="square" lIns="45720" tIns="45720" rIns="45720" bIns="45720" rtlCol="0">
            <a:noAutofit/>
          </a:bodyPr>
          <a:lstStyle>
            <a:defPPr>
              <a:defRPr lang="en-US"/>
            </a:defPPr>
            <a:lvl2pPr marL="287338" lvl="1" indent="-109538" defTabSz="488950">
              <a:lnSpc>
                <a:spcPct val="90000"/>
              </a:lnSpc>
              <a:spcAft>
                <a:spcPct val="15000"/>
              </a:spcAft>
              <a:tabLst>
                <a:tab pos="287338" algn="l"/>
              </a:tabLst>
              <a:defRPr sz="800" b="1">
                <a:solidFill>
                  <a:schemeClr val="tx1">
                    <a:lumMod val="60000"/>
                    <a:lumOff val="40000"/>
                  </a:schemeClr>
                </a:solidFill>
                <a:latin typeface="GE Inspira Cond" panose="020F0603030400020203" pitchFamily="34" charset="0"/>
              </a:defRPr>
            </a:lvl2pPr>
          </a:lstStyle>
          <a:p>
            <a:pPr lvl="1" fontAlgn="base">
              <a:spcBef>
                <a:spcPct val="0"/>
              </a:spcBef>
            </a:pPr>
            <a:r>
              <a:rPr lang="en-US" sz="1000" dirty="0">
                <a:solidFill>
                  <a:srgbClr val="262726"/>
                </a:solidFill>
                <a:latin typeface="Calibri"/>
              </a:rPr>
              <a:t>Optimize automation coverage</a:t>
            </a:r>
          </a:p>
          <a:p>
            <a:pPr lvl="1" fontAlgn="base">
              <a:spcBef>
                <a:spcPct val="0"/>
              </a:spcBef>
              <a:buFontTx/>
              <a:buChar char="••"/>
            </a:pPr>
            <a:r>
              <a:rPr lang="en-US" sz="1000" b="0" dirty="0">
                <a:solidFill>
                  <a:srgbClr val="262726"/>
                </a:solidFill>
                <a:latin typeface="Calibri"/>
              </a:rPr>
              <a:t>R</a:t>
            </a:r>
            <a:r>
              <a:rPr lang="en-US" sz="1000" b="0" dirty="0" smtClean="0">
                <a:solidFill>
                  <a:srgbClr val="262726"/>
                </a:solidFill>
                <a:latin typeface="Calibri"/>
              </a:rPr>
              <a:t>elease priorities</a:t>
            </a:r>
            <a:endParaRPr lang="en-US" sz="1000" b="0" dirty="0">
              <a:solidFill>
                <a:srgbClr val="262726"/>
              </a:solidFill>
              <a:latin typeface="Calibri"/>
            </a:endParaRPr>
          </a:p>
          <a:p>
            <a:pPr lvl="1" fontAlgn="base">
              <a:spcBef>
                <a:spcPct val="0"/>
              </a:spcBef>
              <a:buFontTx/>
              <a:buChar char="••"/>
            </a:pPr>
            <a:r>
              <a:rPr lang="en-US" sz="1000" b="0" dirty="0" smtClean="0">
                <a:solidFill>
                  <a:srgbClr val="262726"/>
                </a:solidFill>
                <a:latin typeface="Calibri"/>
              </a:rPr>
              <a:t>Salesforce stable  </a:t>
            </a:r>
            <a:r>
              <a:rPr lang="en-US" sz="1000" b="0" dirty="0">
                <a:solidFill>
                  <a:srgbClr val="262726"/>
                </a:solidFill>
                <a:latin typeface="Calibri"/>
              </a:rPr>
              <a:t>functionalities</a:t>
            </a:r>
          </a:p>
          <a:p>
            <a:pPr lvl="1" fontAlgn="base">
              <a:spcBef>
                <a:spcPct val="0"/>
              </a:spcBef>
              <a:buFontTx/>
              <a:buChar char="••"/>
            </a:pPr>
            <a:r>
              <a:rPr lang="en-US" sz="1000" b="0" dirty="0">
                <a:solidFill>
                  <a:srgbClr val="262726"/>
                </a:solidFill>
                <a:latin typeface="Calibri"/>
              </a:rPr>
              <a:t>Past defects &amp;defect </a:t>
            </a:r>
            <a:r>
              <a:rPr lang="en-US" sz="1000" b="0" dirty="0" smtClean="0">
                <a:solidFill>
                  <a:srgbClr val="262726"/>
                </a:solidFill>
                <a:latin typeface="Calibri"/>
              </a:rPr>
              <a:t>propagation</a:t>
            </a:r>
            <a:endParaRPr lang="en-US" sz="1000" b="0" dirty="0">
              <a:solidFill>
                <a:srgbClr val="262726"/>
              </a:solidFill>
              <a:latin typeface="Calibri"/>
            </a:endParaRPr>
          </a:p>
          <a:p>
            <a:pPr lvl="1" fontAlgn="base">
              <a:spcBef>
                <a:spcPct val="0"/>
              </a:spcBef>
              <a:buFontTx/>
              <a:buChar char="••"/>
            </a:pPr>
            <a:r>
              <a:rPr lang="en-US" sz="1000" b="0" dirty="0">
                <a:solidFill>
                  <a:srgbClr val="262726"/>
                </a:solidFill>
                <a:latin typeface="Calibri"/>
              </a:rPr>
              <a:t>Core business processes implemented using </a:t>
            </a:r>
            <a:r>
              <a:rPr lang="en-US" sz="1000" b="0" dirty="0" smtClean="0">
                <a:solidFill>
                  <a:srgbClr val="262726"/>
                </a:solidFill>
                <a:latin typeface="Calibri"/>
              </a:rPr>
              <a:t>Salesforce</a:t>
            </a:r>
            <a:endParaRPr lang="en-US" sz="1000" b="0" dirty="0">
              <a:solidFill>
                <a:srgbClr val="262726"/>
              </a:solidFill>
              <a:latin typeface="Calibri"/>
            </a:endParaRPr>
          </a:p>
          <a:p>
            <a:pPr lvl="1" fontAlgn="base">
              <a:spcBef>
                <a:spcPct val="0"/>
              </a:spcBef>
            </a:pPr>
            <a:endParaRPr lang="en-US" sz="1000" dirty="0">
              <a:solidFill>
                <a:srgbClr val="262726"/>
              </a:solidFill>
              <a:latin typeface="Calibri"/>
            </a:endParaRPr>
          </a:p>
        </p:txBody>
      </p:sp>
      <p:sp>
        <p:nvSpPr>
          <p:cNvPr id="15" name="TextBox 14"/>
          <p:cNvSpPr txBox="1"/>
          <p:nvPr/>
        </p:nvSpPr>
        <p:spPr>
          <a:xfrm>
            <a:off x="4883914" y="1122782"/>
            <a:ext cx="2468880" cy="1005840"/>
          </a:xfrm>
          <a:prstGeom prst="roundRect">
            <a:avLst>
              <a:gd name="adj" fmla="val 5972"/>
            </a:avLst>
          </a:prstGeom>
          <a:solidFill>
            <a:schemeClr val="bg1">
              <a:lumMod val="95000"/>
            </a:schemeClr>
          </a:solidFill>
        </p:spPr>
        <p:txBody>
          <a:bodyPr wrap="square" lIns="45720" tIns="45720" rIns="45720" bIns="45720" rtlCol="0">
            <a:noAutofit/>
          </a:bodyPr>
          <a:lstStyle/>
          <a:p>
            <a:pPr marL="287338" lvl="1" indent="-109538" defTabSz="488950" fontAlgn="base">
              <a:lnSpc>
                <a:spcPct val="90000"/>
              </a:lnSpc>
              <a:spcBef>
                <a:spcPct val="0"/>
              </a:spcBef>
              <a:spcAft>
                <a:spcPct val="15000"/>
              </a:spcAft>
              <a:tabLst>
                <a:tab pos="287338" algn="l"/>
              </a:tabLst>
            </a:pPr>
            <a:r>
              <a:rPr lang="en-US" sz="1000" b="1" dirty="0">
                <a:solidFill>
                  <a:srgbClr val="262726"/>
                </a:solidFill>
              </a:rPr>
              <a:t>ROI based approach</a:t>
            </a:r>
          </a:p>
          <a:p>
            <a:pPr marL="287338" lvl="1" indent="-109538" defTabSz="488950" fontAlgn="base">
              <a:lnSpc>
                <a:spcPct val="90000"/>
              </a:lnSpc>
              <a:spcBef>
                <a:spcPct val="0"/>
              </a:spcBef>
              <a:spcAft>
                <a:spcPct val="15000"/>
              </a:spcAft>
              <a:buFontTx/>
              <a:buChar char="••"/>
              <a:tabLst>
                <a:tab pos="287338" algn="l"/>
              </a:tabLst>
            </a:pPr>
            <a:r>
              <a:rPr lang="en-US" sz="1000" dirty="0">
                <a:solidFill>
                  <a:srgbClr val="262726"/>
                </a:solidFill>
              </a:rPr>
              <a:t>Optimize testing effort &amp; cost</a:t>
            </a:r>
          </a:p>
          <a:p>
            <a:pPr marL="287338" lvl="1" indent="-109538" defTabSz="488950" fontAlgn="base">
              <a:lnSpc>
                <a:spcPct val="90000"/>
              </a:lnSpc>
              <a:spcBef>
                <a:spcPct val="0"/>
              </a:spcBef>
              <a:spcAft>
                <a:spcPct val="15000"/>
              </a:spcAft>
              <a:buFontTx/>
              <a:buChar char="••"/>
              <a:tabLst>
                <a:tab pos="287338" algn="l"/>
              </a:tabLst>
            </a:pPr>
            <a:r>
              <a:rPr lang="en-US" sz="1000" b="1" dirty="0">
                <a:solidFill>
                  <a:srgbClr val="262726"/>
                </a:solidFill>
              </a:rPr>
              <a:t>Reduce test cycle time </a:t>
            </a:r>
          </a:p>
          <a:p>
            <a:pPr marL="287338" lvl="1" indent="-109538" defTabSz="488950" fontAlgn="base">
              <a:lnSpc>
                <a:spcPct val="90000"/>
              </a:lnSpc>
              <a:spcBef>
                <a:spcPct val="0"/>
              </a:spcBef>
              <a:spcAft>
                <a:spcPct val="15000"/>
              </a:spcAft>
              <a:buFontTx/>
              <a:buChar char="••"/>
              <a:tabLst>
                <a:tab pos="287338" algn="l"/>
              </a:tabLst>
            </a:pPr>
            <a:r>
              <a:rPr lang="en-US" sz="1000" dirty="0">
                <a:solidFill>
                  <a:srgbClr val="262726"/>
                </a:solidFill>
              </a:rPr>
              <a:t>Reduce requirements for oracle EBS SME during testing</a:t>
            </a:r>
          </a:p>
        </p:txBody>
      </p:sp>
      <p:sp>
        <p:nvSpPr>
          <p:cNvPr id="16" name="TextBox 15"/>
          <p:cNvSpPr txBox="1"/>
          <p:nvPr/>
        </p:nvSpPr>
        <p:spPr>
          <a:xfrm>
            <a:off x="4883914" y="2691375"/>
            <a:ext cx="2468880" cy="1005840"/>
          </a:xfrm>
          <a:prstGeom prst="roundRect">
            <a:avLst>
              <a:gd name="adj" fmla="val 8111"/>
            </a:avLst>
          </a:prstGeom>
          <a:solidFill>
            <a:schemeClr val="bg1">
              <a:lumMod val="95000"/>
            </a:schemeClr>
          </a:solidFill>
        </p:spPr>
        <p:txBody>
          <a:bodyPr wrap="square" lIns="45720" tIns="45720" rIns="45720" bIns="45720" rtlCol="0">
            <a:noAutofit/>
          </a:bodyPr>
          <a:lstStyle>
            <a:defPPr>
              <a:defRPr lang="en-US"/>
            </a:defPPr>
            <a:lvl2pPr marL="287338" lvl="1" indent="-109538" defTabSz="488950">
              <a:lnSpc>
                <a:spcPct val="90000"/>
              </a:lnSpc>
              <a:spcAft>
                <a:spcPct val="15000"/>
              </a:spcAft>
              <a:tabLst>
                <a:tab pos="287338" algn="l"/>
              </a:tabLst>
              <a:defRPr sz="800" b="1">
                <a:solidFill>
                  <a:schemeClr val="tx1">
                    <a:lumMod val="60000"/>
                    <a:lumOff val="40000"/>
                  </a:schemeClr>
                </a:solidFill>
                <a:latin typeface="GE Inspira Cond" panose="020F0603030400020203" pitchFamily="34" charset="0"/>
              </a:defRPr>
            </a:lvl2pPr>
          </a:lstStyle>
          <a:p>
            <a:pPr lvl="1" fontAlgn="base">
              <a:spcBef>
                <a:spcPct val="0"/>
              </a:spcBef>
            </a:pPr>
            <a:r>
              <a:rPr lang="en-US" sz="1000" dirty="0">
                <a:solidFill>
                  <a:srgbClr val="262726"/>
                </a:solidFill>
                <a:latin typeface="Calibri"/>
              </a:rPr>
              <a:t>Align to program roadmap</a:t>
            </a:r>
          </a:p>
          <a:p>
            <a:pPr lvl="1" fontAlgn="base">
              <a:spcBef>
                <a:spcPct val="0"/>
              </a:spcBef>
              <a:buFontTx/>
              <a:buChar char="••"/>
            </a:pPr>
            <a:r>
              <a:rPr lang="en-US" sz="1000" b="0" dirty="0">
                <a:solidFill>
                  <a:srgbClr val="262726"/>
                </a:solidFill>
                <a:latin typeface="Calibri"/>
              </a:rPr>
              <a:t>Regression inflection point</a:t>
            </a:r>
          </a:p>
          <a:p>
            <a:pPr lvl="1" fontAlgn="base">
              <a:spcBef>
                <a:spcPct val="0"/>
              </a:spcBef>
              <a:buFontTx/>
              <a:buChar char="••"/>
            </a:pPr>
            <a:r>
              <a:rPr lang="en-US" sz="1000" b="0" dirty="0">
                <a:solidFill>
                  <a:srgbClr val="262726"/>
                </a:solidFill>
                <a:latin typeface="Calibri"/>
              </a:rPr>
              <a:t>Oracle EBS application stability</a:t>
            </a:r>
          </a:p>
          <a:p>
            <a:pPr lvl="1" fontAlgn="base">
              <a:spcBef>
                <a:spcPct val="0"/>
              </a:spcBef>
              <a:buFontTx/>
              <a:buChar char="••"/>
            </a:pPr>
            <a:r>
              <a:rPr lang="en-US" sz="1000" b="0" dirty="0">
                <a:solidFill>
                  <a:srgbClr val="262726"/>
                </a:solidFill>
                <a:latin typeface="Calibri"/>
              </a:rPr>
              <a:t>Oracle EBS release schedules</a:t>
            </a:r>
          </a:p>
        </p:txBody>
      </p:sp>
      <p:sp>
        <p:nvSpPr>
          <p:cNvPr id="2" name="Title 1"/>
          <p:cNvSpPr>
            <a:spLocks noGrp="1"/>
          </p:cNvSpPr>
          <p:nvPr>
            <p:ph type="title"/>
          </p:nvPr>
        </p:nvSpPr>
        <p:spPr/>
        <p:txBody>
          <a:bodyPr/>
          <a:lstStyle/>
          <a:p>
            <a:r>
              <a:rPr lang="en-US" dirty="0"/>
              <a:t>Test Automation Selection</a:t>
            </a:r>
          </a:p>
        </p:txBody>
      </p:sp>
      <p:sp>
        <p:nvSpPr>
          <p:cNvPr id="4" name="Slide Number Placeholder 3"/>
          <p:cNvSpPr>
            <a:spLocks noGrp="1"/>
          </p:cNvSpPr>
          <p:nvPr>
            <p:ph type="sldNum" sz="quarter" idx="4"/>
          </p:nvPr>
        </p:nvSpPr>
        <p:spPr/>
        <p:txBody>
          <a:bodyPr/>
          <a:lstStyle/>
          <a:p>
            <a:fld id="{7FE20F23-ECE5-46AA-9888-9B7D58C77937}" type="slidenum">
              <a:rPr lang="en-US" smtClean="0"/>
              <a:t>13</a:t>
            </a:fld>
            <a:endParaRPr lang="en-US"/>
          </a:p>
        </p:txBody>
      </p:sp>
      <p:sp>
        <p:nvSpPr>
          <p:cNvPr id="6" name="TextBox 5"/>
          <p:cNvSpPr txBox="1"/>
          <p:nvPr/>
        </p:nvSpPr>
        <p:spPr>
          <a:xfrm>
            <a:off x="445770" y="1062990"/>
            <a:ext cx="4133379" cy="2800767"/>
          </a:xfrm>
          <a:prstGeom prst="rect">
            <a:avLst/>
          </a:prstGeom>
          <a:solidFill>
            <a:schemeClr val="bg1">
              <a:lumMod val="95000"/>
            </a:schemeClr>
          </a:solidFill>
        </p:spPr>
        <p:txBody>
          <a:bodyPr wrap="square" rtlCol="0">
            <a:spAutoFit/>
          </a:bodyPr>
          <a:lstStyle/>
          <a:p>
            <a:pPr fontAlgn="base">
              <a:spcBef>
                <a:spcPct val="0"/>
              </a:spcBef>
              <a:spcAft>
                <a:spcPct val="0"/>
              </a:spcAft>
            </a:pPr>
            <a:r>
              <a:rPr lang="en-US" sz="1200" b="1" dirty="0">
                <a:solidFill>
                  <a:srgbClr val="262726"/>
                </a:solidFill>
              </a:rPr>
              <a:t>Criteria For Selecting Candidates For Test Automation</a:t>
            </a:r>
          </a:p>
          <a:p>
            <a:pPr fontAlgn="base">
              <a:spcBef>
                <a:spcPct val="0"/>
              </a:spcBef>
              <a:spcAft>
                <a:spcPct val="0"/>
              </a:spcAft>
            </a:pPr>
            <a:endParaRPr lang="en-US" sz="1100" b="1" dirty="0">
              <a:solidFill>
                <a:srgbClr val="262726"/>
              </a:solidFill>
            </a:endParaRPr>
          </a:p>
          <a:p>
            <a:pPr marL="119063" indent="-119063" fontAlgn="base">
              <a:spcBef>
                <a:spcPct val="0"/>
              </a:spcBef>
              <a:spcAft>
                <a:spcPts val="300"/>
              </a:spcAft>
              <a:buFont typeface="Arial" panose="020B0604020202020204" pitchFamily="34" charset="0"/>
              <a:buChar char="•"/>
            </a:pPr>
            <a:r>
              <a:rPr lang="en-US" sz="1100" b="1" dirty="0">
                <a:solidFill>
                  <a:srgbClr val="262726"/>
                </a:solidFill>
                <a:ea typeface="Times New Roman" pitchFamily="18" charset="0"/>
                <a:cs typeface="Arial" pitchFamily="34" charset="0"/>
              </a:rPr>
              <a:t>Repeatability of a test case: </a:t>
            </a:r>
            <a:r>
              <a:rPr lang="en-US" sz="1100" dirty="0">
                <a:solidFill>
                  <a:srgbClr val="262726"/>
                </a:solidFill>
                <a:ea typeface="Times New Roman" pitchFamily="18" charset="0"/>
                <a:cs typeface="Arial" pitchFamily="34" charset="0"/>
              </a:rPr>
              <a:t>The test case is part of the regression test suite executed during every </a:t>
            </a:r>
            <a:r>
              <a:rPr lang="en-US" sz="1100" dirty="0" smtClean="0">
                <a:solidFill>
                  <a:srgbClr val="262726"/>
                </a:solidFill>
                <a:ea typeface="Times New Roman" pitchFamily="18" charset="0"/>
                <a:cs typeface="Arial" pitchFamily="34" charset="0"/>
              </a:rPr>
              <a:t>SFDC release</a:t>
            </a:r>
            <a:endParaRPr lang="en-US" sz="1100" dirty="0">
              <a:solidFill>
                <a:srgbClr val="262726"/>
              </a:solidFill>
            </a:endParaRPr>
          </a:p>
          <a:p>
            <a:pPr marL="119063" indent="-119063" fontAlgn="base">
              <a:spcBef>
                <a:spcPct val="0"/>
              </a:spcBef>
              <a:spcAft>
                <a:spcPts val="300"/>
              </a:spcAft>
              <a:buFont typeface="Arial" panose="020B0604020202020204" pitchFamily="34" charset="0"/>
              <a:buChar char="•"/>
            </a:pPr>
            <a:r>
              <a:rPr lang="en-US" sz="1100" b="1" dirty="0">
                <a:solidFill>
                  <a:srgbClr val="262726"/>
                </a:solidFill>
                <a:ea typeface="Times New Roman" pitchFamily="18" charset="0"/>
                <a:cs typeface="Arial" pitchFamily="34" charset="0"/>
              </a:rPr>
              <a:t>Functional Stability: </a:t>
            </a:r>
            <a:r>
              <a:rPr lang="en-US" sz="1100" dirty="0">
                <a:solidFill>
                  <a:srgbClr val="262726"/>
                </a:solidFill>
                <a:ea typeface="Times New Roman" pitchFamily="18" charset="0"/>
                <a:cs typeface="Arial" pitchFamily="34" charset="0"/>
              </a:rPr>
              <a:t>Previous defect history will indicate whether a functionality implemented using </a:t>
            </a:r>
            <a:r>
              <a:rPr lang="en-US" sz="1100" dirty="0" smtClean="0">
                <a:solidFill>
                  <a:srgbClr val="262726"/>
                </a:solidFill>
                <a:ea typeface="Times New Roman" pitchFamily="18" charset="0"/>
                <a:cs typeface="Arial" pitchFamily="34" charset="0"/>
              </a:rPr>
              <a:t> Salesforce is </a:t>
            </a:r>
            <a:r>
              <a:rPr lang="en-US" sz="1100" dirty="0">
                <a:solidFill>
                  <a:srgbClr val="262726"/>
                </a:solidFill>
                <a:ea typeface="Times New Roman" pitchFamily="18" charset="0"/>
                <a:cs typeface="Arial" pitchFamily="34" charset="0"/>
              </a:rPr>
              <a:t>stable or not. </a:t>
            </a:r>
          </a:p>
          <a:p>
            <a:pPr marL="119063" indent="-119063" fontAlgn="base">
              <a:spcBef>
                <a:spcPct val="0"/>
              </a:spcBef>
              <a:spcAft>
                <a:spcPts val="300"/>
              </a:spcAft>
              <a:buFont typeface="Arial" panose="020B0604020202020204" pitchFamily="34" charset="0"/>
              <a:buChar char="•"/>
            </a:pPr>
            <a:r>
              <a:rPr lang="en-US" sz="1100" b="1" dirty="0">
                <a:solidFill>
                  <a:srgbClr val="262726"/>
                </a:solidFill>
                <a:ea typeface="Times New Roman" pitchFamily="18" charset="0"/>
                <a:cs typeface="Arial" pitchFamily="34" charset="0"/>
              </a:rPr>
              <a:t>Bulky tests: High setup efforts required</a:t>
            </a:r>
            <a:r>
              <a:rPr lang="en-US" sz="1100" dirty="0">
                <a:solidFill>
                  <a:srgbClr val="262726"/>
                </a:solidFill>
                <a:ea typeface="Times New Roman" pitchFamily="18" charset="0"/>
                <a:cs typeface="Arial" pitchFamily="34" charset="0"/>
              </a:rPr>
              <a:t>. For example, a lot of pre-requisite data needs to be populated to  perform test</a:t>
            </a:r>
          </a:p>
          <a:p>
            <a:pPr marL="119063" indent="-119063" fontAlgn="base">
              <a:spcBef>
                <a:spcPct val="0"/>
              </a:spcBef>
              <a:spcAft>
                <a:spcPts val="300"/>
              </a:spcAft>
              <a:buFont typeface="Arial" panose="020B0604020202020204" pitchFamily="34" charset="0"/>
              <a:buChar char="•"/>
            </a:pPr>
            <a:r>
              <a:rPr lang="en-US" sz="1100" b="1" dirty="0">
                <a:solidFill>
                  <a:srgbClr val="262726"/>
                </a:solidFill>
                <a:ea typeface="Times New Roman" pitchFamily="18" charset="0"/>
                <a:cs typeface="Arial" pitchFamily="34" charset="0"/>
              </a:rPr>
              <a:t>Batch execution: </a:t>
            </a:r>
            <a:r>
              <a:rPr lang="en-US" sz="1100" dirty="0">
                <a:solidFill>
                  <a:srgbClr val="262726"/>
                </a:solidFill>
                <a:ea typeface="Times New Roman" pitchFamily="18" charset="0"/>
                <a:cs typeface="Arial" pitchFamily="34" charset="0"/>
              </a:rPr>
              <a:t>Group of tests to be executed sequentially to ensure core functionalities. For example: A group of transactions executed during smoke test.</a:t>
            </a:r>
          </a:p>
          <a:p>
            <a:pPr marL="119063" indent="-119063" fontAlgn="base">
              <a:spcBef>
                <a:spcPct val="0"/>
              </a:spcBef>
              <a:spcAft>
                <a:spcPts val="300"/>
              </a:spcAft>
              <a:buFont typeface="Arial" panose="020B0604020202020204" pitchFamily="34" charset="0"/>
              <a:buChar char="•"/>
            </a:pPr>
            <a:r>
              <a:rPr lang="en-US" sz="1100" b="1" dirty="0">
                <a:solidFill>
                  <a:srgbClr val="262726"/>
                </a:solidFill>
                <a:ea typeface="Times New Roman" pitchFamily="18" charset="0"/>
                <a:cs typeface="Arial" pitchFamily="34" charset="0"/>
              </a:rPr>
              <a:t>Error prone functionalities: </a:t>
            </a:r>
            <a:r>
              <a:rPr lang="en-US" sz="1100" dirty="0">
                <a:solidFill>
                  <a:srgbClr val="262726"/>
                </a:solidFill>
                <a:ea typeface="Times New Roman" pitchFamily="18" charset="0"/>
                <a:cs typeface="Arial" pitchFamily="34" charset="0"/>
              </a:rPr>
              <a:t>Testing is done iteratively using multiple data sets to validate a specific </a:t>
            </a:r>
            <a:r>
              <a:rPr lang="en-US" sz="1100" dirty="0" smtClean="0">
                <a:solidFill>
                  <a:srgbClr val="262726"/>
                </a:solidFill>
                <a:ea typeface="Times New Roman" pitchFamily="18" charset="0"/>
                <a:cs typeface="Arial" pitchFamily="34" charset="0"/>
              </a:rPr>
              <a:t> salesforce functionality</a:t>
            </a:r>
            <a:r>
              <a:rPr lang="en-US" sz="1100" dirty="0">
                <a:solidFill>
                  <a:srgbClr val="262726"/>
                </a:solidFill>
                <a:ea typeface="Times New Roman" pitchFamily="18" charset="0"/>
                <a:cs typeface="Arial" pitchFamily="34" charset="0"/>
              </a:rPr>
              <a:t>.</a:t>
            </a:r>
            <a:endParaRPr lang="en-US" sz="1100" b="1" dirty="0">
              <a:solidFill>
                <a:srgbClr val="262726"/>
              </a:solidFill>
            </a:endParaRPr>
          </a:p>
        </p:txBody>
      </p:sp>
      <p:sp>
        <p:nvSpPr>
          <p:cNvPr id="7" name="TextBox 6"/>
          <p:cNvSpPr txBox="1"/>
          <p:nvPr/>
        </p:nvSpPr>
        <p:spPr>
          <a:xfrm>
            <a:off x="4897039" y="1122782"/>
            <a:ext cx="2468880" cy="1005840"/>
          </a:xfrm>
          <a:prstGeom prst="roundRect">
            <a:avLst>
              <a:gd name="adj" fmla="val 5972"/>
            </a:avLst>
          </a:prstGeom>
          <a:solidFill>
            <a:schemeClr val="accent1">
              <a:lumMod val="20000"/>
              <a:lumOff val="80000"/>
            </a:schemeClr>
          </a:solidFill>
        </p:spPr>
        <p:txBody>
          <a:bodyPr wrap="square" lIns="45720" tIns="45720" rIns="45720" bIns="45720" rtlCol="0">
            <a:noAutofit/>
          </a:bodyPr>
          <a:lstStyle/>
          <a:p>
            <a:pPr marL="287338" lvl="1" indent="-109538" defTabSz="488950" fontAlgn="base">
              <a:lnSpc>
                <a:spcPct val="90000"/>
              </a:lnSpc>
              <a:spcBef>
                <a:spcPct val="0"/>
              </a:spcBef>
              <a:spcAft>
                <a:spcPct val="15000"/>
              </a:spcAft>
              <a:tabLst>
                <a:tab pos="287338" algn="l"/>
              </a:tabLst>
            </a:pPr>
            <a:r>
              <a:rPr lang="en-US" sz="1000" b="1" dirty="0">
                <a:solidFill>
                  <a:srgbClr val="262726"/>
                </a:solidFill>
              </a:rPr>
              <a:t>ROI based approach</a:t>
            </a:r>
          </a:p>
          <a:p>
            <a:pPr marL="287338" lvl="1" indent="-109538" defTabSz="488950" fontAlgn="base">
              <a:lnSpc>
                <a:spcPct val="90000"/>
              </a:lnSpc>
              <a:spcBef>
                <a:spcPct val="0"/>
              </a:spcBef>
              <a:spcAft>
                <a:spcPct val="15000"/>
              </a:spcAft>
              <a:buFontTx/>
              <a:buChar char="••"/>
              <a:tabLst>
                <a:tab pos="287338" algn="l"/>
              </a:tabLst>
            </a:pPr>
            <a:r>
              <a:rPr lang="en-US" sz="1000" dirty="0">
                <a:solidFill>
                  <a:srgbClr val="262726"/>
                </a:solidFill>
              </a:rPr>
              <a:t>Optimize testing effort &amp; cost</a:t>
            </a:r>
          </a:p>
          <a:p>
            <a:pPr marL="287338" lvl="1" indent="-109538" defTabSz="488950" fontAlgn="base">
              <a:lnSpc>
                <a:spcPct val="90000"/>
              </a:lnSpc>
              <a:spcBef>
                <a:spcPct val="0"/>
              </a:spcBef>
              <a:spcAft>
                <a:spcPct val="15000"/>
              </a:spcAft>
              <a:buFontTx/>
              <a:buChar char="••"/>
              <a:tabLst>
                <a:tab pos="287338" algn="l"/>
              </a:tabLst>
            </a:pPr>
            <a:r>
              <a:rPr lang="en-US" sz="1000" b="1" dirty="0">
                <a:solidFill>
                  <a:srgbClr val="262726"/>
                </a:solidFill>
              </a:rPr>
              <a:t>Reduce test cycle time </a:t>
            </a:r>
          </a:p>
          <a:p>
            <a:pPr marL="287338" lvl="1" indent="-109538" defTabSz="488950" fontAlgn="base">
              <a:lnSpc>
                <a:spcPct val="90000"/>
              </a:lnSpc>
              <a:spcBef>
                <a:spcPct val="0"/>
              </a:spcBef>
              <a:spcAft>
                <a:spcPct val="15000"/>
              </a:spcAft>
              <a:buFontTx/>
              <a:buChar char="••"/>
              <a:tabLst>
                <a:tab pos="287338" algn="l"/>
              </a:tabLst>
            </a:pPr>
            <a:r>
              <a:rPr lang="en-US" sz="1000" dirty="0">
                <a:solidFill>
                  <a:srgbClr val="262726"/>
                </a:solidFill>
              </a:rPr>
              <a:t>Reduce requirements for oracle EBS SME during testing</a:t>
            </a:r>
          </a:p>
        </p:txBody>
      </p:sp>
      <p:sp>
        <p:nvSpPr>
          <p:cNvPr id="8" name="TextBox 7"/>
          <p:cNvSpPr txBox="1"/>
          <p:nvPr/>
        </p:nvSpPr>
        <p:spPr>
          <a:xfrm>
            <a:off x="4897039" y="2691375"/>
            <a:ext cx="2468880" cy="1005840"/>
          </a:xfrm>
          <a:prstGeom prst="roundRect">
            <a:avLst>
              <a:gd name="adj" fmla="val 8111"/>
            </a:avLst>
          </a:prstGeom>
          <a:solidFill>
            <a:schemeClr val="accent1">
              <a:lumMod val="20000"/>
              <a:lumOff val="80000"/>
            </a:schemeClr>
          </a:solidFill>
        </p:spPr>
        <p:txBody>
          <a:bodyPr wrap="square" lIns="45720" tIns="45720" rIns="45720" bIns="45720" rtlCol="0">
            <a:noAutofit/>
          </a:bodyPr>
          <a:lstStyle>
            <a:defPPr>
              <a:defRPr lang="en-US"/>
            </a:defPPr>
            <a:lvl2pPr marL="287338" lvl="1" indent="-109538" defTabSz="488950">
              <a:lnSpc>
                <a:spcPct val="90000"/>
              </a:lnSpc>
              <a:spcAft>
                <a:spcPct val="15000"/>
              </a:spcAft>
              <a:tabLst>
                <a:tab pos="287338" algn="l"/>
              </a:tabLst>
              <a:defRPr sz="800" b="1">
                <a:solidFill>
                  <a:schemeClr val="tx1">
                    <a:lumMod val="60000"/>
                    <a:lumOff val="40000"/>
                  </a:schemeClr>
                </a:solidFill>
                <a:latin typeface="GE Inspira Cond" panose="020F0603030400020203" pitchFamily="34" charset="0"/>
              </a:defRPr>
            </a:lvl2pPr>
          </a:lstStyle>
          <a:p>
            <a:pPr lvl="1" fontAlgn="base">
              <a:spcBef>
                <a:spcPct val="0"/>
              </a:spcBef>
            </a:pPr>
            <a:r>
              <a:rPr lang="en-US" sz="1000" dirty="0">
                <a:solidFill>
                  <a:srgbClr val="262726"/>
                </a:solidFill>
                <a:latin typeface="Calibri"/>
              </a:rPr>
              <a:t>Align to program roadmap</a:t>
            </a:r>
          </a:p>
          <a:p>
            <a:pPr lvl="1" fontAlgn="base">
              <a:spcBef>
                <a:spcPct val="0"/>
              </a:spcBef>
              <a:buFontTx/>
              <a:buChar char="••"/>
            </a:pPr>
            <a:r>
              <a:rPr lang="en-US" sz="1000" b="0" dirty="0">
                <a:solidFill>
                  <a:srgbClr val="262726"/>
                </a:solidFill>
                <a:latin typeface="Calibri"/>
              </a:rPr>
              <a:t>Regression inflection point</a:t>
            </a:r>
          </a:p>
          <a:p>
            <a:pPr lvl="1" fontAlgn="base">
              <a:spcBef>
                <a:spcPct val="0"/>
              </a:spcBef>
              <a:buFontTx/>
              <a:buChar char="••"/>
            </a:pPr>
            <a:r>
              <a:rPr lang="en-US" sz="1000" b="0" dirty="0">
                <a:solidFill>
                  <a:srgbClr val="262726"/>
                </a:solidFill>
                <a:latin typeface="Calibri"/>
              </a:rPr>
              <a:t>Oracle EBS application stability</a:t>
            </a:r>
          </a:p>
          <a:p>
            <a:pPr lvl="1" fontAlgn="base">
              <a:spcBef>
                <a:spcPct val="0"/>
              </a:spcBef>
              <a:buFontTx/>
              <a:buChar char="••"/>
            </a:pPr>
            <a:r>
              <a:rPr lang="en-US" sz="1000" b="0" dirty="0">
                <a:solidFill>
                  <a:srgbClr val="262726"/>
                </a:solidFill>
                <a:latin typeface="Calibri"/>
              </a:rPr>
              <a:t>Oracle EBS release schedules</a:t>
            </a:r>
          </a:p>
        </p:txBody>
      </p:sp>
      <p:sp>
        <p:nvSpPr>
          <p:cNvPr id="9" name="TextBox 8"/>
          <p:cNvSpPr txBox="1"/>
          <p:nvPr/>
        </p:nvSpPr>
        <p:spPr>
          <a:xfrm>
            <a:off x="8076588" y="2691375"/>
            <a:ext cx="2468880" cy="1005840"/>
          </a:xfrm>
          <a:prstGeom prst="roundRect">
            <a:avLst>
              <a:gd name="adj" fmla="val 2763"/>
            </a:avLst>
          </a:prstGeom>
          <a:solidFill>
            <a:schemeClr val="bg1">
              <a:lumMod val="95000"/>
            </a:schemeClr>
          </a:solidFill>
        </p:spPr>
        <p:txBody>
          <a:bodyPr wrap="square" lIns="45720" tIns="45720" rIns="45720" bIns="45720" rtlCol="0">
            <a:noAutofit/>
          </a:bodyPr>
          <a:lstStyle>
            <a:defPPr>
              <a:defRPr lang="en-US"/>
            </a:defPPr>
            <a:lvl2pPr marL="287338" lvl="1" indent="-109538" defTabSz="488950">
              <a:lnSpc>
                <a:spcPct val="90000"/>
              </a:lnSpc>
              <a:spcAft>
                <a:spcPct val="15000"/>
              </a:spcAft>
              <a:tabLst>
                <a:tab pos="287338" algn="l"/>
              </a:tabLst>
              <a:defRPr sz="800" b="1">
                <a:solidFill>
                  <a:schemeClr val="tx1">
                    <a:lumMod val="60000"/>
                    <a:lumOff val="40000"/>
                  </a:schemeClr>
                </a:solidFill>
                <a:latin typeface="GE Inspira Cond" panose="020F0603030400020203" pitchFamily="34" charset="0"/>
              </a:defRPr>
            </a:lvl2pPr>
          </a:lstStyle>
          <a:p>
            <a:pPr lvl="1" algn="r" fontAlgn="base">
              <a:spcBef>
                <a:spcPct val="0"/>
              </a:spcBef>
            </a:pPr>
            <a:r>
              <a:rPr lang="en-US" sz="1000" dirty="0">
                <a:solidFill>
                  <a:srgbClr val="262726"/>
                </a:solidFill>
                <a:latin typeface="Calibri"/>
              </a:rPr>
              <a:t>Test automation tools  &amp; frameworks</a:t>
            </a:r>
          </a:p>
          <a:p>
            <a:pPr lvl="1" fontAlgn="base">
              <a:spcBef>
                <a:spcPct val="0"/>
              </a:spcBef>
              <a:buFontTx/>
              <a:buChar char="••"/>
            </a:pPr>
            <a:r>
              <a:rPr lang="en-US" sz="1000" b="0" dirty="0">
                <a:solidFill>
                  <a:srgbClr val="262726"/>
                </a:solidFill>
                <a:latin typeface="Calibri"/>
              </a:rPr>
              <a:t>Common framework &amp; processes</a:t>
            </a:r>
          </a:p>
          <a:p>
            <a:pPr lvl="1" fontAlgn="base">
              <a:spcBef>
                <a:spcPct val="0"/>
              </a:spcBef>
              <a:buFontTx/>
              <a:buChar char="••"/>
            </a:pPr>
            <a:r>
              <a:rPr lang="en-US" sz="1000" b="0" dirty="0">
                <a:solidFill>
                  <a:srgbClr val="262726"/>
                </a:solidFill>
                <a:latin typeface="Calibri"/>
              </a:rPr>
              <a:t>Scripting guidelines</a:t>
            </a:r>
          </a:p>
          <a:p>
            <a:pPr lvl="1" fontAlgn="base">
              <a:spcBef>
                <a:spcPct val="0"/>
              </a:spcBef>
              <a:buFontTx/>
              <a:buChar char="••"/>
            </a:pPr>
            <a:r>
              <a:rPr lang="en-US" sz="1000" b="0" dirty="0">
                <a:solidFill>
                  <a:srgbClr val="262726"/>
                </a:solidFill>
                <a:latin typeface="Calibri"/>
              </a:rPr>
              <a:t>Test automation design  </a:t>
            </a:r>
          </a:p>
          <a:p>
            <a:pPr lvl="1" fontAlgn="base">
              <a:spcBef>
                <a:spcPct val="0"/>
              </a:spcBef>
              <a:buFontTx/>
              <a:buChar char="••"/>
            </a:pPr>
            <a:r>
              <a:rPr lang="en-US" sz="1000" b="0" dirty="0">
                <a:solidFill>
                  <a:srgbClr val="262726"/>
                </a:solidFill>
                <a:latin typeface="Calibri"/>
              </a:rPr>
              <a:t>Tools support for </a:t>
            </a:r>
            <a:r>
              <a:rPr lang="en-US" sz="1000" b="0" dirty="0" smtClean="0">
                <a:solidFill>
                  <a:srgbClr val="262726"/>
                </a:solidFill>
                <a:latin typeface="Calibri"/>
              </a:rPr>
              <a:t>Salesforce</a:t>
            </a:r>
            <a:endParaRPr lang="en-US" sz="1000" dirty="0">
              <a:solidFill>
                <a:srgbClr val="262726"/>
              </a:solidFill>
              <a:latin typeface="Calibri"/>
            </a:endParaRPr>
          </a:p>
        </p:txBody>
      </p:sp>
      <p:sp>
        <p:nvSpPr>
          <p:cNvPr id="12" name="Freeform 11"/>
          <p:cNvSpPr/>
          <p:nvPr/>
        </p:nvSpPr>
        <p:spPr>
          <a:xfrm>
            <a:off x="7751690" y="1820827"/>
            <a:ext cx="731520" cy="733688"/>
          </a:xfrm>
          <a:custGeom>
            <a:avLst/>
            <a:gdLst>
              <a:gd name="connsiteX0" fmla="*/ 0 w 747877"/>
              <a:gd name="connsiteY0" fmla="*/ 747877 h 747877"/>
              <a:gd name="connsiteX1" fmla="*/ 219049 w 747877"/>
              <a:gd name="connsiteY1" fmla="*/ 219048 h 747877"/>
              <a:gd name="connsiteX2" fmla="*/ 747878 w 747877"/>
              <a:gd name="connsiteY2" fmla="*/ 1 h 747877"/>
              <a:gd name="connsiteX3" fmla="*/ 747877 w 747877"/>
              <a:gd name="connsiteY3" fmla="*/ 747877 h 747877"/>
              <a:gd name="connsiteX4" fmla="*/ 0 w 747877"/>
              <a:gd name="connsiteY4" fmla="*/ 747877 h 747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877" h="747877">
                <a:moveTo>
                  <a:pt x="0" y="0"/>
                </a:moveTo>
                <a:cubicBezTo>
                  <a:pt x="198349" y="0"/>
                  <a:pt x="388575" y="78794"/>
                  <a:pt x="528829" y="219049"/>
                </a:cubicBezTo>
                <a:cubicBezTo>
                  <a:pt x="669083" y="359303"/>
                  <a:pt x="747877" y="549529"/>
                  <a:pt x="747876" y="747878"/>
                </a:cubicBezTo>
                <a:cubicBezTo>
                  <a:pt x="498584" y="747878"/>
                  <a:pt x="249292" y="747877"/>
                  <a:pt x="0" y="747877"/>
                </a:cubicBezTo>
                <a:lnTo>
                  <a:pt x="0" y="0"/>
                </a:lnTo>
                <a:close/>
              </a:path>
            </a:pathLst>
          </a:custGeom>
          <a:solidFill>
            <a:schemeClr val="accent2"/>
          </a:solidFill>
          <a:ln>
            <a:noFill/>
          </a:ln>
        </p:spPr>
        <p:style>
          <a:lnRef idx="2">
            <a:schemeClr val="dk1"/>
          </a:lnRef>
          <a:fillRef idx="1">
            <a:schemeClr val="lt1"/>
          </a:fillRef>
          <a:effectRef idx="0">
            <a:schemeClr val="dk1"/>
          </a:effectRef>
          <a:fontRef idx="minor">
            <a:schemeClr val="dk1"/>
          </a:fontRef>
        </p:style>
        <p:txBody>
          <a:bodyPr spcFirstLastPara="0" vert="horz" wrap="square" lIns="0" tIns="0" rIns="0" bIns="0" numCol="1" spcCol="1270" anchor="ctr" anchorCtr="0">
            <a:noAutofit/>
          </a:bodyPr>
          <a:lstStyle/>
          <a:p>
            <a:pPr algn="ctr" defTabSz="488950" fontAlgn="base">
              <a:lnSpc>
                <a:spcPct val="90000"/>
              </a:lnSpc>
              <a:spcBef>
                <a:spcPct val="0"/>
              </a:spcBef>
              <a:spcAft>
                <a:spcPct val="35000"/>
              </a:spcAft>
            </a:pPr>
            <a:r>
              <a:rPr lang="en-US" sz="1000" b="1" dirty="0">
                <a:solidFill>
                  <a:srgbClr val="FFFFFF"/>
                </a:solidFill>
              </a:rPr>
              <a:t>What</a:t>
            </a:r>
          </a:p>
        </p:txBody>
      </p:sp>
      <p:sp>
        <p:nvSpPr>
          <p:cNvPr id="13" name="Freeform 12"/>
          <p:cNvSpPr/>
          <p:nvPr/>
        </p:nvSpPr>
        <p:spPr>
          <a:xfrm>
            <a:off x="7751690" y="2642741"/>
            <a:ext cx="731520" cy="731520"/>
          </a:xfrm>
          <a:custGeom>
            <a:avLst/>
            <a:gdLst>
              <a:gd name="connsiteX0" fmla="*/ 0 w 747877"/>
              <a:gd name="connsiteY0" fmla="*/ 747877 h 747877"/>
              <a:gd name="connsiteX1" fmla="*/ 219049 w 747877"/>
              <a:gd name="connsiteY1" fmla="*/ 219048 h 747877"/>
              <a:gd name="connsiteX2" fmla="*/ 747878 w 747877"/>
              <a:gd name="connsiteY2" fmla="*/ 1 h 747877"/>
              <a:gd name="connsiteX3" fmla="*/ 747877 w 747877"/>
              <a:gd name="connsiteY3" fmla="*/ 747877 h 747877"/>
              <a:gd name="connsiteX4" fmla="*/ 0 w 747877"/>
              <a:gd name="connsiteY4" fmla="*/ 747877 h 747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877" h="747877">
                <a:moveTo>
                  <a:pt x="747877" y="0"/>
                </a:moveTo>
                <a:cubicBezTo>
                  <a:pt x="747877" y="198349"/>
                  <a:pt x="669083" y="388575"/>
                  <a:pt x="528828" y="528829"/>
                </a:cubicBezTo>
                <a:cubicBezTo>
                  <a:pt x="388574" y="669083"/>
                  <a:pt x="198348" y="747877"/>
                  <a:pt x="0" y="747876"/>
                </a:cubicBezTo>
                <a:cubicBezTo>
                  <a:pt x="0" y="498584"/>
                  <a:pt x="0" y="249292"/>
                  <a:pt x="0" y="0"/>
                </a:cubicBezTo>
                <a:lnTo>
                  <a:pt x="747877" y="0"/>
                </a:lnTo>
                <a:close/>
              </a:path>
            </a:pathLst>
          </a:custGeom>
          <a:solidFill>
            <a:schemeClr val="accent2"/>
          </a:solidFill>
          <a:ln>
            <a:noFill/>
          </a:ln>
        </p:spPr>
        <p:style>
          <a:lnRef idx="2">
            <a:schemeClr val="dk1"/>
          </a:lnRef>
          <a:fillRef idx="1">
            <a:schemeClr val="lt1"/>
          </a:fillRef>
          <a:effectRef idx="0">
            <a:schemeClr val="dk1"/>
          </a:effectRef>
          <a:fontRef idx="minor">
            <a:schemeClr val="dk1"/>
          </a:fontRef>
        </p:style>
        <p:txBody>
          <a:bodyPr spcFirstLastPara="0" vert="horz" wrap="square" lIns="0" tIns="0" rIns="0" bIns="0" numCol="1" spcCol="1270" anchor="ctr" anchorCtr="0">
            <a:noAutofit/>
          </a:bodyPr>
          <a:lstStyle/>
          <a:p>
            <a:pPr algn="ctr" defTabSz="488950" fontAlgn="base">
              <a:lnSpc>
                <a:spcPct val="90000"/>
              </a:lnSpc>
              <a:spcBef>
                <a:spcPct val="0"/>
              </a:spcBef>
              <a:spcAft>
                <a:spcPct val="35000"/>
              </a:spcAft>
            </a:pPr>
            <a:r>
              <a:rPr lang="en-US" sz="1000" b="1" dirty="0">
                <a:solidFill>
                  <a:srgbClr val="FFFFFF"/>
                </a:solidFill>
              </a:rPr>
              <a:t>How</a:t>
            </a:r>
          </a:p>
        </p:txBody>
      </p:sp>
      <p:sp>
        <p:nvSpPr>
          <p:cNvPr id="17" name="TextBox 16"/>
          <p:cNvSpPr txBox="1"/>
          <p:nvPr/>
        </p:nvSpPr>
        <p:spPr>
          <a:xfrm>
            <a:off x="4890922" y="1122782"/>
            <a:ext cx="2468880" cy="1005840"/>
          </a:xfrm>
          <a:prstGeom prst="roundRect">
            <a:avLst>
              <a:gd name="adj" fmla="val 5972"/>
            </a:avLst>
          </a:prstGeom>
          <a:solidFill>
            <a:schemeClr val="bg1">
              <a:lumMod val="95000"/>
            </a:schemeClr>
          </a:solidFill>
        </p:spPr>
        <p:txBody>
          <a:bodyPr wrap="square" lIns="45720" tIns="45720" rIns="45720" bIns="45720" rtlCol="0">
            <a:noAutofit/>
          </a:bodyPr>
          <a:lstStyle/>
          <a:p>
            <a:pPr marL="287338" lvl="1" indent="-109538" defTabSz="488950" fontAlgn="base">
              <a:lnSpc>
                <a:spcPct val="90000"/>
              </a:lnSpc>
              <a:spcBef>
                <a:spcPct val="0"/>
              </a:spcBef>
              <a:spcAft>
                <a:spcPct val="15000"/>
              </a:spcAft>
              <a:tabLst>
                <a:tab pos="287338" algn="l"/>
              </a:tabLst>
            </a:pPr>
            <a:r>
              <a:rPr lang="en-US" sz="1000" b="1" dirty="0">
                <a:solidFill>
                  <a:srgbClr val="262726"/>
                </a:solidFill>
              </a:rPr>
              <a:t>ROI based approach</a:t>
            </a:r>
          </a:p>
          <a:p>
            <a:pPr marL="287338" lvl="1" indent="-109538" defTabSz="488950" fontAlgn="base">
              <a:lnSpc>
                <a:spcPct val="90000"/>
              </a:lnSpc>
              <a:spcBef>
                <a:spcPct val="0"/>
              </a:spcBef>
              <a:spcAft>
                <a:spcPct val="15000"/>
              </a:spcAft>
              <a:buFontTx/>
              <a:buChar char="••"/>
              <a:tabLst>
                <a:tab pos="287338" algn="l"/>
              </a:tabLst>
            </a:pPr>
            <a:r>
              <a:rPr lang="en-US" sz="1000" dirty="0">
                <a:solidFill>
                  <a:srgbClr val="262726"/>
                </a:solidFill>
              </a:rPr>
              <a:t>Optimize testing effort &amp; cost</a:t>
            </a:r>
          </a:p>
          <a:p>
            <a:pPr marL="287338" lvl="1" indent="-109538" defTabSz="488950" fontAlgn="base">
              <a:lnSpc>
                <a:spcPct val="90000"/>
              </a:lnSpc>
              <a:spcBef>
                <a:spcPct val="0"/>
              </a:spcBef>
              <a:spcAft>
                <a:spcPct val="15000"/>
              </a:spcAft>
              <a:buFontTx/>
              <a:buChar char="••"/>
              <a:tabLst>
                <a:tab pos="287338" algn="l"/>
              </a:tabLst>
            </a:pPr>
            <a:r>
              <a:rPr lang="en-US" sz="1000" b="1" dirty="0">
                <a:solidFill>
                  <a:srgbClr val="262726"/>
                </a:solidFill>
              </a:rPr>
              <a:t>Reduce test cycle time </a:t>
            </a:r>
          </a:p>
          <a:p>
            <a:pPr marL="287338" lvl="1" indent="-109538" defTabSz="488950" fontAlgn="base">
              <a:lnSpc>
                <a:spcPct val="90000"/>
              </a:lnSpc>
              <a:spcBef>
                <a:spcPct val="0"/>
              </a:spcBef>
              <a:spcAft>
                <a:spcPct val="15000"/>
              </a:spcAft>
              <a:buFontTx/>
              <a:buChar char="••"/>
              <a:tabLst>
                <a:tab pos="287338" algn="l"/>
              </a:tabLst>
            </a:pPr>
            <a:r>
              <a:rPr lang="en-US" sz="1000" dirty="0">
                <a:solidFill>
                  <a:srgbClr val="262726"/>
                </a:solidFill>
              </a:rPr>
              <a:t>Reduce requirements </a:t>
            </a:r>
            <a:r>
              <a:rPr lang="en-US" sz="1000" dirty="0" smtClean="0">
                <a:solidFill>
                  <a:srgbClr val="262726"/>
                </a:solidFill>
              </a:rPr>
              <a:t>for QA </a:t>
            </a:r>
            <a:r>
              <a:rPr lang="en-US" sz="1000" dirty="0">
                <a:solidFill>
                  <a:srgbClr val="262726"/>
                </a:solidFill>
              </a:rPr>
              <a:t>SME during testing</a:t>
            </a:r>
          </a:p>
        </p:txBody>
      </p:sp>
      <p:sp>
        <p:nvSpPr>
          <p:cNvPr id="18" name="TextBox 17"/>
          <p:cNvSpPr txBox="1"/>
          <p:nvPr/>
        </p:nvSpPr>
        <p:spPr>
          <a:xfrm>
            <a:off x="4890922" y="2691375"/>
            <a:ext cx="2468880" cy="1005840"/>
          </a:xfrm>
          <a:prstGeom prst="roundRect">
            <a:avLst>
              <a:gd name="adj" fmla="val 8111"/>
            </a:avLst>
          </a:prstGeom>
          <a:solidFill>
            <a:schemeClr val="bg1">
              <a:lumMod val="95000"/>
            </a:schemeClr>
          </a:solidFill>
        </p:spPr>
        <p:txBody>
          <a:bodyPr wrap="square" lIns="45720" tIns="45720" rIns="45720" bIns="45720" rtlCol="0">
            <a:noAutofit/>
          </a:bodyPr>
          <a:lstStyle>
            <a:defPPr>
              <a:defRPr lang="en-US"/>
            </a:defPPr>
            <a:lvl2pPr marL="287338" lvl="1" indent="-109538" defTabSz="488950">
              <a:lnSpc>
                <a:spcPct val="90000"/>
              </a:lnSpc>
              <a:spcAft>
                <a:spcPct val="15000"/>
              </a:spcAft>
              <a:tabLst>
                <a:tab pos="287338" algn="l"/>
              </a:tabLst>
              <a:defRPr sz="800" b="1">
                <a:solidFill>
                  <a:schemeClr val="tx1">
                    <a:lumMod val="60000"/>
                    <a:lumOff val="40000"/>
                  </a:schemeClr>
                </a:solidFill>
                <a:latin typeface="GE Inspira Cond" panose="020F0603030400020203" pitchFamily="34" charset="0"/>
              </a:defRPr>
            </a:lvl2pPr>
          </a:lstStyle>
          <a:p>
            <a:pPr lvl="1" fontAlgn="base">
              <a:spcBef>
                <a:spcPct val="0"/>
              </a:spcBef>
            </a:pPr>
            <a:r>
              <a:rPr lang="en-US" sz="1000" dirty="0">
                <a:solidFill>
                  <a:srgbClr val="262726"/>
                </a:solidFill>
                <a:latin typeface="Calibri"/>
              </a:rPr>
              <a:t>Align to program roadmap</a:t>
            </a:r>
          </a:p>
          <a:p>
            <a:pPr lvl="1" fontAlgn="base">
              <a:spcBef>
                <a:spcPct val="0"/>
              </a:spcBef>
              <a:buFontTx/>
              <a:buChar char="••"/>
            </a:pPr>
            <a:r>
              <a:rPr lang="en-US" sz="1000" b="0" dirty="0">
                <a:solidFill>
                  <a:srgbClr val="262726"/>
                </a:solidFill>
                <a:latin typeface="Calibri"/>
              </a:rPr>
              <a:t>Regression inflection point</a:t>
            </a:r>
          </a:p>
          <a:p>
            <a:pPr lvl="1" fontAlgn="base">
              <a:spcBef>
                <a:spcPct val="0"/>
              </a:spcBef>
              <a:buFontTx/>
              <a:buChar char="••"/>
            </a:pPr>
            <a:r>
              <a:rPr lang="en-US" sz="1000" b="0" dirty="0" smtClean="0">
                <a:solidFill>
                  <a:srgbClr val="262726"/>
                </a:solidFill>
                <a:latin typeface="Calibri"/>
              </a:rPr>
              <a:t>Salesforce application </a:t>
            </a:r>
            <a:r>
              <a:rPr lang="en-US" sz="1000" b="0" dirty="0">
                <a:solidFill>
                  <a:srgbClr val="262726"/>
                </a:solidFill>
                <a:latin typeface="Calibri"/>
              </a:rPr>
              <a:t>stability</a:t>
            </a:r>
          </a:p>
          <a:p>
            <a:pPr lvl="1" fontAlgn="base">
              <a:spcBef>
                <a:spcPct val="0"/>
              </a:spcBef>
              <a:buFontTx/>
              <a:buChar char="••"/>
            </a:pPr>
            <a:r>
              <a:rPr lang="en-US" sz="1000" b="0" dirty="0" smtClean="0">
                <a:solidFill>
                  <a:srgbClr val="262726"/>
                </a:solidFill>
                <a:latin typeface="Calibri"/>
              </a:rPr>
              <a:t>Salesforce release </a:t>
            </a:r>
            <a:r>
              <a:rPr lang="en-US" sz="1000" b="0" dirty="0">
                <a:solidFill>
                  <a:srgbClr val="262726"/>
                </a:solidFill>
                <a:latin typeface="Calibri"/>
              </a:rPr>
              <a:t>schedules</a:t>
            </a:r>
          </a:p>
        </p:txBody>
      </p:sp>
      <p:sp>
        <p:nvSpPr>
          <p:cNvPr id="14" name="Freeform 13"/>
          <p:cNvSpPr/>
          <p:nvPr/>
        </p:nvSpPr>
        <p:spPr>
          <a:xfrm>
            <a:off x="6946172" y="2642741"/>
            <a:ext cx="731520" cy="731520"/>
          </a:xfrm>
          <a:custGeom>
            <a:avLst/>
            <a:gdLst>
              <a:gd name="connsiteX0" fmla="*/ 0 w 747877"/>
              <a:gd name="connsiteY0" fmla="*/ 747877 h 747877"/>
              <a:gd name="connsiteX1" fmla="*/ 219049 w 747877"/>
              <a:gd name="connsiteY1" fmla="*/ 219048 h 747877"/>
              <a:gd name="connsiteX2" fmla="*/ 747878 w 747877"/>
              <a:gd name="connsiteY2" fmla="*/ 1 h 747877"/>
              <a:gd name="connsiteX3" fmla="*/ 747877 w 747877"/>
              <a:gd name="connsiteY3" fmla="*/ 747877 h 747877"/>
              <a:gd name="connsiteX4" fmla="*/ 0 w 747877"/>
              <a:gd name="connsiteY4" fmla="*/ 747877 h 747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877" h="747877">
                <a:moveTo>
                  <a:pt x="747877" y="747877"/>
                </a:moveTo>
                <a:cubicBezTo>
                  <a:pt x="549528" y="747877"/>
                  <a:pt x="359302" y="669083"/>
                  <a:pt x="219048" y="528828"/>
                </a:cubicBezTo>
                <a:cubicBezTo>
                  <a:pt x="78794" y="388574"/>
                  <a:pt x="0" y="198348"/>
                  <a:pt x="1" y="-1"/>
                </a:cubicBezTo>
                <a:cubicBezTo>
                  <a:pt x="249293" y="-1"/>
                  <a:pt x="498585" y="0"/>
                  <a:pt x="747877" y="0"/>
                </a:cubicBezTo>
                <a:lnTo>
                  <a:pt x="747877" y="747877"/>
                </a:lnTo>
                <a:close/>
              </a:path>
            </a:pathLst>
          </a:custGeom>
          <a:solidFill>
            <a:schemeClr val="accent2"/>
          </a:solidFill>
          <a:ln>
            <a:noFill/>
          </a:ln>
        </p:spPr>
        <p:style>
          <a:lnRef idx="2">
            <a:schemeClr val="dk1"/>
          </a:lnRef>
          <a:fillRef idx="1">
            <a:schemeClr val="lt1"/>
          </a:fillRef>
          <a:effectRef idx="0">
            <a:schemeClr val="dk1"/>
          </a:effectRef>
          <a:fontRef idx="minor">
            <a:schemeClr val="dk1"/>
          </a:fontRef>
        </p:style>
        <p:txBody>
          <a:bodyPr spcFirstLastPara="0" vert="horz" wrap="square" lIns="0" tIns="0" rIns="0" bIns="0" numCol="1" spcCol="1270" anchor="ctr" anchorCtr="0">
            <a:noAutofit/>
          </a:bodyPr>
          <a:lstStyle/>
          <a:p>
            <a:pPr algn="ctr" defTabSz="488950" fontAlgn="base">
              <a:lnSpc>
                <a:spcPct val="90000"/>
              </a:lnSpc>
              <a:spcBef>
                <a:spcPct val="0"/>
              </a:spcBef>
              <a:spcAft>
                <a:spcPct val="35000"/>
              </a:spcAft>
            </a:pPr>
            <a:r>
              <a:rPr lang="en-US" sz="1000" b="1" dirty="0">
                <a:solidFill>
                  <a:srgbClr val="FFFFFF"/>
                </a:solidFill>
              </a:rPr>
              <a:t>When</a:t>
            </a:r>
          </a:p>
        </p:txBody>
      </p:sp>
      <p:sp>
        <p:nvSpPr>
          <p:cNvPr id="11" name="Freeform 10"/>
          <p:cNvSpPr/>
          <p:nvPr/>
        </p:nvSpPr>
        <p:spPr>
          <a:xfrm>
            <a:off x="6946172" y="1820827"/>
            <a:ext cx="731520" cy="731520"/>
          </a:xfrm>
          <a:custGeom>
            <a:avLst/>
            <a:gdLst>
              <a:gd name="connsiteX0" fmla="*/ 0 w 747877"/>
              <a:gd name="connsiteY0" fmla="*/ 747877 h 747877"/>
              <a:gd name="connsiteX1" fmla="*/ 219049 w 747877"/>
              <a:gd name="connsiteY1" fmla="*/ 219048 h 747877"/>
              <a:gd name="connsiteX2" fmla="*/ 747878 w 747877"/>
              <a:gd name="connsiteY2" fmla="*/ 1 h 747877"/>
              <a:gd name="connsiteX3" fmla="*/ 747877 w 747877"/>
              <a:gd name="connsiteY3" fmla="*/ 747877 h 747877"/>
              <a:gd name="connsiteX4" fmla="*/ 0 w 747877"/>
              <a:gd name="connsiteY4" fmla="*/ 747877 h 747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877" h="747877">
                <a:moveTo>
                  <a:pt x="0" y="747877"/>
                </a:moveTo>
                <a:cubicBezTo>
                  <a:pt x="0" y="549528"/>
                  <a:pt x="78794" y="359302"/>
                  <a:pt x="219049" y="219048"/>
                </a:cubicBezTo>
                <a:cubicBezTo>
                  <a:pt x="359303" y="78794"/>
                  <a:pt x="549529" y="0"/>
                  <a:pt x="747878" y="1"/>
                </a:cubicBezTo>
                <a:cubicBezTo>
                  <a:pt x="747878" y="249293"/>
                  <a:pt x="747877" y="498585"/>
                  <a:pt x="747877" y="747877"/>
                </a:cubicBezTo>
                <a:lnTo>
                  <a:pt x="0" y="747877"/>
                </a:lnTo>
                <a:close/>
              </a:path>
            </a:pathLst>
          </a:custGeom>
          <a:solidFill>
            <a:schemeClr val="accent2"/>
          </a:solidFill>
          <a:ln>
            <a:noFill/>
          </a:ln>
        </p:spPr>
        <p:style>
          <a:lnRef idx="2">
            <a:schemeClr val="dk1"/>
          </a:lnRef>
          <a:fillRef idx="1">
            <a:schemeClr val="lt1"/>
          </a:fillRef>
          <a:effectRef idx="0">
            <a:schemeClr val="dk1"/>
          </a:effectRef>
          <a:fontRef idx="minor">
            <a:schemeClr val="dk1"/>
          </a:fontRef>
        </p:style>
        <p:txBody>
          <a:bodyPr spcFirstLastPara="0" vert="horz" wrap="square" lIns="0" tIns="0" rIns="0" bIns="0" numCol="1" spcCol="1270" anchor="ctr" anchorCtr="0">
            <a:noAutofit/>
          </a:bodyPr>
          <a:lstStyle/>
          <a:p>
            <a:pPr algn="ctr" defTabSz="488950" fontAlgn="base">
              <a:lnSpc>
                <a:spcPct val="90000"/>
              </a:lnSpc>
              <a:spcBef>
                <a:spcPct val="0"/>
              </a:spcBef>
              <a:spcAft>
                <a:spcPct val="35000"/>
              </a:spcAft>
            </a:pPr>
            <a:r>
              <a:rPr lang="en-US" sz="1000" b="1" dirty="0">
                <a:solidFill>
                  <a:srgbClr val="FFFFFF"/>
                </a:solidFill>
              </a:rPr>
              <a:t>Why</a:t>
            </a:r>
          </a:p>
        </p:txBody>
      </p:sp>
      <p:graphicFrame>
        <p:nvGraphicFramePr>
          <p:cNvPr id="19" name="Table 18"/>
          <p:cNvGraphicFramePr>
            <a:graphicFrameLocks noGrp="1"/>
          </p:cNvGraphicFramePr>
          <p:nvPr>
            <p:extLst>
              <p:ext uri="{D42A27DB-BD31-4B8C-83A1-F6EECF244321}">
                <p14:modId xmlns:p14="http://schemas.microsoft.com/office/powerpoint/2010/main" val="2222942077"/>
              </p:ext>
            </p:extLst>
          </p:nvPr>
        </p:nvGraphicFramePr>
        <p:xfrm>
          <a:off x="1641412" y="4195109"/>
          <a:ext cx="8909175" cy="1566432"/>
        </p:xfrm>
        <a:graphic>
          <a:graphicData uri="http://schemas.openxmlformats.org/drawingml/2006/table">
            <a:tbl>
              <a:tblPr firstRow="1" bandRow="1">
                <a:tableStyleId>{616DA210-FB5B-4158-B5E0-FEB733F419BA}</a:tableStyleId>
              </a:tblPr>
              <a:tblGrid>
                <a:gridCol w="840020"/>
                <a:gridCol w="1430767"/>
                <a:gridCol w="1106398"/>
                <a:gridCol w="1106398"/>
                <a:gridCol w="1106398"/>
                <a:gridCol w="1106398"/>
                <a:gridCol w="1106398"/>
                <a:gridCol w="1106398"/>
              </a:tblGrid>
              <a:tr h="294072">
                <a:tc>
                  <a:txBody>
                    <a:bodyPr/>
                    <a:lstStyle/>
                    <a:p>
                      <a:pPr algn="ctr"/>
                      <a:r>
                        <a:rPr lang="en-US" sz="1100" baseline="0" dirty="0" smtClean="0">
                          <a:solidFill>
                            <a:schemeClr val="bg1"/>
                          </a:solidFill>
                          <a:latin typeface="+mn-lt"/>
                        </a:rPr>
                        <a:t>Mkt Module</a:t>
                      </a:r>
                      <a:endParaRPr lang="en-US" sz="1100" dirty="0">
                        <a:solidFill>
                          <a:schemeClr val="bg1"/>
                        </a:solidFill>
                        <a:latin typeface="+mn-lt"/>
                      </a:endParaRPr>
                    </a:p>
                  </a:txBody>
                  <a:tcPr marL="27432" marR="27432" marT="27432" marB="27432" anchor="ctr">
                    <a:lnL w="12700" cmpd="sng">
                      <a:noFill/>
                    </a:lnL>
                    <a:lnR w="19050" cap="flat" cmpd="sng" algn="ctr">
                      <a:solidFill>
                        <a:schemeClr val="bg1">
                          <a:lumMod val="75000"/>
                        </a:schemeClr>
                      </a:solidFill>
                      <a:prstDash val="solid"/>
                      <a:round/>
                      <a:headEnd type="none" w="med" len="med"/>
                      <a:tailEnd type="none" w="med" len="med"/>
                    </a:lnR>
                    <a:lnT w="12700" cmpd="sng">
                      <a:noFill/>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100" dirty="0" smtClean="0">
                          <a:solidFill>
                            <a:schemeClr val="bg1"/>
                          </a:solidFill>
                          <a:latin typeface="+mn-lt"/>
                        </a:rPr>
                        <a:t>Transaction</a:t>
                      </a:r>
                      <a:endParaRPr lang="en-US" sz="1100" dirty="0">
                        <a:solidFill>
                          <a:schemeClr val="bg1"/>
                        </a:solidFill>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mpd="sng">
                      <a:noFill/>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100" dirty="0" smtClean="0">
                          <a:solidFill>
                            <a:schemeClr val="bg1"/>
                          </a:solidFill>
                          <a:latin typeface="+mn-lt"/>
                        </a:rPr>
                        <a:t>Is It</a:t>
                      </a:r>
                      <a:r>
                        <a:rPr lang="en-US" sz="1100" baseline="0" dirty="0" smtClean="0">
                          <a:solidFill>
                            <a:schemeClr val="bg1"/>
                          </a:solidFill>
                          <a:latin typeface="+mn-lt"/>
                        </a:rPr>
                        <a:t> Stable?</a:t>
                      </a:r>
                      <a:endParaRPr lang="en-US" sz="1100" dirty="0">
                        <a:solidFill>
                          <a:schemeClr val="bg1"/>
                        </a:solidFill>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mpd="sng">
                      <a:noFill/>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100" dirty="0" smtClean="0">
                          <a:solidFill>
                            <a:schemeClr val="bg1"/>
                          </a:solidFill>
                          <a:latin typeface="+mn-lt"/>
                        </a:rPr>
                        <a:t>Is It Repeatable</a:t>
                      </a:r>
                      <a:endParaRPr lang="en-US" sz="1100" dirty="0">
                        <a:solidFill>
                          <a:schemeClr val="bg1"/>
                        </a:solidFill>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mpd="sng">
                      <a:noFill/>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bg1"/>
                          </a:solidFill>
                          <a:latin typeface="+mn-lt"/>
                        </a:rPr>
                        <a:t>Future Usage</a:t>
                      </a: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mpd="sng">
                      <a:noFill/>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100" dirty="0" smtClean="0">
                          <a:solidFill>
                            <a:schemeClr val="bg1"/>
                          </a:solidFill>
                          <a:latin typeface="+mn-lt"/>
                        </a:rPr>
                        <a:t>SME Engagement</a:t>
                      </a:r>
                      <a:endParaRPr lang="en-US" sz="1100" dirty="0">
                        <a:solidFill>
                          <a:schemeClr val="bg1"/>
                        </a:solidFill>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mpd="sng">
                      <a:noFill/>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100" dirty="0" smtClean="0">
                          <a:solidFill>
                            <a:schemeClr val="bg1"/>
                          </a:solidFill>
                          <a:latin typeface="+mn-lt"/>
                        </a:rPr>
                        <a:t>Value</a:t>
                      </a:r>
                      <a:endParaRPr lang="en-US" sz="1100" dirty="0">
                        <a:solidFill>
                          <a:schemeClr val="bg1"/>
                        </a:solidFill>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mpd="sng">
                      <a:noFill/>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100" dirty="0" smtClean="0">
                          <a:solidFill>
                            <a:schemeClr val="bg1"/>
                          </a:solidFill>
                          <a:latin typeface="+mn-lt"/>
                        </a:rPr>
                        <a:t>Automated?</a:t>
                      </a:r>
                      <a:endParaRPr lang="en-US" sz="1100" dirty="0">
                        <a:solidFill>
                          <a:schemeClr val="bg1"/>
                        </a:solidFill>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2700" cmpd="sng">
                      <a:noFill/>
                    </a:lnR>
                    <a:lnT w="12700" cmpd="sng">
                      <a:noFill/>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294072">
                <a:tc>
                  <a:txBody>
                    <a:bodyPr/>
                    <a:lstStyle/>
                    <a:p>
                      <a:r>
                        <a:rPr lang="en-US" sz="1100" dirty="0" smtClean="0">
                          <a:latin typeface="+mn-lt"/>
                        </a:rPr>
                        <a:t>Campaign</a:t>
                      </a:r>
                    </a:p>
                  </a:txBody>
                  <a:tcPr marL="27432" marR="27432" marT="27432" marB="27432" anchor="ctr">
                    <a:lnL w="12700" cmpd="sng">
                      <a:noFill/>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100" dirty="0" smtClean="0">
                          <a:latin typeface="+mn-lt"/>
                        </a:rPr>
                        <a:t>Load</a:t>
                      </a:r>
                      <a:r>
                        <a:rPr lang="en-US" sz="1100" baseline="0" dirty="0" smtClean="0">
                          <a:latin typeface="+mn-lt"/>
                        </a:rPr>
                        <a:t> Campaign</a:t>
                      </a:r>
                      <a:endParaRPr lang="en-US" sz="1100" dirty="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latin typeface="+mn-lt"/>
                          <a:sym typeface="Wingdings" panose="05000000000000000000" pitchFamily="2" charset="2"/>
                        </a:rPr>
                        <a:t></a:t>
                      </a:r>
                      <a:endParaRPr lang="en-US" sz="1200" dirty="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32962" rtl="0" eaLnBrk="1" fontAlgn="auto" latinLnBrk="0" hangingPunct="1">
                        <a:lnSpc>
                          <a:spcPct val="100000"/>
                        </a:lnSpc>
                        <a:spcBef>
                          <a:spcPts val="0"/>
                        </a:spcBef>
                        <a:spcAft>
                          <a:spcPts val="0"/>
                        </a:spcAft>
                        <a:buClrTx/>
                        <a:buSzTx/>
                        <a:buFontTx/>
                        <a:buNone/>
                        <a:tabLst/>
                        <a:defRPr/>
                      </a:pPr>
                      <a:r>
                        <a:rPr lang="en-US" sz="1200" dirty="0" smtClean="0">
                          <a:latin typeface="+mn-lt"/>
                          <a:sym typeface="Wingdings" panose="05000000000000000000" pitchFamily="2" charset="2"/>
                        </a:rPr>
                        <a:t></a:t>
                      </a:r>
                      <a:endParaRPr lang="en-US" sz="1200" dirty="0" smtClean="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32962" rtl="0" eaLnBrk="1" fontAlgn="auto" latinLnBrk="0" hangingPunct="1">
                        <a:lnSpc>
                          <a:spcPct val="100000"/>
                        </a:lnSpc>
                        <a:spcBef>
                          <a:spcPts val="0"/>
                        </a:spcBef>
                        <a:spcAft>
                          <a:spcPts val="0"/>
                        </a:spcAft>
                        <a:buClrTx/>
                        <a:buSzTx/>
                        <a:buFontTx/>
                        <a:buNone/>
                        <a:tabLst/>
                        <a:defRPr/>
                      </a:pPr>
                      <a:r>
                        <a:rPr lang="en-US" sz="1200" dirty="0" smtClean="0">
                          <a:latin typeface="+mn-lt"/>
                          <a:sym typeface="Wingdings" panose="05000000000000000000" pitchFamily="2" charset="2"/>
                        </a:rPr>
                        <a:t></a:t>
                      </a:r>
                      <a:endParaRPr lang="en-US" sz="1200" dirty="0" smtClean="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dirty="0" smtClean="0">
                          <a:latin typeface="+mn-lt"/>
                          <a:sym typeface="Wingdings" panose="05000000000000000000" pitchFamily="2" charset="2"/>
                        </a:rPr>
                        <a:t></a:t>
                      </a:r>
                      <a:endParaRPr lang="en-US" sz="1200" dirty="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32962" rtl="0" eaLnBrk="1" fontAlgn="auto" latinLnBrk="0" hangingPunct="1">
                        <a:lnSpc>
                          <a:spcPct val="100000"/>
                        </a:lnSpc>
                        <a:spcBef>
                          <a:spcPts val="0"/>
                        </a:spcBef>
                        <a:spcAft>
                          <a:spcPts val="0"/>
                        </a:spcAft>
                        <a:buClrTx/>
                        <a:buSzTx/>
                        <a:buFontTx/>
                        <a:buNone/>
                        <a:tabLst/>
                        <a:defRPr/>
                      </a:pPr>
                      <a:r>
                        <a:rPr lang="en-US" sz="1200" dirty="0" smtClean="0">
                          <a:latin typeface="+mn-lt"/>
                          <a:sym typeface="Wingdings" panose="05000000000000000000" pitchFamily="2" charset="2"/>
                        </a:rPr>
                        <a:t></a:t>
                      </a:r>
                      <a:endParaRPr lang="en-US" sz="1200" dirty="0" smtClean="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32962" rtl="0" eaLnBrk="1" fontAlgn="auto" latinLnBrk="0" hangingPunct="1">
                        <a:lnSpc>
                          <a:spcPct val="100000"/>
                        </a:lnSpc>
                        <a:spcBef>
                          <a:spcPts val="0"/>
                        </a:spcBef>
                        <a:spcAft>
                          <a:spcPts val="0"/>
                        </a:spcAft>
                        <a:buClrTx/>
                        <a:buSzTx/>
                        <a:buFontTx/>
                        <a:buNone/>
                        <a:tabLst/>
                        <a:defRPr/>
                      </a:pPr>
                      <a:r>
                        <a:rPr lang="en-US" sz="1200" dirty="0" smtClean="0">
                          <a:latin typeface="+mn-lt"/>
                          <a:sym typeface="Wingdings" panose="05000000000000000000" pitchFamily="2" charset="2"/>
                        </a:rPr>
                        <a:t></a:t>
                      </a:r>
                      <a:endParaRPr lang="en-US" sz="1200" dirty="0" smtClean="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2700" cmpd="sng">
                      <a:noFill/>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294072">
                <a:tc>
                  <a:txBody>
                    <a:bodyPr/>
                    <a:lstStyle/>
                    <a:p>
                      <a:r>
                        <a:rPr lang="en-US" sz="1100" dirty="0" smtClean="0">
                          <a:latin typeface="+mn-lt"/>
                        </a:rPr>
                        <a:t>Responses</a:t>
                      </a:r>
                      <a:endParaRPr lang="en-US" sz="1100" dirty="0">
                        <a:latin typeface="+mn-lt"/>
                      </a:endParaRPr>
                    </a:p>
                  </a:txBody>
                  <a:tcPr marL="27432" marR="27432" marT="27432" marB="27432" anchor="ctr">
                    <a:lnL w="12700" cmpd="sng">
                      <a:noFill/>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100" dirty="0" smtClean="0">
                          <a:latin typeface="+mn-lt"/>
                        </a:rPr>
                        <a:t>Track Responses</a:t>
                      </a:r>
                      <a:endParaRPr lang="en-US" sz="1100" dirty="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32962" rtl="0" eaLnBrk="1" fontAlgn="auto" latinLnBrk="0" hangingPunct="1">
                        <a:lnSpc>
                          <a:spcPct val="100000"/>
                        </a:lnSpc>
                        <a:spcBef>
                          <a:spcPts val="0"/>
                        </a:spcBef>
                        <a:spcAft>
                          <a:spcPts val="0"/>
                        </a:spcAft>
                        <a:buClrTx/>
                        <a:buSzTx/>
                        <a:buFontTx/>
                        <a:buNone/>
                        <a:tabLst/>
                        <a:defRPr/>
                      </a:pPr>
                      <a:r>
                        <a:rPr lang="en-US" sz="1200" dirty="0" smtClean="0">
                          <a:latin typeface="+mn-lt"/>
                          <a:sym typeface="Wingdings" panose="05000000000000000000" pitchFamily="2" charset="2"/>
                        </a:rPr>
                        <a:t></a:t>
                      </a:r>
                      <a:endParaRPr lang="en-US" sz="1200" dirty="0" smtClean="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32962" rtl="0" eaLnBrk="1" fontAlgn="auto" latinLnBrk="0" hangingPunct="1">
                        <a:lnSpc>
                          <a:spcPct val="100000"/>
                        </a:lnSpc>
                        <a:spcBef>
                          <a:spcPts val="0"/>
                        </a:spcBef>
                        <a:spcAft>
                          <a:spcPts val="0"/>
                        </a:spcAft>
                        <a:buClrTx/>
                        <a:buSzTx/>
                        <a:buFontTx/>
                        <a:buNone/>
                        <a:tabLst/>
                        <a:defRPr/>
                      </a:pPr>
                      <a:r>
                        <a:rPr lang="en-US" sz="1200" dirty="0" smtClean="0">
                          <a:latin typeface="+mn-lt"/>
                          <a:sym typeface="Wingdings" panose="05000000000000000000" pitchFamily="2" charset="2"/>
                        </a:rPr>
                        <a:t></a:t>
                      </a:r>
                      <a:endParaRPr lang="en-US" sz="1200" dirty="0" smtClean="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32962" rtl="0" eaLnBrk="1" fontAlgn="auto" latinLnBrk="0" hangingPunct="1">
                        <a:lnSpc>
                          <a:spcPct val="100000"/>
                        </a:lnSpc>
                        <a:spcBef>
                          <a:spcPts val="0"/>
                        </a:spcBef>
                        <a:spcAft>
                          <a:spcPts val="0"/>
                        </a:spcAft>
                        <a:buClrTx/>
                        <a:buSzTx/>
                        <a:buFontTx/>
                        <a:buNone/>
                        <a:tabLst/>
                        <a:defRPr/>
                      </a:pPr>
                      <a:r>
                        <a:rPr lang="en-US" sz="1200" dirty="0" smtClean="0">
                          <a:latin typeface="+mn-lt"/>
                          <a:sym typeface="Wingdings" panose="05000000000000000000" pitchFamily="2" charset="2"/>
                        </a:rPr>
                        <a:t></a:t>
                      </a:r>
                      <a:endParaRPr lang="en-US" sz="1200" dirty="0" smtClean="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32962" rtl="0" eaLnBrk="1" fontAlgn="auto" latinLnBrk="0" hangingPunct="1">
                        <a:lnSpc>
                          <a:spcPct val="100000"/>
                        </a:lnSpc>
                        <a:spcBef>
                          <a:spcPts val="0"/>
                        </a:spcBef>
                        <a:spcAft>
                          <a:spcPts val="0"/>
                        </a:spcAft>
                        <a:buClrTx/>
                        <a:buSzTx/>
                        <a:buFontTx/>
                        <a:buNone/>
                        <a:tabLst/>
                        <a:defRPr/>
                      </a:pPr>
                      <a:r>
                        <a:rPr lang="en-US" sz="1200" dirty="0" smtClean="0">
                          <a:latin typeface="+mn-lt"/>
                          <a:sym typeface="Wingdings" panose="05000000000000000000" pitchFamily="2" charset="2"/>
                        </a:rPr>
                        <a:t></a:t>
                      </a:r>
                      <a:endParaRPr lang="en-US" sz="1200" dirty="0" smtClean="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32962" rtl="0" eaLnBrk="1" fontAlgn="auto" latinLnBrk="0" hangingPunct="1">
                        <a:lnSpc>
                          <a:spcPct val="100000"/>
                        </a:lnSpc>
                        <a:spcBef>
                          <a:spcPts val="0"/>
                        </a:spcBef>
                        <a:spcAft>
                          <a:spcPts val="0"/>
                        </a:spcAft>
                        <a:buClrTx/>
                        <a:buSzTx/>
                        <a:buFontTx/>
                        <a:buNone/>
                        <a:tabLst/>
                        <a:defRPr/>
                      </a:pPr>
                      <a:r>
                        <a:rPr lang="en-US" sz="1200" dirty="0" smtClean="0">
                          <a:latin typeface="+mn-lt"/>
                          <a:sym typeface="Wingdings" panose="05000000000000000000" pitchFamily="2" charset="2"/>
                        </a:rPr>
                        <a:t></a:t>
                      </a:r>
                      <a:endParaRPr lang="en-US" sz="1200" dirty="0" smtClean="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32962" rtl="0" eaLnBrk="1" fontAlgn="auto" latinLnBrk="0" hangingPunct="1">
                        <a:lnSpc>
                          <a:spcPct val="100000"/>
                        </a:lnSpc>
                        <a:spcBef>
                          <a:spcPts val="0"/>
                        </a:spcBef>
                        <a:spcAft>
                          <a:spcPts val="0"/>
                        </a:spcAft>
                        <a:buClrTx/>
                        <a:buSzTx/>
                        <a:buFontTx/>
                        <a:buNone/>
                        <a:tabLst/>
                        <a:defRPr/>
                      </a:pPr>
                      <a:r>
                        <a:rPr lang="en-US" sz="1200" dirty="0" smtClean="0">
                          <a:latin typeface="+mn-lt"/>
                          <a:sym typeface="Wingdings" panose="05000000000000000000" pitchFamily="2" charset="2"/>
                        </a:rPr>
                        <a:t></a:t>
                      </a:r>
                      <a:endParaRPr lang="en-US" sz="1200" dirty="0" smtClean="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2700" cmpd="sng">
                      <a:noFill/>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294072">
                <a:tc>
                  <a:txBody>
                    <a:bodyPr/>
                    <a:lstStyle/>
                    <a:p>
                      <a:r>
                        <a:rPr lang="en-US" sz="1100" dirty="0" smtClean="0">
                          <a:latin typeface="+mn-lt"/>
                        </a:rPr>
                        <a:t>Lead </a:t>
                      </a:r>
                      <a:endParaRPr lang="en-US" sz="1100" dirty="0">
                        <a:latin typeface="+mn-lt"/>
                      </a:endParaRPr>
                    </a:p>
                  </a:txBody>
                  <a:tcPr marL="27432" marR="27432" marT="27432" marB="27432" anchor="ctr">
                    <a:lnL w="12700" cmpd="sng">
                      <a:noFill/>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100" dirty="0" smtClean="0">
                          <a:latin typeface="+mn-lt"/>
                        </a:rPr>
                        <a:t>Lead Conversion</a:t>
                      </a:r>
                      <a:endParaRPr lang="en-US" sz="1100" dirty="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32962" rtl="0" eaLnBrk="1" fontAlgn="auto" latinLnBrk="0" hangingPunct="1">
                        <a:lnSpc>
                          <a:spcPct val="100000"/>
                        </a:lnSpc>
                        <a:spcBef>
                          <a:spcPts val="0"/>
                        </a:spcBef>
                        <a:spcAft>
                          <a:spcPts val="0"/>
                        </a:spcAft>
                        <a:buClrTx/>
                        <a:buSzTx/>
                        <a:buFontTx/>
                        <a:buNone/>
                        <a:tabLst/>
                        <a:defRPr/>
                      </a:pPr>
                      <a:r>
                        <a:rPr lang="en-US" sz="1200" dirty="0" smtClean="0">
                          <a:latin typeface="+mn-lt"/>
                          <a:sym typeface="Wingdings" panose="05000000000000000000" pitchFamily="2" charset="2"/>
                        </a:rPr>
                        <a:t></a:t>
                      </a:r>
                      <a:endParaRPr lang="en-US" sz="1200" dirty="0" smtClean="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32962" rtl="0" eaLnBrk="1" fontAlgn="auto" latinLnBrk="0" hangingPunct="1">
                        <a:lnSpc>
                          <a:spcPct val="100000"/>
                        </a:lnSpc>
                        <a:spcBef>
                          <a:spcPts val="0"/>
                        </a:spcBef>
                        <a:spcAft>
                          <a:spcPts val="0"/>
                        </a:spcAft>
                        <a:buClrTx/>
                        <a:buSzTx/>
                        <a:buFontTx/>
                        <a:buNone/>
                        <a:tabLst/>
                        <a:defRPr/>
                      </a:pPr>
                      <a:r>
                        <a:rPr lang="en-US" sz="1200" dirty="0" smtClean="0">
                          <a:latin typeface="+mn-lt"/>
                          <a:sym typeface="Wingdings" panose="05000000000000000000" pitchFamily="2" charset="2"/>
                        </a:rPr>
                        <a:t></a:t>
                      </a:r>
                      <a:endParaRPr lang="en-US" sz="1200" dirty="0" smtClean="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32962" rtl="0" eaLnBrk="1" fontAlgn="auto" latinLnBrk="0" hangingPunct="1">
                        <a:lnSpc>
                          <a:spcPct val="100000"/>
                        </a:lnSpc>
                        <a:spcBef>
                          <a:spcPts val="0"/>
                        </a:spcBef>
                        <a:spcAft>
                          <a:spcPts val="0"/>
                        </a:spcAft>
                        <a:buClrTx/>
                        <a:buSzTx/>
                        <a:buFontTx/>
                        <a:buNone/>
                        <a:tabLst/>
                        <a:defRPr/>
                      </a:pPr>
                      <a:r>
                        <a:rPr lang="en-US" sz="1200" dirty="0" smtClean="0">
                          <a:latin typeface="+mn-lt"/>
                          <a:sym typeface="Wingdings" panose="05000000000000000000" pitchFamily="2" charset="2"/>
                        </a:rPr>
                        <a:t></a:t>
                      </a:r>
                      <a:endParaRPr lang="en-US" sz="1200" dirty="0" smtClean="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32962" rtl="0" eaLnBrk="1" fontAlgn="auto" latinLnBrk="0" hangingPunct="1">
                        <a:lnSpc>
                          <a:spcPct val="100000"/>
                        </a:lnSpc>
                        <a:spcBef>
                          <a:spcPts val="0"/>
                        </a:spcBef>
                        <a:spcAft>
                          <a:spcPts val="0"/>
                        </a:spcAft>
                        <a:buClrTx/>
                        <a:buSzTx/>
                        <a:buFontTx/>
                        <a:buNone/>
                        <a:tabLst/>
                        <a:defRPr/>
                      </a:pPr>
                      <a:r>
                        <a:rPr lang="en-US" sz="1200" dirty="0" smtClean="0">
                          <a:latin typeface="+mn-lt"/>
                          <a:sym typeface="Wingdings" panose="05000000000000000000" pitchFamily="2" charset="2"/>
                        </a:rPr>
                        <a:t></a:t>
                      </a:r>
                      <a:endParaRPr lang="en-US" sz="1200" dirty="0" smtClean="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32962" rtl="0" eaLnBrk="1" fontAlgn="auto" latinLnBrk="0" hangingPunct="1">
                        <a:lnSpc>
                          <a:spcPct val="100000"/>
                        </a:lnSpc>
                        <a:spcBef>
                          <a:spcPts val="0"/>
                        </a:spcBef>
                        <a:spcAft>
                          <a:spcPts val="0"/>
                        </a:spcAft>
                        <a:buClrTx/>
                        <a:buSzTx/>
                        <a:buFontTx/>
                        <a:buNone/>
                        <a:tabLst/>
                        <a:defRPr/>
                      </a:pPr>
                      <a:r>
                        <a:rPr lang="en-US" sz="1200" dirty="0" smtClean="0">
                          <a:latin typeface="+mn-lt"/>
                          <a:sym typeface="Wingdings" panose="05000000000000000000" pitchFamily="2" charset="2"/>
                        </a:rPr>
                        <a:t></a:t>
                      </a:r>
                      <a:endParaRPr lang="en-US" sz="1200" dirty="0" smtClean="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32962" rtl="0" eaLnBrk="1" fontAlgn="auto" latinLnBrk="0" hangingPunct="1">
                        <a:lnSpc>
                          <a:spcPct val="100000"/>
                        </a:lnSpc>
                        <a:spcBef>
                          <a:spcPts val="0"/>
                        </a:spcBef>
                        <a:spcAft>
                          <a:spcPts val="0"/>
                        </a:spcAft>
                        <a:buClrTx/>
                        <a:buSzTx/>
                        <a:buFontTx/>
                        <a:buNone/>
                        <a:tabLst/>
                        <a:defRPr/>
                      </a:pPr>
                      <a:r>
                        <a:rPr lang="en-US" sz="1200" dirty="0" smtClean="0">
                          <a:latin typeface="+mn-lt"/>
                          <a:sym typeface="Wingdings" panose="05000000000000000000" pitchFamily="2" charset="2"/>
                        </a:rPr>
                        <a:t></a:t>
                      </a:r>
                      <a:endParaRPr lang="en-US" sz="1200" dirty="0" smtClean="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2700" cmpd="sng">
                      <a:noFill/>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294072">
                <a:tc>
                  <a:txBody>
                    <a:bodyPr/>
                    <a:lstStyle/>
                    <a:p>
                      <a:r>
                        <a:rPr lang="en-US" sz="1100" dirty="0" smtClean="0">
                          <a:latin typeface="+mn-lt"/>
                        </a:rPr>
                        <a:t>Opportunity</a:t>
                      </a:r>
                      <a:endParaRPr lang="en-US" sz="1100" dirty="0">
                        <a:latin typeface="+mn-lt"/>
                      </a:endParaRPr>
                    </a:p>
                  </a:txBody>
                  <a:tcPr marL="27432" marR="27432" marT="27432" marB="27432" anchor="ctr">
                    <a:lnL w="12700" cmpd="sng">
                      <a:noFill/>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100" dirty="0" smtClean="0">
                          <a:latin typeface="+mn-lt"/>
                        </a:rPr>
                        <a:t>Create</a:t>
                      </a:r>
                      <a:r>
                        <a:rPr lang="en-US" sz="1100" baseline="0" dirty="0" smtClean="0">
                          <a:latin typeface="+mn-lt"/>
                        </a:rPr>
                        <a:t> </a:t>
                      </a:r>
                      <a:r>
                        <a:rPr lang="en-US" sz="1100" baseline="0" dirty="0" err="1" smtClean="0">
                          <a:latin typeface="+mn-lt"/>
                        </a:rPr>
                        <a:t>Oppty</a:t>
                      </a:r>
                      <a:endParaRPr lang="en-US" sz="1100" dirty="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32962" rtl="0" eaLnBrk="1" fontAlgn="auto" latinLnBrk="0" hangingPunct="1">
                        <a:lnSpc>
                          <a:spcPct val="100000"/>
                        </a:lnSpc>
                        <a:spcBef>
                          <a:spcPts val="0"/>
                        </a:spcBef>
                        <a:spcAft>
                          <a:spcPts val="0"/>
                        </a:spcAft>
                        <a:buClrTx/>
                        <a:buSzTx/>
                        <a:buFontTx/>
                        <a:buNone/>
                        <a:tabLst/>
                        <a:defRPr/>
                      </a:pPr>
                      <a:r>
                        <a:rPr lang="en-US" sz="1200" dirty="0" smtClean="0">
                          <a:latin typeface="+mn-lt"/>
                          <a:sym typeface="Wingdings" panose="05000000000000000000" pitchFamily="2" charset="2"/>
                        </a:rPr>
                        <a:t></a:t>
                      </a:r>
                      <a:endParaRPr lang="en-US" sz="1200" dirty="0" smtClean="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32962" rtl="0" eaLnBrk="1" fontAlgn="auto" latinLnBrk="0" hangingPunct="1">
                        <a:lnSpc>
                          <a:spcPct val="100000"/>
                        </a:lnSpc>
                        <a:spcBef>
                          <a:spcPts val="0"/>
                        </a:spcBef>
                        <a:spcAft>
                          <a:spcPts val="0"/>
                        </a:spcAft>
                        <a:buClrTx/>
                        <a:buSzTx/>
                        <a:buFontTx/>
                        <a:buNone/>
                        <a:tabLst/>
                        <a:defRPr/>
                      </a:pPr>
                      <a:r>
                        <a:rPr lang="en-US" sz="1200" dirty="0" smtClean="0">
                          <a:latin typeface="+mn-lt"/>
                          <a:sym typeface="Wingdings" panose="05000000000000000000" pitchFamily="2" charset="2"/>
                        </a:rPr>
                        <a:t></a:t>
                      </a:r>
                      <a:endParaRPr lang="en-US" sz="1200" dirty="0" smtClean="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32962" rtl="0" eaLnBrk="1" fontAlgn="auto" latinLnBrk="0" hangingPunct="1">
                        <a:lnSpc>
                          <a:spcPct val="100000"/>
                        </a:lnSpc>
                        <a:spcBef>
                          <a:spcPts val="0"/>
                        </a:spcBef>
                        <a:spcAft>
                          <a:spcPts val="0"/>
                        </a:spcAft>
                        <a:buClrTx/>
                        <a:buSzTx/>
                        <a:buFontTx/>
                        <a:buNone/>
                        <a:tabLst/>
                        <a:defRPr/>
                      </a:pPr>
                      <a:r>
                        <a:rPr lang="en-US" sz="1200" dirty="0" smtClean="0">
                          <a:latin typeface="+mn-lt"/>
                          <a:sym typeface="Wingdings" panose="05000000000000000000" pitchFamily="2" charset="2"/>
                        </a:rPr>
                        <a:t></a:t>
                      </a:r>
                      <a:endParaRPr lang="en-US" sz="1200" dirty="0" smtClean="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32962" rtl="0" eaLnBrk="1" fontAlgn="auto" latinLnBrk="0" hangingPunct="1">
                        <a:lnSpc>
                          <a:spcPct val="100000"/>
                        </a:lnSpc>
                        <a:spcBef>
                          <a:spcPts val="0"/>
                        </a:spcBef>
                        <a:spcAft>
                          <a:spcPts val="0"/>
                        </a:spcAft>
                        <a:buClrTx/>
                        <a:buSzTx/>
                        <a:buFontTx/>
                        <a:buNone/>
                        <a:tabLst/>
                        <a:defRPr/>
                      </a:pPr>
                      <a:r>
                        <a:rPr lang="en-US" sz="1200" dirty="0" smtClean="0">
                          <a:latin typeface="+mn-lt"/>
                          <a:sym typeface="Wingdings" panose="05000000000000000000" pitchFamily="2" charset="2"/>
                        </a:rPr>
                        <a:t></a:t>
                      </a:r>
                      <a:endParaRPr lang="en-US" sz="1200" dirty="0" smtClean="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32962" rtl="0" eaLnBrk="1" fontAlgn="auto" latinLnBrk="0" hangingPunct="1">
                        <a:lnSpc>
                          <a:spcPct val="100000"/>
                        </a:lnSpc>
                        <a:spcBef>
                          <a:spcPts val="0"/>
                        </a:spcBef>
                        <a:spcAft>
                          <a:spcPts val="0"/>
                        </a:spcAft>
                        <a:buClrTx/>
                        <a:buSzTx/>
                        <a:buFontTx/>
                        <a:buNone/>
                        <a:tabLst/>
                        <a:defRPr/>
                      </a:pPr>
                      <a:r>
                        <a:rPr lang="en-US" sz="1200" dirty="0" smtClean="0">
                          <a:latin typeface="+mn-lt"/>
                          <a:sym typeface="Wingdings" panose="05000000000000000000" pitchFamily="2" charset="2"/>
                        </a:rPr>
                        <a:t></a:t>
                      </a:r>
                      <a:endParaRPr lang="en-US" sz="1200" dirty="0" smtClean="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32962" rtl="0" eaLnBrk="1" fontAlgn="auto" latinLnBrk="0" hangingPunct="1">
                        <a:lnSpc>
                          <a:spcPct val="100000"/>
                        </a:lnSpc>
                        <a:spcBef>
                          <a:spcPts val="0"/>
                        </a:spcBef>
                        <a:spcAft>
                          <a:spcPts val="0"/>
                        </a:spcAft>
                        <a:buClrTx/>
                        <a:buSzTx/>
                        <a:buFontTx/>
                        <a:buNone/>
                        <a:tabLst/>
                        <a:defRPr/>
                      </a:pPr>
                      <a:r>
                        <a:rPr lang="en-US" sz="1200" dirty="0" smtClean="0">
                          <a:latin typeface="+mn-lt"/>
                          <a:sym typeface="Wingdings" panose="05000000000000000000" pitchFamily="2" charset="2"/>
                        </a:rPr>
                        <a:t></a:t>
                      </a:r>
                      <a:endParaRPr lang="en-US" sz="1200" dirty="0" smtClean="0">
                        <a:latin typeface="+mn-lt"/>
                      </a:endParaRPr>
                    </a:p>
                  </a:txBody>
                  <a:tcPr marL="27432" marR="27432" marT="27432" marB="27432" anchor="ctr">
                    <a:lnL w="19050" cap="flat" cmpd="sng" algn="ctr">
                      <a:solidFill>
                        <a:schemeClr val="bg1">
                          <a:lumMod val="75000"/>
                        </a:schemeClr>
                      </a:solidFill>
                      <a:prstDash val="solid"/>
                      <a:round/>
                      <a:headEnd type="none" w="med" len="med"/>
                      <a:tailEnd type="none" w="med" len="med"/>
                    </a:lnL>
                    <a:lnR w="12700" cmpd="sng">
                      <a:noFill/>
                    </a:lnR>
                    <a:lnT w="1905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r>
            </a:tbl>
          </a:graphicData>
        </a:graphic>
      </p:graphicFrame>
    </p:spTree>
    <p:extLst>
      <p:ext uri="{BB962C8B-B14F-4D97-AF65-F5344CB8AC3E}">
        <p14:creationId xmlns:p14="http://schemas.microsoft.com/office/powerpoint/2010/main" val="981103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Tools – Features &amp; Comparison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55288178"/>
              </p:ext>
            </p:extLst>
          </p:nvPr>
        </p:nvGraphicFramePr>
        <p:xfrm>
          <a:off x="571498" y="986319"/>
          <a:ext cx="10401304" cy="5257631"/>
        </p:xfrm>
        <a:graphic>
          <a:graphicData uri="http://schemas.openxmlformats.org/drawingml/2006/table">
            <a:tbl>
              <a:tblPr firstRow="1" bandRow="1">
                <a:tableStyleId>{00A15C55-8517-42AA-B614-E9B94910E393}</a:tableStyleId>
              </a:tblPr>
              <a:tblGrid>
                <a:gridCol w="2600326"/>
                <a:gridCol w="2600326"/>
                <a:gridCol w="2600326"/>
                <a:gridCol w="2600326"/>
              </a:tblGrid>
              <a:tr h="402736">
                <a:tc>
                  <a:txBody>
                    <a:bodyPr/>
                    <a:lstStyle/>
                    <a:p>
                      <a:pPr algn="ctr"/>
                      <a:r>
                        <a:rPr lang="en-US" sz="1400" b="1" u="none" strike="noStrike" kern="1200" dirty="0" smtClean="0">
                          <a:solidFill>
                            <a:schemeClr val="tx1"/>
                          </a:solidFill>
                          <a:effectLst/>
                          <a:latin typeface="+mn-lt"/>
                          <a:ea typeface="+mn-ea"/>
                          <a:cs typeface="+mn-cs"/>
                        </a:rPr>
                        <a:t>Features</a:t>
                      </a:r>
                      <a:endParaRPr lang="en-US" sz="1400" b="1" u="none" strike="noStrike" kern="1200" dirty="0">
                        <a:solidFill>
                          <a:schemeClr val="tx1"/>
                        </a:solidFill>
                        <a:effectLst/>
                        <a:latin typeface="+mn-lt"/>
                        <a:ea typeface="+mn-ea"/>
                        <a:cs typeface="+mn-cs"/>
                      </a:endParaRPr>
                    </a:p>
                  </a:txBody>
                  <a:tcPr anchor="ctr"/>
                </a:tc>
                <a:tc>
                  <a:txBody>
                    <a:bodyPr/>
                    <a:lstStyle/>
                    <a:p>
                      <a:pPr marL="0" algn="ctr" defTabSz="914400" rtl="0" eaLnBrk="1" latinLnBrk="0" hangingPunct="1"/>
                      <a:r>
                        <a:rPr lang="en-US" sz="1400" b="1" u="none" strike="noStrike" kern="1200" dirty="0" smtClean="0">
                          <a:solidFill>
                            <a:schemeClr val="tx1"/>
                          </a:solidFill>
                          <a:effectLst/>
                          <a:latin typeface="+mn-lt"/>
                          <a:ea typeface="+mn-ea"/>
                          <a:cs typeface="+mn-cs"/>
                        </a:rPr>
                        <a:t>HP  UFT </a:t>
                      </a:r>
                      <a:endParaRPr lang="en-US" sz="1400" b="1" u="none" strike="noStrike" kern="1200" dirty="0">
                        <a:solidFill>
                          <a:schemeClr val="tx1"/>
                        </a:solidFill>
                        <a:effectLst/>
                        <a:latin typeface="+mn-lt"/>
                        <a:ea typeface="+mn-ea"/>
                        <a:cs typeface="+mn-cs"/>
                      </a:endParaRPr>
                    </a:p>
                  </a:txBody>
                  <a:tcPr anchor="ctr"/>
                </a:tc>
                <a:tc>
                  <a:txBody>
                    <a:bodyPr/>
                    <a:lstStyle/>
                    <a:p>
                      <a:pPr marL="0" algn="ctr" defTabSz="914400" rtl="0" eaLnBrk="1" latinLnBrk="0" hangingPunct="1"/>
                      <a:r>
                        <a:rPr lang="en-US" sz="1400" b="1" u="none" strike="noStrike" kern="1200" dirty="0" smtClean="0">
                          <a:solidFill>
                            <a:schemeClr val="tx1"/>
                          </a:solidFill>
                          <a:effectLst/>
                          <a:latin typeface="+mn-lt"/>
                          <a:ea typeface="+mn-ea"/>
                          <a:cs typeface="+mn-cs"/>
                        </a:rPr>
                        <a:t> Selenium </a:t>
                      </a:r>
                      <a:endParaRPr lang="en-US" sz="1400" b="1" u="none" strike="noStrike" kern="1200" dirty="0">
                        <a:solidFill>
                          <a:schemeClr val="tx1"/>
                        </a:solidFill>
                        <a:effectLst/>
                        <a:latin typeface="+mn-lt"/>
                        <a:ea typeface="+mn-ea"/>
                        <a:cs typeface="+mn-cs"/>
                      </a:endParaRPr>
                    </a:p>
                  </a:txBody>
                  <a:tcPr anchor="ctr"/>
                </a:tc>
                <a:tc>
                  <a:txBody>
                    <a:bodyPr/>
                    <a:lstStyle/>
                    <a:p>
                      <a:pPr marL="0" algn="ctr" defTabSz="914400" rtl="0" eaLnBrk="1" latinLnBrk="0" hangingPunct="1"/>
                      <a:r>
                        <a:rPr lang="en-US" sz="1400" b="1" u="none" strike="noStrike" kern="1200" dirty="0" smtClean="0">
                          <a:solidFill>
                            <a:schemeClr val="tx1"/>
                          </a:solidFill>
                          <a:effectLst/>
                          <a:latin typeface="+mn-lt"/>
                          <a:ea typeface="+mn-ea"/>
                          <a:cs typeface="+mn-cs"/>
                        </a:rPr>
                        <a:t>Provar</a:t>
                      </a:r>
                      <a:endParaRPr lang="en-US" sz="1400" b="1" u="none" strike="noStrike" kern="1200" dirty="0">
                        <a:solidFill>
                          <a:schemeClr val="tx1"/>
                        </a:solidFill>
                        <a:effectLst/>
                        <a:latin typeface="+mn-lt"/>
                        <a:ea typeface="+mn-ea"/>
                        <a:cs typeface="+mn-cs"/>
                      </a:endParaRPr>
                    </a:p>
                  </a:txBody>
                  <a:tcPr anchor="ctr"/>
                </a:tc>
              </a:tr>
              <a:tr h="463421">
                <a:tc>
                  <a:txBody>
                    <a:bodyPr/>
                    <a:lstStyle/>
                    <a:p>
                      <a:r>
                        <a:rPr lang="en-US" sz="1200" b="1" baseline="0" dirty="0" smtClean="0"/>
                        <a:t>Web  applications support</a:t>
                      </a:r>
                      <a:endParaRPr lang="en-US" sz="1200" b="1" dirty="0"/>
                    </a:p>
                  </a:txBody>
                  <a:tcPr/>
                </a:tc>
                <a:tc>
                  <a:txBody>
                    <a:bodyPr/>
                    <a:lstStyle/>
                    <a:p>
                      <a:pPr algn="l"/>
                      <a:r>
                        <a:rPr lang="en-US" sz="1200" b="0" dirty="0" smtClean="0"/>
                        <a:t>Yes</a:t>
                      </a:r>
                      <a:endParaRPr lang="en-US" sz="1200" b="0" dirty="0"/>
                    </a:p>
                  </a:txBody>
                  <a:tcPr/>
                </a:tc>
                <a:tc>
                  <a:txBody>
                    <a:bodyPr/>
                    <a:lstStyle/>
                    <a:p>
                      <a:pPr algn="l"/>
                      <a:r>
                        <a:rPr lang="en-US" sz="1200" b="0" dirty="0" smtClean="0"/>
                        <a:t>Web</a:t>
                      </a:r>
                      <a:r>
                        <a:rPr lang="en-US" sz="1200" b="0" baseline="0" dirty="0" smtClean="0"/>
                        <a:t> bases applications can be automated with Selenium</a:t>
                      </a:r>
                      <a:endParaRPr lang="en-US" sz="1200" b="0" dirty="0" smtClean="0"/>
                    </a:p>
                  </a:txBody>
                  <a:tcPr/>
                </a:tc>
                <a:tc>
                  <a:txBody>
                    <a:bodyPr/>
                    <a:lstStyle/>
                    <a:p>
                      <a:pPr algn="l"/>
                      <a:r>
                        <a:rPr lang="en-US" sz="1200" b="0" dirty="0" smtClean="0"/>
                        <a:t>Web</a:t>
                      </a:r>
                      <a:r>
                        <a:rPr lang="en-US" sz="1200" b="0" baseline="0" dirty="0" smtClean="0"/>
                        <a:t> bases applications can be automated with Provar</a:t>
                      </a:r>
                      <a:endParaRPr lang="en-US" sz="1200" b="0" dirty="0" smtClean="0"/>
                    </a:p>
                  </a:txBody>
                  <a:tcPr/>
                </a:tc>
              </a:tr>
              <a:tr h="645480">
                <a:tc>
                  <a:txBody>
                    <a:bodyPr/>
                    <a:lstStyle/>
                    <a:p>
                      <a:r>
                        <a:rPr lang="en-US" sz="1200" b="1" dirty="0" smtClean="0"/>
                        <a:t>Custom Coding</a:t>
                      </a:r>
                      <a:endParaRPr lang="en-US" sz="1200" b="1"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dirty="0" smtClean="0"/>
                        <a:t>Yes, UFT, VB scripting knowledge</a:t>
                      </a:r>
                      <a:r>
                        <a:rPr lang="en-US" sz="1200" b="0" baseline="0" dirty="0" smtClean="0"/>
                        <a:t> is required</a:t>
                      </a:r>
                      <a:endParaRPr lang="en-US" sz="1200" b="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dirty="0" smtClean="0"/>
                        <a:t>Yes, Java scripting knowledge</a:t>
                      </a:r>
                      <a:r>
                        <a:rPr lang="en-US" sz="1200" b="0" baseline="0" dirty="0" smtClean="0"/>
                        <a:t> is required, can automate complex validations easily</a:t>
                      </a:r>
                      <a:endParaRPr lang="en-US" sz="1200" b="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dirty="0" smtClean="0"/>
                        <a:t>Yes, Java scripting knowledge</a:t>
                      </a:r>
                      <a:r>
                        <a:rPr lang="en-US" sz="1200" b="0" baseline="0" dirty="0" smtClean="0"/>
                        <a:t> is required</a:t>
                      </a:r>
                      <a:endParaRPr lang="en-US" sz="1200" b="0" dirty="0" smtClean="0"/>
                    </a:p>
                  </a:txBody>
                  <a:tcPr/>
                </a:tc>
              </a:tr>
              <a:tr h="402736">
                <a:tc>
                  <a:txBody>
                    <a:bodyPr/>
                    <a:lstStyle/>
                    <a:p>
                      <a:r>
                        <a:rPr lang="en-US" sz="1200" b="1" dirty="0" smtClean="0"/>
                        <a:t>Test Management</a:t>
                      </a:r>
                      <a:endParaRPr lang="en-US" sz="1200" b="1" dirty="0"/>
                    </a:p>
                  </a:txBody>
                  <a:tcPr/>
                </a:tc>
                <a:tc>
                  <a:txBody>
                    <a:bodyPr/>
                    <a:lstStyle/>
                    <a:p>
                      <a:pPr algn="l"/>
                      <a:r>
                        <a:rPr lang="en-US" sz="1200" b="0" dirty="0" smtClean="0"/>
                        <a:t>Yes ALM</a:t>
                      </a:r>
                    </a:p>
                  </a:txBody>
                  <a:tcPr/>
                </a:tc>
                <a:tc>
                  <a:txBody>
                    <a:bodyPr/>
                    <a:lstStyle/>
                    <a:p>
                      <a:pPr algn="l"/>
                      <a:r>
                        <a:rPr lang="en-US" sz="1200" b="0" dirty="0" smtClean="0"/>
                        <a:t>Yes,</a:t>
                      </a:r>
                      <a:r>
                        <a:rPr lang="en-US" sz="1200" b="0" baseline="0" dirty="0" smtClean="0"/>
                        <a:t> SVN,JIRA,ALM</a:t>
                      </a:r>
                      <a:endParaRPr lang="en-US" sz="1200" b="0" dirty="0" smtClean="0"/>
                    </a:p>
                  </a:txBody>
                  <a:tcPr/>
                </a:tc>
                <a:tc>
                  <a:txBody>
                    <a:bodyPr/>
                    <a:lstStyle/>
                    <a:p>
                      <a:pPr algn="l"/>
                      <a:r>
                        <a:rPr lang="en-US" sz="1200" b="0" dirty="0" smtClean="0"/>
                        <a:t>ALM</a:t>
                      </a:r>
                    </a:p>
                  </a:txBody>
                  <a:tcPr/>
                </a:tc>
              </a:tr>
              <a:tr h="463421">
                <a:tc>
                  <a:txBody>
                    <a:bodyPr/>
                    <a:lstStyle/>
                    <a:p>
                      <a:r>
                        <a:rPr lang="en-US" sz="1200" b="1" dirty="0" smtClean="0"/>
                        <a:t>Tool Integration</a:t>
                      </a:r>
                      <a:endParaRPr lang="en-US" sz="1200" b="1" dirty="0"/>
                    </a:p>
                  </a:txBody>
                  <a:tcPr/>
                </a:tc>
                <a:tc>
                  <a:txBody>
                    <a:bodyPr/>
                    <a:lstStyle/>
                    <a:p>
                      <a:pPr algn="l"/>
                      <a:r>
                        <a:rPr lang="en-US" sz="1200" b="0" dirty="0" smtClean="0"/>
                        <a:t>Easy,</a:t>
                      </a:r>
                      <a:r>
                        <a:rPr lang="en-US" sz="1200" b="0" baseline="0" dirty="0" smtClean="0"/>
                        <a:t> no cost and in built adapters are available for ALM</a:t>
                      </a:r>
                      <a:endParaRPr lang="en-US" sz="1200" b="0" dirty="0" smtClean="0"/>
                    </a:p>
                  </a:txBody>
                  <a:tcPr/>
                </a:tc>
                <a:tc>
                  <a:txBody>
                    <a:bodyPr/>
                    <a:lstStyle/>
                    <a:p>
                      <a:pPr algn="l"/>
                      <a:r>
                        <a:rPr lang="en-US" sz="1200" b="0" baseline="0" dirty="0" smtClean="0"/>
                        <a:t>Yes</a:t>
                      </a:r>
                      <a:endParaRPr lang="en-US" sz="1200" b="0" dirty="0" smtClean="0"/>
                    </a:p>
                  </a:txBody>
                  <a:tcPr/>
                </a:tc>
                <a:tc>
                  <a:txBody>
                    <a:bodyPr/>
                    <a:lstStyle/>
                    <a:p>
                      <a:pPr algn="l"/>
                      <a:r>
                        <a:rPr lang="en-US" sz="1200" b="0" dirty="0" smtClean="0"/>
                        <a:t>Yes</a:t>
                      </a:r>
                    </a:p>
                  </a:txBody>
                  <a:tcPr/>
                </a:tc>
              </a:tr>
              <a:tr h="402736">
                <a:tc>
                  <a:txBody>
                    <a:bodyPr/>
                    <a:lstStyle/>
                    <a:p>
                      <a:pPr marL="0" algn="l" defTabSz="914377" rtl="0" eaLnBrk="1" latinLnBrk="0" hangingPunct="1"/>
                      <a:r>
                        <a:rPr lang="en-US" sz="1200" b="1" kern="1200" dirty="0" smtClean="0">
                          <a:solidFill>
                            <a:schemeClr val="dk1"/>
                          </a:solidFill>
                          <a:latin typeface="+mn-lt"/>
                          <a:ea typeface="+mn-ea"/>
                          <a:cs typeface="+mn-cs"/>
                        </a:rPr>
                        <a:t>Risk Based</a:t>
                      </a:r>
                      <a:r>
                        <a:rPr lang="en-US" sz="1200" b="1" kern="1200" baseline="0" dirty="0" smtClean="0">
                          <a:solidFill>
                            <a:schemeClr val="dk1"/>
                          </a:solidFill>
                          <a:latin typeface="+mn-lt"/>
                          <a:ea typeface="+mn-ea"/>
                          <a:cs typeface="+mn-cs"/>
                        </a:rPr>
                        <a:t> Testing</a:t>
                      </a:r>
                      <a:endParaRPr lang="en-US" sz="1200" b="1" kern="1200" dirty="0">
                        <a:solidFill>
                          <a:schemeClr val="dk1"/>
                        </a:solidFill>
                        <a:latin typeface="+mn-lt"/>
                        <a:ea typeface="+mn-ea"/>
                        <a:cs typeface="+mn-cs"/>
                      </a:endParaRP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baseline="0" dirty="0" smtClean="0"/>
                        <a:t>Yes</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baseline="0" dirty="0" smtClean="0"/>
                        <a:t>Yes</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dirty="0" smtClean="0"/>
                        <a:t>Yes</a:t>
                      </a:r>
                    </a:p>
                  </a:txBody>
                  <a:tcPr/>
                </a:tc>
              </a:tr>
              <a:tr h="402736">
                <a:tc>
                  <a:txBody>
                    <a:bodyPr/>
                    <a:lstStyle/>
                    <a:p>
                      <a:pPr marL="0" algn="l" defTabSz="914377" rtl="0" eaLnBrk="1" latinLnBrk="0" hangingPunct="1"/>
                      <a:r>
                        <a:rPr lang="en-US" sz="1200" b="1" kern="1200" dirty="0" smtClean="0">
                          <a:solidFill>
                            <a:schemeClr val="dk1"/>
                          </a:solidFill>
                          <a:latin typeface="+mn-lt"/>
                          <a:ea typeface="+mn-ea"/>
                          <a:cs typeface="+mn-cs"/>
                        </a:rPr>
                        <a:t>CI-CD</a:t>
                      </a:r>
                      <a:endParaRPr lang="en-US" sz="1200" b="1" kern="1200" dirty="0">
                        <a:solidFill>
                          <a:schemeClr val="dk1"/>
                        </a:solidFill>
                        <a:latin typeface="+mn-lt"/>
                        <a:ea typeface="+mn-ea"/>
                        <a:cs typeface="+mn-cs"/>
                      </a:endParaRP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baseline="0" dirty="0" smtClean="0"/>
                        <a:t>Yes</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dk1"/>
                          </a:solidFill>
                          <a:latin typeface="+mn-lt"/>
                          <a:ea typeface="+mn-ea"/>
                          <a:cs typeface="+mn-cs"/>
                        </a:rPr>
                        <a:t>Yes</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baseline="0" dirty="0" smtClean="0"/>
                        <a:t>Yes</a:t>
                      </a:r>
                    </a:p>
                  </a:txBody>
                  <a:tcPr/>
                </a:tc>
              </a:tr>
              <a:tr h="402736">
                <a:tc>
                  <a:txBody>
                    <a:bodyPr/>
                    <a:lstStyle/>
                    <a:p>
                      <a:pPr marL="0" algn="l" defTabSz="914377" rtl="0" eaLnBrk="1" latinLnBrk="0" hangingPunct="1"/>
                      <a:r>
                        <a:rPr lang="en-US" sz="1200" b="1" kern="1200" dirty="0" smtClean="0">
                          <a:solidFill>
                            <a:schemeClr val="dk1"/>
                          </a:solidFill>
                          <a:latin typeface="+mn-lt"/>
                          <a:ea typeface="+mn-ea"/>
                          <a:cs typeface="+mn-cs"/>
                        </a:rPr>
                        <a:t>Licensing Cost</a:t>
                      </a:r>
                      <a:endParaRPr lang="en-US" sz="1200" b="1" kern="1200" dirty="0">
                        <a:solidFill>
                          <a:schemeClr val="dk1"/>
                        </a:solidFill>
                        <a:latin typeface="+mn-lt"/>
                        <a:ea typeface="+mn-ea"/>
                        <a:cs typeface="+mn-cs"/>
                      </a:endParaRP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baseline="0" dirty="0" smtClean="0"/>
                        <a:t>High</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dk1"/>
                          </a:solidFill>
                          <a:latin typeface="+mn-lt"/>
                          <a:ea typeface="+mn-ea"/>
                          <a:cs typeface="+mn-cs"/>
                        </a:rPr>
                        <a:t>Free</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baseline="0" dirty="0" smtClean="0"/>
                        <a:t>High</a:t>
                      </a:r>
                    </a:p>
                  </a:txBody>
                  <a:tcPr/>
                </a:tc>
              </a:tr>
              <a:tr h="463421">
                <a:tc>
                  <a:txBody>
                    <a:bodyPr/>
                    <a:lstStyle/>
                    <a:p>
                      <a:pPr marL="0" algn="l" defTabSz="914377" rtl="0" eaLnBrk="1" latinLnBrk="0" hangingPunct="1"/>
                      <a:r>
                        <a:rPr lang="en-US" sz="1200" b="1" kern="1200" dirty="0" smtClean="0">
                          <a:solidFill>
                            <a:schemeClr val="dk1"/>
                          </a:solidFill>
                          <a:latin typeface="+mn-lt"/>
                          <a:ea typeface="+mn-ea"/>
                          <a:cs typeface="+mn-cs"/>
                        </a:rPr>
                        <a:t>Supported Language</a:t>
                      </a:r>
                      <a:endParaRPr lang="en-US" sz="1200" b="1" kern="1200" dirty="0">
                        <a:solidFill>
                          <a:schemeClr val="dk1"/>
                        </a:solidFill>
                        <a:latin typeface="+mn-lt"/>
                        <a:ea typeface="+mn-ea"/>
                        <a:cs typeface="+mn-cs"/>
                      </a:endParaRPr>
                    </a:p>
                  </a:txBody>
                  <a:tcPr/>
                </a:tc>
                <a:tc>
                  <a:txBody>
                    <a:bodyPr/>
                    <a:lstStyle/>
                    <a:p>
                      <a:pPr algn="l"/>
                      <a:r>
                        <a:rPr lang="en-US" sz="1200" b="0" dirty="0" smtClean="0">
                          <a:solidFill>
                            <a:schemeClr val="tx1"/>
                          </a:solidFill>
                        </a:rPr>
                        <a:t>VB Script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err="1" smtClean="0">
                          <a:solidFill>
                            <a:schemeClr val="tx1"/>
                          </a:solidFill>
                        </a:rPr>
                        <a:t>Selenese</a:t>
                      </a:r>
                      <a:r>
                        <a:rPr lang="en-US" sz="1200" b="0" dirty="0" smtClean="0">
                          <a:solidFill>
                            <a:schemeClr val="tx1"/>
                          </a:solidFill>
                        </a:rPr>
                        <a:t>, Java, Ruby, Perl, PHP, Python, C#, Groovy</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baseline="0" dirty="0" smtClean="0"/>
                        <a:t>Java</a:t>
                      </a:r>
                    </a:p>
                  </a:txBody>
                  <a:tcPr/>
                </a:tc>
              </a:tr>
              <a:tr h="40273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b="1" dirty="0" smtClean="0"/>
                        <a:t>Execution speed</a:t>
                      </a:r>
                    </a:p>
                  </a:txBody>
                  <a:tcPr/>
                </a:tc>
                <a:tc>
                  <a:txBody>
                    <a:bodyPr/>
                    <a:lstStyle/>
                    <a:p>
                      <a:pPr algn="l"/>
                      <a:r>
                        <a:rPr lang="en-US" sz="1050" b="0" dirty="0" smtClean="0"/>
                        <a:t>Medium</a:t>
                      </a:r>
                      <a:endParaRPr lang="en-US" sz="1050" b="0" dirty="0"/>
                    </a:p>
                  </a:txBody>
                  <a:tcPr marL="121920" marR="121920" anchor="ctr"/>
                </a:tc>
                <a:tc>
                  <a:txBody>
                    <a:bodyPr/>
                    <a:lstStyle/>
                    <a:p>
                      <a:pPr algn="l"/>
                      <a:r>
                        <a:rPr lang="en-US" sz="1050" b="0" dirty="0" smtClean="0"/>
                        <a:t>High for supported apps.</a:t>
                      </a:r>
                      <a:endParaRPr lang="en-US" sz="1050" b="0" dirty="0"/>
                    </a:p>
                  </a:txBody>
                  <a:tcPr marL="121920" marR="121920" anchor="ct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baseline="0" dirty="0" smtClean="0"/>
                        <a:t>High</a:t>
                      </a:r>
                    </a:p>
                  </a:txBody>
                  <a:tcPr/>
                </a:tc>
              </a:tr>
              <a:tr h="40273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b="1" dirty="0" smtClean="0"/>
                        <a:t>Object Identification</a:t>
                      </a:r>
                    </a:p>
                  </a:txBody>
                  <a:tcPr/>
                </a:tc>
                <a:tc>
                  <a:txBody>
                    <a:bodyPr/>
                    <a:lstStyle/>
                    <a:p>
                      <a:pPr algn="l"/>
                      <a:r>
                        <a:rPr lang="en-US" sz="1050" b="0" dirty="0" smtClean="0"/>
                        <a:t>UFT specific</a:t>
                      </a:r>
                      <a:r>
                        <a:rPr lang="en-US" sz="1050" b="0" baseline="0" dirty="0" smtClean="0"/>
                        <a:t> </a:t>
                      </a:r>
                      <a:r>
                        <a:rPr lang="en-US" sz="1050" b="0" dirty="0" smtClean="0"/>
                        <a:t>Mechanism</a:t>
                      </a:r>
                      <a:endParaRPr lang="en-US" sz="1050" b="0" dirty="0"/>
                    </a:p>
                  </a:txBody>
                  <a:tcPr marL="121920" marR="1219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dirty="0" err="1" smtClean="0"/>
                        <a:t>Xpath</a:t>
                      </a:r>
                      <a:r>
                        <a:rPr lang="en-US" sz="1050" b="0" dirty="0" smtClean="0"/>
                        <a:t> (universal</a:t>
                      </a:r>
                      <a:r>
                        <a:rPr lang="en-US" sz="1050" b="0" baseline="0" dirty="0" smtClean="0"/>
                        <a:t>)</a:t>
                      </a:r>
                      <a:endParaRPr lang="en-US" sz="1050" b="0" dirty="0" smtClean="0"/>
                    </a:p>
                  </a:txBody>
                  <a:tcPr marL="121920" marR="121920" anchor="ct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baseline="0" dirty="0" smtClean="0"/>
                        <a:t>Recording</a:t>
                      </a:r>
                    </a:p>
                  </a:txBody>
                  <a:tcPr/>
                </a:tc>
              </a:tr>
              <a:tr h="40273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b="1" dirty="0" smtClean="0"/>
                        <a:t>Package Apps</a:t>
                      </a:r>
                    </a:p>
                  </a:txBody>
                  <a:tcPr/>
                </a:tc>
                <a:tc>
                  <a:txBody>
                    <a:bodyPr/>
                    <a:lstStyle/>
                    <a:p>
                      <a:pPr algn="l"/>
                      <a:r>
                        <a:rPr lang="en-US" sz="1050" b="0" dirty="0" smtClean="0"/>
                        <a:t>Yes</a:t>
                      </a:r>
                      <a:endParaRPr lang="en-US" sz="1050" b="0" dirty="0"/>
                    </a:p>
                  </a:txBody>
                  <a:tcPr marL="121920" marR="1219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dirty="0" smtClean="0"/>
                        <a:t>Yes</a:t>
                      </a:r>
                    </a:p>
                  </a:txBody>
                  <a:tcPr marL="121920" marR="121920" anchor="ct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sz="1200" b="0" baseline="0" dirty="0" smtClean="0"/>
                        <a:t>Not complete </a:t>
                      </a:r>
                      <a:r>
                        <a:rPr lang="en-US" sz="1200" b="0" baseline="0" dirty="0" err="1" smtClean="0"/>
                        <a:t>compatablte</a:t>
                      </a:r>
                      <a:endParaRPr lang="en-US" sz="1200" b="0" baseline="0" dirty="0" smtClean="0"/>
                    </a:p>
                  </a:txBody>
                  <a:tcPr/>
                </a:tc>
              </a:tr>
            </a:tbl>
          </a:graphicData>
        </a:graphic>
      </p:graphicFrame>
      <p:sp>
        <p:nvSpPr>
          <p:cNvPr id="4" name="Slide Number Placeholder 3"/>
          <p:cNvSpPr>
            <a:spLocks noGrp="1"/>
          </p:cNvSpPr>
          <p:nvPr>
            <p:ph type="sldNum" sz="quarter" idx="4"/>
          </p:nvPr>
        </p:nvSpPr>
        <p:spPr/>
        <p:txBody>
          <a:bodyPr/>
          <a:lstStyle/>
          <a:p>
            <a:fld id="{7FE20F23-ECE5-46AA-9888-9B7D58C77937}" type="slidenum">
              <a:rPr lang="en-US" smtClean="0"/>
              <a:t>14</a:t>
            </a:fld>
            <a:endParaRPr lang="en-US"/>
          </a:p>
        </p:txBody>
      </p:sp>
    </p:spTree>
    <p:extLst>
      <p:ext uri="{BB962C8B-B14F-4D97-AF65-F5344CB8AC3E}">
        <p14:creationId xmlns:p14="http://schemas.microsoft.com/office/powerpoint/2010/main" val="11158140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085" y="457200"/>
            <a:ext cx="10972800" cy="415498"/>
          </a:xfrm>
        </p:spPr>
        <p:txBody>
          <a:bodyPr/>
          <a:lstStyle/>
          <a:p>
            <a:r>
              <a:rPr lang="en-US" dirty="0"/>
              <a:t>Pros and </a:t>
            </a:r>
            <a:r>
              <a:rPr lang="en-US" dirty="0" smtClean="0"/>
              <a:t>Cons using Selenium</a:t>
            </a:r>
            <a:endParaRPr lang="en-US" dirty="0"/>
          </a:p>
        </p:txBody>
      </p:sp>
      <p:sp>
        <p:nvSpPr>
          <p:cNvPr id="4" name="Slide Number Placeholder 3"/>
          <p:cNvSpPr>
            <a:spLocks noGrp="1"/>
          </p:cNvSpPr>
          <p:nvPr>
            <p:ph type="sldNum" sz="quarter" idx="4"/>
          </p:nvPr>
        </p:nvSpPr>
        <p:spPr/>
        <p:txBody>
          <a:bodyPr/>
          <a:lstStyle/>
          <a:p>
            <a:fld id="{7FE20F23-ECE5-46AA-9888-9B7D58C77937}" type="slidenum">
              <a:rPr lang="en-US" smtClean="0"/>
              <a:t>15</a:t>
            </a:fld>
            <a:endParaRPr lang="en-US"/>
          </a:p>
        </p:txBody>
      </p:sp>
      <p:sp>
        <p:nvSpPr>
          <p:cNvPr id="6" name="Flowchart: Alternate Process 5"/>
          <p:cNvSpPr/>
          <p:nvPr/>
        </p:nvSpPr>
        <p:spPr>
          <a:xfrm>
            <a:off x="514350" y="906988"/>
            <a:ext cx="7726680" cy="5116622"/>
          </a:xfrm>
          <a:prstGeom prst="flowChartAlternate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b"/>
            <a:r>
              <a:rPr lang="en-US" sz="2400" dirty="0" smtClean="0">
                <a:solidFill>
                  <a:schemeClr val="tx2"/>
                </a:solidFill>
              </a:rPr>
              <a:t>Pros</a:t>
            </a:r>
          </a:p>
          <a:p>
            <a:pPr fontAlgn="b"/>
            <a:endParaRPr lang="en-US" sz="2400" dirty="0">
              <a:solidFill>
                <a:schemeClr val="tx2"/>
              </a:solidFill>
            </a:endParaRPr>
          </a:p>
          <a:p>
            <a:pPr marL="285750" indent="-285750" fontAlgn="b">
              <a:buFont typeface="Arial" panose="020B0604020202020204" pitchFamily="34" charset="0"/>
              <a:buChar char="•"/>
            </a:pPr>
            <a:r>
              <a:rPr lang="en-US" sz="1400" dirty="0" smtClean="0">
                <a:solidFill>
                  <a:schemeClr val="tx1"/>
                </a:solidFill>
              </a:rPr>
              <a:t>Action Handling: All possible actions of Salesforce objects is handled(Click, Lookup)</a:t>
            </a:r>
          </a:p>
          <a:p>
            <a:pPr marL="285750" indent="-285750" fontAlgn="b">
              <a:buFont typeface="Arial" panose="020B0604020202020204" pitchFamily="34" charset="0"/>
              <a:buChar char="•"/>
            </a:pPr>
            <a:r>
              <a:rPr lang="en-US" sz="1400" dirty="0" smtClean="0">
                <a:solidFill>
                  <a:schemeClr val="tx1"/>
                </a:solidFill>
              </a:rPr>
              <a:t>Visual force pages, lightning Salesforce  API can be easily handled</a:t>
            </a:r>
          </a:p>
          <a:p>
            <a:pPr marL="285750" indent="-285750" fontAlgn="b">
              <a:buFont typeface="Arial" panose="020B0604020202020204" pitchFamily="34" charset="0"/>
              <a:buChar char="•"/>
            </a:pPr>
            <a:r>
              <a:rPr lang="en-US" sz="1400" dirty="0" smtClean="0">
                <a:solidFill>
                  <a:schemeClr val="tx1"/>
                </a:solidFill>
              </a:rPr>
              <a:t>Can handle locator with dynamic values using parent child relationship</a:t>
            </a:r>
          </a:p>
          <a:p>
            <a:pPr marL="285750" indent="-285750" fontAlgn="b">
              <a:buFont typeface="Arial" panose="020B0604020202020204" pitchFamily="34" charset="0"/>
              <a:buChar char="•"/>
            </a:pPr>
            <a:r>
              <a:rPr lang="en-US" sz="1400" dirty="0" smtClean="0">
                <a:solidFill>
                  <a:schemeClr val="tx1"/>
                </a:solidFill>
              </a:rPr>
              <a:t>Supports Service Cloud, other packages of salesforce like </a:t>
            </a:r>
            <a:r>
              <a:rPr lang="en-US" sz="1400" dirty="0" err="1" smtClean="0">
                <a:solidFill>
                  <a:schemeClr val="tx1"/>
                </a:solidFill>
              </a:rPr>
              <a:t>cloudCrase</a:t>
            </a:r>
            <a:r>
              <a:rPr lang="en-US" sz="1400" dirty="0" smtClean="0">
                <a:solidFill>
                  <a:schemeClr val="tx1"/>
                </a:solidFill>
              </a:rPr>
              <a:t> and Third party application integration</a:t>
            </a:r>
          </a:p>
          <a:p>
            <a:pPr marL="285750" indent="-285750" fontAlgn="b">
              <a:buFont typeface="Arial" panose="020B0604020202020204" pitchFamily="34" charset="0"/>
              <a:buChar char="•"/>
            </a:pPr>
            <a:r>
              <a:rPr lang="en-US" sz="1400" dirty="0" smtClean="0">
                <a:solidFill>
                  <a:schemeClr val="tx1"/>
                </a:solidFill>
              </a:rPr>
              <a:t>Integrated with CICD model and can run scripts at any time any ware using Jenkins</a:t>
            </a:r>
          </a:p>
          <a:p>
            <a:pPr marL="285750" indent="-285750" fontAlgn="b">
              <a:buFont typeface="Arial" panose="020B0604020202020204" pitchFamily="34" charset="0"/>
              <a:buChar char="•"/>
            </a:pPr>
            <a:r>
              <a:rPr lang="en-US" sz="1400" dirty="0" smtClean="0">
                <a:solidFill>
                  <a:schemeClr val="tx1"/>
                </a:solidFill>
              </a:rPr>
              <a:t>Test Suite management and Test Data Management is done through Excel utilities</a:t>
            </a:r>
          </a:p>
          <a:p>
            <a:pPr marL="285750" indent="-285750" fontAlgn="b">
              <a:buFont typeface="Arial" panose="020B0604020202020204" pitchFamily="34" charset="0"/>
              <a:buChar char="•"/>
            </a:pPr>
            <a:r>
              <a:rPr lang="en-US" sz="1400" dirty="0" smtClean="0">
                <a:solidFill>
                  <a:schemeClr val="tx1"/>
                </a:solidFill>
              </a:rPr>
              <a:t>Data encryption is achieved, for hiding the details like password.</a:t>
            </a:r>
          </a:p>
          <a:p>
            <a:pPr marL="285750" indent="-285750" fontAlgn="b">
              <a:buFont typeface="Arial" panose="020B0604020202020204" pitchFamily="34" charset="0"/>
              <a:buChar char="•"/>
            </a:pPr>
            <a:r>
              <a:rPr lang="en-US" sz="1400" dirty="0" smtClean="0">
                <a:solidFill>
                  <a:schemeClr val="tx1"/>
                </a:solidFill>
              </a:rPr>
              <a:t>The framework is built for salesforce applications, execution speed is faster compared to other frameworks.</a:t>
            </a:r>
          </a:p>
          <a:p>
            <a:pPr marL="285750" indent="-285750" fontAlgn="b">
              <a:buFont typeface="Arial" panose="020B0604020202020204" pitchFamily="34" charset="0"/>
              <a:buChar char="•"/>
            </a:pPr>
            <a:r>
              <a:rPr lang="en-US" sz="1400" dirty="0" smtClean="0">
                <a:solidFill>
                  <a:schemeClr val="tx1"/>
                </a:solidFill>
              </a:rPr>
              <a:t>HTML source is used for identifying Locaters, Any browser compatibility is achieved</a:t>
            </a:r>
          </a:p>
          <a:p>
            <a:pPr marL="285750" indent="-285750" fontAlgn="b">
              <a:buFont typeface="Arial" panose="020B0604020202020204" pitchFamily="34" charset="0"/>
              <a:buChar char="•"/>
            </a:pPr>
            <a:r>
              <a:rPr lang="en-US" sz="1400" dirty="0" smtClean="0">
                <a:solidFill>
                  <a:schemeClr val="tx1"/>
                </a:solidFill>
              </a:rPr>
              <a:t>Java is used for scripting, this can run on any Operating system.</a:t>
            </a:r>
          </a:p>
          <a:p>
            <a:pPr marL="285750" indent="-285750" fontAlgn="b">
              <a:buFont typeface="Arial" panose="020B0604020202020204" pitchFamily="34" charset="0"/>
              <a:buChar char="•"/>
            </a:pPr>
            <a:r>
              <a:rPr lang="en-US" sz="1400" dirty="0" smtClean="0">
                <a:solidFill>
                  <a:schemeClr val="tx1"/>
                </a:solidFill>
              </a:rPr>
              <a:t>Report Generation is different formats.</a:t>
            </a:r>
          </a:p>
          <a:p>
            <a:pPr marL="285750" indent="-285750" fontAlgn="b">
              <a:buFont typeface="Arial" panose="020B0604020202020204" pitchFamily="34" charset="0"/>
              <a:buChar char="•"/>
            </a:pPr>
            <a:r>
              <a:rPr lang="en-US" sz="1400" dirty="0" smtClean="0">
                <a:solidFill>
                  <a:schemeClr val="tx1"/>
                </a:solidFill>
              </a:rPr>
              <a:t>Tools and Supporting software are Free, it is also cost effective</a:t>
            </a:r>
          </a:p>
          <a:p>
            <a:pPr algn="ctr"/>
            <a:endParaRPr lang="en-US" sz="1400" dirty="0" smtClean="0">
              <a:solidFill>
                <a:schemeClr val="tx1"/>
              </a:solidFill>
              <a:latin typeface="Arial" pitchFamily="34" charset="0"/>
              <a:cs typeface="Arial" pitchFamily="34" charset="0"/>
            </a:endParaRPr>
          </a:p>
        </p:txBody>
      </p:sp>
      <p:sp>
        <p:nvSpPr>
          <p:cNvPr id="8" name="Flowchart: Alternate Process 7"/>
          <p:cNvSpPr/>
          <p:nvPr/>
        </p:nvSpPr>
        <p:spPr>
          <a:xfrm>
            <a:off x="9006840" y="2693774"/>
            <a:ext cx="2960370" cy="1543050"/>
          </a:xfrm>
          <a:prstGeom prst="flowChartAlternate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b"/>
            <a:r>
              <a:rPr lang="en-US" sz="2400" dirty="0" smtClean="0">
                <a:solidFill>
                  <a:schemeClr val="tx2"/>
                </a:solidFill>
              </a:rPr>
              <a:t>Cons</a:t>
            </a:r>
          </a:p>
          <a:p>
            <a:pPr fontAlgn="b"/>
            <a:endParaRPr lang="en-US" sz="2400" dirty="0">
              <a:solidFill>
                <a:schemeClr val="tx2"/>
              </a:solidFill>
            </a:endParaRPr>
          </a:p>
          <a:p>
            <a:pPr algn="ctr"/>
            <a:r>
              <a:rPr lang="en-US" sz="1400" dirty="0" smtClean="0">
                <a:solidFill>
                  <a:schemeClr val="tx1"/>
                </a:solidFill>
              </a:rPr>
              <a:t>Scripting Knowledge is required</a:t>
            </a:r>
          </a:p>
          <a:p>
            <a:pPr algn="ctr"/>
            <a:endParaRPr lang="en-US" sz="1400"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415477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Inclusion and Exclusion</a:t>
            </a:r>
            <a:endParaRPr lang="en-US" dirty="0"/>
          </a:p>
        </p:txBody>
      </p:sp>
      <p:sp>
        <p:nvSpPr>
          <p:cNvPr id="4" name="Slide Number Placeholder 3"/>
          <p:cNvSpPr>
            <a:spLocks noGrp="1"/>
          </p:cNvSpPr>
          <p:nvPr>
            <p:ph type="sldNum" sz="quarter" idx="4"/>
          </p:nvPr>
        </p:nvSpPr>
        <p:spPr/>
        <p:txBody>
          <a:bodyPr/>
          <a:lstStyle/>
          <a:p>
            <a:fld id="{7FE20F23-ECE5-46AA-9888-9B7D58C77937}" type="slidenum">
              <a:rPr lang="en-US" smtClean="0"/>
              <a:t>16</a:t>
            </a:fld>
            <a:endParaRPr lang="en-US"/>
          </a:p>
        </p:txBody>
      </p:sp>
      <p:sp>
        <p:nvSpPr>
          <p:cNvPr id="6" name="Rounded Rectangle 5"/>
          <p:cNvSpPr/>
          <p:nvPr/>
        </p:nvSpPr>
        <p:spPr>
          <a:xfrm>
            <a:off x="697230" y="1051560"/>
            <a:ext cx="4171950" cy="229743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base">
              <a:spcBef>
                <a:spcPct val="0"/>
              </a:spcBef>
              <a:spcAft>
                <a:spcPct val="0"/>
              </a:spcAft>
              <a:defRPr/>
            </a:pPr>
            <a:r>
              <a:rPr lang="en-US" sz="1400" b="1" dirty="0">
                <a:solidFill>
                  <a:srgbClr val="262726"/>
                </a:solidFill>
              </a:rPr>
              <a:t>In Scope</a:t>
            </a:r>
          </a:p>
          <a:p>
            <a:pPr fontAlgn="base">
              <a:spcBef>
                <a:spcPct val="0"/>
              </a:spcBef>
              <a:spcAft>
                <a:spcPct val="0"/>
              </a:spcAft>
              <a:defRPr/>
            </a:pPr>
            <a:endParaRPr lang="en-US" sz="1400" b="1" u="sng" dirty="0">
              <a:solidFill>
                <a:srgbClr val="262726"/>
              </a:solidFill>
            </a:endParaRPr>
          </a:p>
          <a:p>
            <a:pPr marL="117475" indent="-117475" algn="just" fontAlgn="base">
              <a:spcBef>
                <a:spcPct val="0"/>
              </a:spcBef>
              <a:spcAft>
                <a:spcPct val="0"/>
              </a:spcAft>
              <a:buFont typeface="Arial" panose="020B0604020202020204" pitchFamily="34" charset="0"/>
              <a:buChar char="•"/>
              <a:defRPr/>
            </a:pPr>
            <a:r>
              <a:rPr lang="en-US" sz="1400" dirty="0">
                <a:solidFill>
                  <a:schemeClr val="tx1"/>
                </a:solidFill>
              </a:rPr>
              <a:t>Automation Framework Development</a:t>
            </a:r>
          </a:p>
          <a:p>
            <a:pPr marL="117475" indent="-117475" algn="just" fontAlgn="base">
              <a:spcBef>
                <a:spcPct val="0"/>
              </a:spcBef>
              <a:spcAft>
                <a:spcPct val="0"/>
              </a:spcAft>
              <a:buFont typeface="Arial" panose="020B0604020202020204" pitchFamily="34" charset="0"/>
              <a:buChar char="•"/>
              <a:defRPr/>
            </a:pPr>
            <a:r>
              <a:rPr lang="en-US" sz="1400" dirty="0">
                <a:solidFill>
                  <a:schemeClr val="tx1"/>
                </a:solidFill>
              </a:rPr>
              <a:t>Conversion of Feasible Manual Test cases into Automated Test cases for the Scenarios Listed SWOP</a:t>
            </a:r>
          </a:p>
          <a:p>
            <a:pPr marL="117475" indent="-117475" algn="just" fontAlgn="base">
              <a:spcBef>
                <a:spcPct val="0"/>
              </a:spcBef>
              <a:spcAft>
                <a:spcPct val="0"/>
              </a:spcAft>
              <a:buFont typeface="Arial" panose="020B0604020202020204" pitchFamily="34" charset="0"/>
              <a:buChar char="•"/>
              <a:defRPr/>
            </a:pPr>
            <a:r>
              <a:rPr lang="en-US" sz="1400" dirty="0">
                <a:solidFill>
                  <a:schemeClr val="tx1"/>
                </a:solidFill>
              </a:rPr>
              <a:t>Test Execution during Test Automation Development</a:t>
            </a:r>
          </a:p>
          <a:p>
            <a:pPr marL="117475" indent="-117475" algn="just" fontAlgn="base">
              <a:spcBef>
                <a:spcPct val="0"/>
              </a:spcBef>
              <a:spcAft>
                <a:spcPct val="0"/>
              </a:spcAft>
              <a:buFont typeface="Arial" panose="020B0604020202020204" pitchFamily="34" charset="0"/>
              <a:buChar char="•"/>
              <a:defRPr/>
            </a:pPr>
            <a:r>
              <a:rPr lang="en-US" sz="1400" dirty="0" smtClean="0">
                <a:solidFill>
                  <a:schemeClr val="tx1"/>
                </a:solidFill>
              </a:rPr>
              <a:t>Support</a:t>
            </a:r>
            <a:r>
              <a:rPr lang="en-US" sz="1400" dirty="0">
                <a:solidFill>
                  <a:schemeClr val="tx1"/>
                </a:solidFill>
              </a:rPr>
              <a:t>, Maintenance</a:t>
            </a:r>
          </a:p>
        </p:txBody>
      </p:sp>
      <p:sp>
        <p:nvSpPr>
          <p:cNvPr id="8" name="Rounded Rectangle 7"/>
          <p:cNvSpPr/>
          <p:nvPr/>
        </p:nvSpPr>
        <p:spPr>
          <a:xfrm>
            <a:off x="5692140" y="914400"/>
            <a:ext cx="4594860" cy="23012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base">
              <a:spcBef>
                <a:spcPct val="0"/>
              </a:spcBef>
              <a:spcAft>
                <a:spcPct val="0"/>
              </a:spcAft>
              <a:defRPr/>
            </a:pPr>
            <a:r>
              <a:rPr lang="en-US" sz="1400" b="1" dirty="0" smtClean="0">
                <a:solidFill>
                  <a:srgbClr val="262726"/>
                </a:solidFill>
              </a:rPr>
              <a:t>Out </a:t>
            </a:r>
            <a:r>
              <a:rPr lang="en-US" sz="1400" b="1" dirty="0">
                <a:solidFill>
                  <a:srgbClr val="262726"/>
                </a:solidFill>
              </a:rPr>
              <a:t>of Scope</a:t>
            </a:r>
          </a:p>
          <a:p>
            <a:pPr marL="117475" indent="-117475" algn="just" fontAlgn="base">
              <a:spcBef>
                <a:spcPct val="0"/>
              </a:spcBef>
              <a:spcAft>
                <a:spcPct val="0"/>
              </a:spcAft>
              <a:buFont typeface="Arial" panose="020B0604020202020204" pitchFamily="34" charset="0"/>
              <a:buChar char="•"/>
              <a:defRPr/>
            </a:pPr>
            <a:endParaRPr lang="en-US" sz="1400" dirty="0">
              <a:solidFill>
                <a:schemeClr val="tx1"/>
              </a:solidFill>
            </a:endParaRPr>
          </a:p>
          <a:p>
            <a:pPr marL="117475" indent="-117475" algn="just" fontAlgn="base">
              <a:spcBef>
                <a:spcPct val="0"/>
              </a:spcBef>
              <a:spcAft>
                <a:spcPct val="0"/>
              </a:spcAft>
              <a:buFont typeface="Arial" panose="020B0604020202020204" pitchFamily="34" charset="0"/>
              <a:buChar char="•"/>
              <a:defRPr/>
            </a:pPr>
            <a:r>
              <a:rPr lang="en-US" sz="1400" dirty="0">
                <a:solidFill>
                  <a:schemeClr val="tx1"/>
                </a:solidFill>
              </a:rPr>
              <a:t>Performance and security testing.</a:t>
            </a:r>
          </a:p>
          <a:p>
            <a:pPr marL="117475" indent="-117475" algn="just" fontAlgn="base">
              <a:spcBef>
                <a:spcPct val="0"/>
              </a:spcBef>
              <a:spcAft>
                <a:spcPct val="0"/>
              </a:spcAft>
              <a:buFont typeface="Arial" panose="020B0604020202020204" pitchFamily="34" charset="0"/>
              <a:buChar char="•"/>
              <a:defRPr/>
            </a:pPr>
            <a:r>
              <a:rPr lang="en-US" sz="1400" dirty="0">
                <a:solidFill>
                  <a:schemeClr val="tx1"/>
                </a:solidFill>
              </a:rPr>
              <a:t>Procurement of tools and licenses required for this project.</a:t>
            </a:r>
          </a:p>
          <a:p>
            <a:pPr marL="117475" indent="-117475" algn="just" fontAlgn="base">
              <a:spcBef>
                <a:spcPct val="0"/>
              </a:spcBef>
              <a:spcAft>
                <a:spcPct val="0"/>
              </a:spcAft>
              <a:buFont typeface="Arial" panose="020B0604020202020204" pitchFamily="34" charset="0"/>
              <a:buChar char="•"/>
              <a:defRPr/>
            </a:pPr>
            <a:r>
              <a:rPr lang="en-US" sz="1400" dirty="0">
                <a:solidFill>
                  <a:schemeClr val="tx1"/>
                </a:solidFill>
              </a:rPr>
              <a:t>Any other tasks which is not mentioned in “In Scope” section.</a:t>
            </a:r>
          </a:p>
          <a:p>
            <a:pPr marL="117475" indent="-117475" algn="just" fontAlgn="base">
              <a:spcBef>
                <a:spcPct val="0"/>
              </a:spcBef>
              <a:spcAft>
                <a:spcPct val="0"/>
              </a:spcAft>
              <a:buFont typeface="Arial" panose="020B0604020202020204" pitchFamily="34" charset="0"/>
              <a:buChar char="•"/>
              <a:defRPr/>
            </a:pPr>
            <a:endParaRPr lang="en-US" sz="1400" dirty="0">
              <a:solidFill>
                <a:srgbClr val="262726"/>
              </a:solidFill>
            </a:endParaRPr>
          </a:p>
        </p:txBody>
      </p:sp>
    </p:spTree>
    <p:extLst>
      <p:ext uri="{BB962C8B-B14F-4D97-AF65-F5344CB8AC3E}">
        <p14:creationId xmlns:p14="http://schemas.microsoft.com/office/powerpoint/2010/main" val="3821686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and Dependencies</a:t>
            </a:r>
            <a:endParaRPr lang="en-US" dirty="0"/>
          </a:p>
        </p:txBody>
      </p:sp>
      <p:sp>
        <p:nvSpPr>
          <p:cNvPr id="4" name="Slide Number Placeholder 3"/>
          <p:cNvSpPr>
            <a:spLocks noGrp="1"/>
          </p:cNvSpPr>
          <p:nvPr>
            <p:ph type="sldNum" sz="quarter" idx="4"/>
          </p:nvPr>
        </p:nvSpPr>
        <p:spPr/>
        <p:txBody>
          <a:bodyPr/>
          <a:lstStyle/>
          <a:p>
            <a:fld id="{7FE20F23-ECE5-46AA-9888-9B7D58C77937}" type="slidenum">
              <a:rPr lang="en-US" smtClean="0"/>
              <a:t>17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996754498"/>
              </p:ext>
            </p:extLst>
          </p:nvPr>
        </p:nvGraphicFramePr>
        <p:xfrm>
          <a:off x="422910" y="1360165"/>
          <a:ext cx="8412480" cy="4309120"/>
        </p:xfrm>
        <a:graphic>
          <a:graphicData uri="http://schemas.openxmlformats.org/drawingml/2006/table">
            <a:tbl>
              <a:tblPr/>
              <a:tblGrid>
                <a:gridCol w="807979"/>
                <a:gridCol w="7604501"/>
              </a:tblGrid>
              <a:tr h="206508">
                <a:tc>
                  <a:txBody>
                    <a:bodyPr/>
                    <a:lstStyle/>
                    <a:p>
                      <a:pPr algn="ctr" fontAlgn="t"/>
                      <a:r>
                        <a:rPr lang="en-US" sz="1000" b="1" i="0" u="none" strike="noStrike">
                          <a:solidFill>
                            <a:srgbClr val="000000"/>
                          </a:solidFill>
                          <a:effectLst/>
                          <a:latin typeface="Arial" panose="020B0604020202020204" pitchFamily="34" charset="0"/>
                        </a:rPr>
                        <a:t>S.No</a:t>
                      </a:r>
                    </a:p>
                  </a:txBody>
                  <a:tcPr marL="2615" marR="2615" marT="261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t"/>
                      <a:r>
                        <a:rPr lang="en-US" sz="1000" b="1" i="0" u="none" strike="noStrike">
                          <a:solidFill>
                            <a:srgbClr val="000000"/>
                          </a:solidFill>
                          <a:effectLst/>
                          <a:latin typeface="Arial" panose="020B0604020202020204" pitchFamily="34" charset="0"/>
                        </a:rPr>
                        <a:t>Assumptions Description</a:t>
                      </a:r>
                    </a:p>
                  </a:txBody>
                  <a:tcPr marL="2615" marR="2615" marT="26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r>
              <a:tr h="199624">
                <a:tc>
                  <a:txBody>
                    <a:bodyPr/>
                    <a:lstStyle/>
                    <a:p>
                      <a:pPr algn="ctr" fontAlgn="ctr"/>
                      <a:r>
                        <a:rPr lang="en-US" sz="1000" b="0" i="0" u="none" strike="noStrike">
                          <a:solidFill>
                            <a:srgbClr val="000000"/>
                          </a:solidFill>
                          <a:effectLst/>
                          <a:latin typeface="Arial" panose="020B0604020202020204" pitchFamily="34" charset="0"/>
                        </a:rPr>
                        <a:t>1</a:t>
                      </a:r>
                    </a:p>
                  </a:txBody>
                  <a:tcPr marL="2615" marR="2615" marT="261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a:solidFill>
                            <a:srgbClr val="000000"/>
                          </a:solidFill>
                          <a:effectLst/>
                          <a:latin typeface="Arial" panose="020B0604020202020204" pitchFamily="34" charset="0"/>
                        </a:rPr>
                        <a:t>Estimations is provided based on the SAFE Framework implementation else estimations would change.</a:t>
                      </a:r>
                    </a:p>
                  </a:txBody>
                  <a:tcPr marL="2615" marR="2615" marT="26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4178">
                <a:tc>
                  <a:txBody>
                    <a:bodyPr/>
                    <a:lstStyle/>
                    <a:p>
                      <a:pPr algn="ctr" fontAlgn="ctr"/>
                      <a:r>
                        <a:rPr lang="en-US" sz="1000" b="0" i="0" u="none" strike="noStrike">
                          <a:solidFill>
                            <a:srgbClr val="000000"/>
                          </a:solidFill>
                          <a:effectLst/>
                          <a:latin typeface="Arial" panose="020B0604020202020204" pitchFamily="34" charset="0"/>
                        </a:rPr>
                        <a:t>2</a:t>
                      </a:r>
                    </a:p>
                  </a:txBody>
                  <a:tcPr marL="2615" marR="2615" marT="261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a:solidFill>
                            <a:srgbClr val="000000"/>
                          </a:solidFill>
                          <a:effectLst/>
                          <a:latin typeface="Arial" panose="020B0604020202020204" pitchFamily="34" charset="0"/>
                        </a:rPr>
                        <a:t>Complexity (Simple : Medium : Complex) assumed is as follows :</a:t>
                      </a:r>
                      <a:br>
                        <a:rPr lang="en-US" sz="1000" b="0" i="0" u="none" strike="noStrike">
                          <a:solidFill>
                            <a:srgbClr val="000000"/>
                          </a:solidFill>
                          <a:effectLst/>
                          <a:latin typeface="Arial" panose="020B0604020202020204" pitchFamily="34" charset="0"/>
                        </a:rPr>
                      </a:br>
                      <a:r>
                        <a:rPr lang="en-US" sz="1000" b="0" i="0" u="none" strike="noStrike">
                          <a:solidFill>
                            <a:srgbClr val="000000"/>
                          </a:solidFill>
                          <a:effectLst/>
                          <a:latin typeface="Arial" panose="020B0604020202020204" pitchFamily="34" charset="0"/>
                        </a:rPr>
                        <a:t>0% : 60% : 40%</a:t>
                      </a:r>
                    </a:p>
                  </a:txBody>
                  <a:tcPr marL="2615" marR="2615" marT="26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9624">
                <a:tc>
                  <a:txBody>
                    <a:bodyPr/>
                    <a:lstStyle/>
                    <a:p>
                      <a:pPr algn="ctr" fontAlgn="ctr"/>
                      <a:r>
                        <a:rPr lang="en-US" sz="1000" b="0" i="0" u="none" strike="noStrike">
                          <a:solidFill>
                            <a:srgbClr val="000000"/>
                          </a:solidFill>
                          <a:effectLst/>
                          <a:latin typeface="Arial" panose="020B0604020202020204" pitchFamily="34" charset="0"/>
                        </a:rPr>
                        <a:t>3</a:t>
                      </a:r>
                    </a:p>
                  </a:txBody>
                  <a:tcPr marL="2615" marR="2615" marT="261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a:solidFill>
                            <a:srgbClr val="000000"/>
                          </a:solidFill>
                          <a:effectLst/>
                          <a:latin typeface="Arial" panose="020B0604020202020204" pitchFamily="34" charset="0"/>
                        </a:rPr>
                        <a:t>Execution would be carried out on stable environment.QA,PreProd and Prod Sandbox</a:t>
                      </a:r>
                    </a:p>
                  </a:txBody>
                  <a:tcPr marL="2615" marR="2615" marT="26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9624">
                <a:tc>
                  <a:txBody>
                    <a:bodyPr/>
                    <a:lstStyle/>
                    <a:p>
                      <a:pPr algn="ctr" fontAlgn="ctr"/>
                      <a:r>
                        <a:rPr lang="en-US" sz="1000" b="0" i="0" u="none" strike="noStrike">
                          <a:solidFill>
                            <a:srgbClr val="000000"/>
                          </a:solidFill>
                          <a:effectLst/>
                          <a:latin typeface="Arial" panose="020B0604020202020204" pitchFamily="34" charset="0"/>
                        </a:rPr>
                        <a:t>4</a:t>
                      </a:r>
                    </a:p>
                  </a:txBody>
                  <a:tcPr marL="2615" marR="2615" marT="261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a:solidFill>
                            <a:srgbClr val="000000"/>
                          </a:solidFill>
                          <a:effectLst/>
                          <a:latin typeface="Arial" panose="020B0604020202020204" pitchFamily="34" charset="0"/>
                        </a:rPr>
                        <a:t>Considering 3 Browsers for execution</a:t>
                      </a:r>
                    </a:p>
                  </a:txBody>
                  <a:tcPr marL="2615" marR="2615" marT="26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9624">
                <a:tc>
                  <a:txBody>
                    <a:bodyPr/>
                    <a:lstStyle/>
                    <a:p>
                      <a:pPr algn="ctr" fontAlgn="ctr"/>
                      <a:r>
                        <a:rPr lang="en-US" sz="1000" b="0" i="0" u="none" strike="noStrike">
                          <a:solidFill>
                            <a:srgbClr val="000000"/>
                          </a:solidFill>
                          <a:effectLst/>
                          <a:latin typeface="Arial" panose="020B0604020202020204" pitchFamily="34" charset="0"/>
                        </a:rPr>
                        <a:t>5</a:t>
                      </a:r>
                    </a:p>
                  </a:txBody>
                  <a:tcPr marL="2615" marR="2615" marT="261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a:solidFill>
                            <a:srgbClr val="000000"/>
                          </a:solidFill>
                          <a:effectLst/>
                          <a:latin typeface="Arial" panose="020B0604020202020204" pitchFamily="34" charset="0"/>
                        </a:rPr>
                        <a:t>Test Data to be provided for Automation in the format requested </a:t>
                      </a:r>
                    </a:p>
                  </a:txBody>
                  <a:tcPr marL="2615" marR="2615" marT="26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9624">
                <a:tc>
                  <a:txBody>
                    <a:bodyPr/>
                    <a:lstStyle/>
                    <a:p>
                      <a:pPr algn="ctr" fontAlgn="ctr"/>
                      <a:r>
                        <a:rPr lang="en-US" sz="1000" b="0" i="0" u="none" strike="noStrike">
                          <a:solidFill>
                            <a:srgbClr val="000000"/>
                          </a:solidFill>
                          <a:effectLst/>
                          <a:latin typeface="Arial" panose="020B0604020202020204" pitchFamily="34" charset="0"/>
                        </a:rPr>
                        <a:t>6</a:t>
                      </a:r>
                    </a:p>
                  </a:txBody>
                  <a:tcPr marL="2615" marR="2615" marT="261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a:solidFill>
                            <a:srgbClr val="000000"/>
                          </a:solidFill>
                          <a:effectLst/>
                          <a:latin typeface="Arial" panose="020B0604020202020204" pitchFamily="34" charset="0"/>
                        </a:rPr>
                        <a:t>Only English language is considered for automation</a:t>
                      </a:r>
                    </a:p>
                  </a:txBody>
                  <a:tcPr marL="2615" marR="2615" marT="26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9624">
                <a:tc>
                  <a:txBody>
                    <a:bodyPr/>
                    <a:lstStyle/>
                    <a:p>
                      <a:pPr algn="ctr" fontAlgn="ctr"/>
                      <a:r>
                        <a:rPr lang="en-US" sz="1000" b="0" i="0" u="none" strike="noStrike">
                          <a:solidFill>
                            <a:srgbClr val="000000"/>
                          </a:solidFill>
                          <a:effectLst/>
                          <a:latin typeface="Arial" panose="020B0604020202020204" pitchFamily="34" charset="0"/>
                        </a:rPr>
                        <a:t>7</a:t>
                      </a:r>
                    </a:p>
                  </a:txBody>
                  <a:tcPr marL="2615" marR="2615" marT="261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a:solidFill>
                            <a:srgbClr val="000000"/>
                          </a:solidFill>
                          <a:effectLst/>
                          <a:latin typeface="Arial" panose="020B0604020202020204" pitchFamily="34" charset="0"/>
                        </a:rPr>
                        <a:t>A dedicated QA Automation Test environment is provided </a:t>
                      </a:r>
                    </a:p>
                  </a:txBody>
                  <a:tcPr marL="2615" marR="2615" marT="26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6508">
                <a:tc>
                  <a:txBody>
                    <a:bodyPr/>
                    <a:lstStyle/>
                    <a:p>
                      <a:pPr algn="ctr" fontAlgn="ctr"/>
                      <a:r>
                        <a:rPr lang="en-US" sz="1000" b="0" i="0" u="none" strike="noStrike">
                          <a:solidFill>
                            <a:srgbClr val="000000"/>
                          </a:solidFill>
                          <a:effectLst/>
                          <a:latin typeface="Arial" panose="020B0604020202020204" pitchFamily="34" charset="0"/>
                        </a:rPr>
                        <a:t>8</a:t>
                      </a:r>
                    </a:p>
                  </a:txBody>
                  <a:tcPr marL="2615" marR="2615" marT="261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a:solidFill>
                            <a:srgbClr val="000000"/>
                          </a:solidFill>
                          <a:effectLst/>
                          <a:latin typeface="Arial" panose="020B0604020202020204" pitchFamily="34" charset="0"/>
                        </a:rPr>
                        <a:t># Test cases considered for automation are 100% of the total test cases</a:t>
                      </a:r>
                    </a:p>
                  </a:txBody>
                  <a:tcPr marL="2615" marR="2615" marT="26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6508">
                <a:tc>
                  <a:txBody>
                    <a:bodyPr/>
                    <a:lstStyle/>
                    <a:p>
                      <a:pPr algn="ctr" fontAlgn="ctr"/>
                      <a:r>
                        <a:rPr lang="en-US" sz="1000" b="0" i="0" u="none" strike="noStrike">
                          <a:solidFill>
                            <a:srgbClr val="000000"/>
                          </a:solidFill>
                          <a:effectLst/>
                          <a:latin typeface="Arial" panose="020B0604020202020204" pitchFamily="34" charset="0"/>
                        </a:rPr>
                        <a:t>9</a:t>
                      </a:r>
                    </a:p>
                  </a:txBody>
                  <a:tcPr marL="2615" marR="2615" marT="261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a:solidFill>
                            <a:srgbClr val="000000"/>
                          </a:solidFill>
                          <a:effectLst/>
                          <a:latin typeface="Arial" panose="020B0604020202020204" pitchFamily="34" charset="0"/>
                        </a:rPr>
                        <a:t>Esimation is done based on the Test scenarios outlined for SWOP in Complexity Definition tab</a:t>
                      </a:r>
                    </a:p>
                  </a:txBody>
                  <a:tcPr marL="2615" marR="2615" marT="26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6508">
                <a:tc>
                  <a:txBody>
                    <a:bodyPr/>
                    <a:lstStyle/>
                    <a:p>
                      <a:pPr algn="ctr" fontAlgn="ctr"/>
                      <a:r>
                        <a:rPr lang="en-US" sz="1000" b="0" i="0" u="none" strike="noStrike">
                          <a:solidFill>
                            <a:srgbClr val="000000"/>
                          </a:solidFill>
                          <a:effectLst/>
                          <a:latin typeface="Arial" panose="020B0604020202020204" pitchFamily="34" charset="0"/>
                        </a:rPr>
                        <a:t>10</a:t>
                      </a:r>
                    </a:p>
                  </a:txBody>
                  <a:tcPr marL="2615" marR="2615" marT="261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a:solidFill>
                            <a:srgbClr val="000000"/>
                          </a:solidFill>
                          <a:effectLst/>
                          <a:latin typeface="Arial" panose="020B0604020202020204" pitchFamily="34" charset="0"/>
                        </a:rPr>
                        <a:t>No of Browser consider for execution is IE and Chrome</a:t>
                      </a:r>
                    </a:p>
                  </a:txBody>
                  <a:tcPr marL="2615" marR="2615" marT="26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6508">
                <a:tc>
                  <a:txBody>
                    <a:bodyPr/>
                    <a:lstStyle/>
                    <a:p>
                      <a:pPr algn="ctr" fontAlgn="ctr"/>
                      <a:r>
                        <a:rPr lang="en-US" sz="1000" b="0" i="0" u="none" strike="noStrike">
                          <a:solidFill>
                            <a:srgbClr val="000000"/>
                          </a:solidFill>
                          <a:effectLst/>
                          <a:latin typeface="Arial" panose="020B0604020202020204" pitchFamily="34" charset="0"/>
                        </a:rPr>
                        <a:t>11</a:t>
                      </a:r>
                    </a:p>
                  </a:txBody>
                  <a:tcPr marL="2615" marR="2615" marT="261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a:solidFill>
                            <a:srgbClr val="000000"/>
                          </a:solidFill>
                          <a:effectLst/>
                          <a:latin typeface="Arial" panose="020B0604020202020204" pitchFamily="34" charset="0"/>
                        </a:rPr>
                        <a:t>No of test execution cosidered is QA,PreProd and Prod Sandbox</a:t>
                      </a:r>
                    </a:p>
                  </a:txBody>
                  <a:tcPr marL="2615" marR="2615" marT="26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6508">
                <a:tc>
                  <a:txBody>
                    <a:bodyPr/>
                    <a:lstStyle/>
                    <a:p>
                      <a:pPr algn="ctr" fontAlgn="ctr"/>
                      <a:r>
                        <a:rPr lang="en-US" sz="1000" b="0" i="0" u="none" strike="noStrike">
                          <a:solidFill>
                            <a:srgbClr val="000000"/>
                          </a:solidFill>
                          <a:effectLst/>
                          <a:latin typeface="Arial" panose="020B0604020202020204" pitchFamily="34" charset="0"/>
                        </a:rPr>
                        <a:t>12</a:t>
                      </a:r>
                    </a:p>
                  </a:txBody>
                  <a:tcPr marL="2615" marR="2615" marT="261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a:solidFill>
                            <a:srgbClr val="000000"/>
                          </a:solidFill>
                          <a:effectLst/>
                          <a:latin typeface="Arial" panose="020B0604020202020204" pitchFamily="34" charset="0"/>
                        </a:rPr>
                        <a:t>SWOP is a Salesforce application without any external interfaces</a:t>
                      </a:r>
                    </a:p>
                  </a:txBody>
                  <a:tcPr marL="2615" marR="2615" marT="26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6508">
                <a:tc>
                  <a:txBody>
                    <a:bodyPr/>
                    <a:lstStyle/>
                    <a:p>
                      <a:pPr algn="ctr" fontAlgn="ctr"/>
                      <a:r>
                        <a:rPr lang="en-US" sz="1000" b="0" i="0" u="none" strike="noStrike">
                          <a:solidFill>
                            <a:srgbClr val="000000"/>
                          </a:solidFill>
                          <a:effectLst/>
                          <a:latin typeface="Arial" panose="020B0604020202020204" pitchFamily="34" charset="0"/>
                        </a:rPr>
                        <a:t>13</a:t>
                      </a:r>
                    </a:p>
                  </a:txBody>
                  <a:tcPr marL="2615" marR="2615" marT="261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a:solidFill>
                            <a:srgbClr val="000000"/>
                          </a:solidFill>
                          <a:effectLst/>
                          <a:latin typeface="Arial" panose="020B0604020202020204" pitchFamily="34" charset="0"/>
                        </a:rPr>
                        <a:t>No of Hierarchical Roles considered for Automation 4 roles</a:t>
                      </a:r>
                    </a:p>
                  </a:txBody>
                  <a:tcPr marL="2615" marR="2615" marT="26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6508">
                <a:tc>
                  <a:txBody>
                    <a:bodyPr/>
                    <a:lstStyle/>
                    <a:p>
                      <a:pPr algn="ctr" fontAlgn="ctr"/>
                      <a:r>
                        <a:rPr lang="en-US" sz="1000" b="0" i="0" u="none" strike="noStrike">
                          <a:solidFill>
                            <a:srgbClr val="000000"/>
                          </a:solidFill>
                          <a:effectLst/>
                          <a:latin typeface="Arial" panose="020B0604020202020204" pitchFamily="34" charset="0"/>
                        </a:rPr>
                        <a:t>14</a:t>
                      </a:r>
                    </a:p>
                  </a:txBody>
                  <a:tcPr marL="2615" marR="2615" marT="261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a:solidFill>
                            <a:srgbClr val="000000"/>
                          </a:solidFill>
                          <a:effectLst/>
                          <a:latin typeface="Arial" panose="020B0604020202020204" pitchFamily="34" charset="0"/>
                        </a:rPr>
                        <a:t>Special set of Data(To fetch data from external sources) is out of scope for estimation</a:t>
                      </a:r>
                    </a:p>
                  </a:txBody>
                  <a:tcPr marL="2615" marR="2615" marT="26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6508">
                <a:tc>
                  <a:txBody>
                    <a:bodyPr/>
                    <a:lstStyle/>
                    <a:p>
                      <a:pPr algn="ctr" fontAlgn="ctr"/>
                      <a:r>
                        <a:rPr lang="en-US" sz="1000" b="0" i="0" u="none" strike="noStrike">
                          <a:solidFill>
                            <a:srgbClr val="000000"/>
                          </a:solidFill>
                          <a:effectLst/>
                          <a:latin typeface="Arial" panose="020B0604020202020204" pitchFamily="34" charset="0"/>
                        </a:rPr>
                        <a:t>15</a:t>
                      </a:r>
                    </a:p>
                  </a:txBody>
                  <a:tcPr marL="2615" marR="2615" marT="261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a:solidFill>
                            <a:srgbClr val="000000"/>
                          </a:solidFill>
                          <a:effectLst/>
                          <a:latin typeface="Arial" panose="020B0604020202020204" pitchFamily="34" charset="0"/>
                        </a:rPr>
                        <a:t>All the Test cases should be Functionally workig in a stable environment</a:t>
                      </a:r>
                    </a:p>
                  </a:txBody>
                  <a:tcPr marL="2615" marR="2615" marT="26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6508">
                <a:tc>
                  <a:txBody>
                    <a:bodyPr/>
                    <a:lstStyle/>
                    <a:p>
                      <a:pPr algn="ctr" fontAlgn="ctr"/>
                      <a:r>
                        <a:rPr lang="en-US" sz="1000" b="0" i="0" u="none" strike="noStrike">
                          <a:solidFill>
                            <a:srgbClr val="000000"/>
                          </a:solidFill>
                          <a:effectLst/>
                          <a:latin typeface="Arial" panose="020B0604020202020204" pitchFamily="34" charset="0"/>
                        </a:rPr>
                        <a:t>16</a:t>
                      </a:r>
                    </a:p>
                  </a:txBody>
                  <a:tcPr marL="2615" marR="2615" marT="261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a:solidFill>
                            <a:srgbClr val="000000"/>
                          </a:solidFill>
                          <a:effectLst/>
                          <a:latin typeface="Arial" panose="020B0604020202020204" pitchFamily="34" charset="0"/>
                        </a:rPr>
                        <a:t>Manual Testing in out of scope </a:t>
                      </a:r>
                    </a:p>
                  </a:txBody>
                  <a:tcPr marL="2615" marR="2615" marT="26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1059">
                <a:tc>
                  <a:txBody>
                    <a:bodyPr/>
                    <a:lstStyle/>
                    <a:p>
                      <a:pPr algn="ctr" fontAlgn="ctr"/>
                      <a:r>
                        <a:rPr lang="en-US" sz="1000" b="0" i="0" u="none" strike="noStrike">
                          <a:solidFill>
                            <a:srgbClr val="000000"/>
                          </a:solidFill>
                          <a:effectLst/>
                          <a:latin typeface="Arial" panose="020B0604020202020204" pitchFamily="34" charset="0"/>
                        </a:rPr>
                        <a:t>17</a:t>
                      </a:r>
                    </a:p>
                  </a:txBody>
                  <a:tcPr marL="2615" marR="2615" marT="261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a:solidFill>
                            <a:srgbClr val="000000"/>
                          </a:solidFill>
                          <a:effectLst/>
                          <a:latin typeface="Arial" panose="020B0604020202020204" pitchFamily="34" charset="0"/>
                        </a:rPr>
                        <a:t>All the dependencies related to systems, access &amp; requirements will be available at the time of  automation</a:t>
                      </a:r>
                    </a:p>
                  </a:txBody>
                  <a:tcPr marL="2615" marR="2615" marT="26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1059">
                <a:tc>
                  <a:txBody>
                    <a:bodyPr/>
                    <a:lstStyle/>
                    <a:p>
                      <a:pPr algn="ctr" fontAlgn="ctr"/>
                      <a:r>
                        <a:rPr lang="en-US" sz="1000" b="0" i="0" u="none" strike="noStrike">
                          <a:solidFill>
                            <a:srgbClr val="000000"/>
                          </a:solidFill>
                          <a:effectLst/>
                          <a:latin typeface="Arial" panose="020B0604020202020204" pitchFamily="34" charset="0"/>
                        </a:rPr>
                        <a:t>18</a:t>
                      </a:r>
                    </a:p>
                  </a:txBody>
                  <a:tcPr marL="2615" marR="2615" marT="261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Arial" panose="020B0604020202020204" pitchFamily="34" charset="0"/>
                        </a:rPr>
                        <a:t>In the absence of all the information required, the estimations are based on these assumptions. Any change in the assumption will require the estimation revalidation</a:t>
                      </a:r>
                    </a:p>
                  </a:txBody>
                  <a:tcPr marL="2615" marR="2615" marT="26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0017543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70" y="342900"/>
            <a:ext cx="8818626" cy="362474"/>
          </a:xfrm>
        </p:spPr>
        <p:txBody>
          <a:bodyPr>
            <a:noAutofit/>
          </a:bodyPr>
          <a:lstStyle/>
          <a:p>
            <a:r>
              <a:rPr lang="en-US" b="0" dirty="0">
                <a:solidFill>
                  <a:srgbClr val="6E267B"/>
                </a:solidFill>
              </a:rPr>
              <a:t>Project Duration And Road Map</a:t>
            </a:r>
          </a:p>
        </p:txBody>
      </p:sp>
      <p:sp>
        <p:nvSpPr>
          <p:cNvPr id="3" name="Content Placeholder 2"/>
          <p:cNvSpPr>
            <a:spLocks noGrp="1"/>
          </p:cNvSpPr>
          <p:nvPr>
            <p:ph idx="1"/>
          </p:nvPr>
        </p:nvSpPr>
        <p:spPr>
          <a:xfrm>
            <a:off x="811531" y="1297437"/>
            <a:ext cx="9388925" cy="997196"/>
          </a:xfrm>
        </p:spPr>
        <p:txBody>
          <a:bodyPr/>
          <a:lstStyle/>
          <a:p>
            <a:r>
              <a:rPr lang="en-US" sz="1800" dirty="0"/>
              <a:t>The following tables show the resource requirement and duration/schedule (Start date and end date may change based on the actual start date and holidays, if any).</a:t>
            </a:r>
          </a:p>
        </p:txBody>
      </p:sp>
      <p:sp>
        <p:nvSpPr>
          <p:cNvPr id="7" name="Rectangle 6"/>
          <p:cNvSpPr/>
          <p:nvPr/>
        </p:nvSpPr>
        <p:spPr>
          <a:xfrm>
            <a:off x="1986915" y="4848701"/>
            <a:ext cx="1638300" cy="312923"/>
          </a:xfrm>
          <a:prstGeom prst="rect">
            <a:avLst/>
          </a:prstGeom>
          <a:no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7030A0"/>
                </a:solidFill>
                <a:cs typeface="Arial" panose="020B0604020202020204" pitchFamily="34" charset="0"/>
              </a:rPr>
              <a:t>Deliverables</a:t>
            </a:r>
            <a:endParaRPr lang="en-IN" sz="1200" b="1" dirty="0" err="1">
              <a:solidFill>
                <a:srgbClr val="7030A0"/>
              </a:solidFill>
              <a:cs typeface="Arial" panose="020B0604020202020204" pitchFamily="34" charset="0"/>
            </a:endParaRPr>
          </a:p>
        </p:txBody>
      </p:sp>
      <p:sp>
        <p:nvSpPr>
          <p:cNvPr id="8" name="TextBox 7"/>
          <p:cNvSpPr txBox="1"/>
          <p:nvPr/>
        </p:nvSpPr>
        <p:spPr>
          <a:xfrm>
            <a:off x="1819276" y="5195914"/>
            <a:ext cx="3581399" cy="1200329"/>
          </a:xfrm>
          <a:prstGeom prst="rect">
            <a:avLst/>
          </a:prstGeom>
          <a:noFill/>
        </p:spPr>
        <p:txBody>
          <a:bodyPr wrap="square" rtlCol="0">
            <a:spAutoFit/>
          </a:bodyPr>
          <a:lstStyle/>
          <a:p>
            <a:pPr marL="285750" indent="-285750">
              <a:buFont typeface="Arial" panose="020B0604020202020204" pitchFamily="34" charset="0"/>
              <a:buChar char="•"/>
            </a:pPr>
            <a:r>
              <a:rPr lang="en-IN" sz="1200" dirty="0" smtClean="0"/>
              <a:t>Automation </a:t>
            </a:r>
            <a:r>
              <a:rPr lang="en-IN" sz="1200" dirty="0"/>
              <a:t>test plan</a:t>
            </a:r>
          </a:p>
          <a:p>
            <a:pPr marL="285750" indent="-285750">
              <a:buFont typeface="Arial" panose="020B0604020202020204" pitchFamily="34" charset="0"/>
              <a:buChar char="•"/>
            </a:pPr>
            <a:r>
              <a:rPr lang="en-IN" sz="1200" dirty="0"/>
              <a:t>Framework documentation</a:t>
            </a:r>
          </a:p>
          <a:p>
            <a:pPr marL="285750" indent="-285750">
              <a:buFont typeface="Arial" panose="020B0604020202020204" pitchFamily="34" charset="0"/>
              <a:buChar char="•"/>
            </a:pPr>
            <a:r>
              <a:rPr lang="en-IN" sz="1200" dirty="0"/>
              <a:t>Automation test </a:t>
            </a:r>
            <a:r>
              <a:rPr lang="en-IN" sz="1200" dirty="0" smtClean="0"/>
              <a:t>script</a:t>
            </a:r>
          </a:p>
          <a:p>
            <a:pPr marL="285750" indent="-285750">
              <a:buFont typeface="Arial" panose="020B0604020202020204" pitchFamily="34" charset="0"/>
              <a:buChar char="•"/>
            </a:pPr>
            <a:r>
              <a:rPr lang="en-IN" sz="1200" dirty="0" smtClean="0"/>
              <a:t>Automation Report</a:t>
            </a:r>
          </a:p>
          <a:p>
            <a:pPr marL="285750" indent="-285750">
              <a:buFont typeface="Arial" panose="020B0604020202020204" pitchFamily="34" charset="0"/>
              <a:buChar char="•"/>
            </a:pPr>
            <a:r>
              <a:rPr lang="en-IN" sz="1200" dirty="0"/>
              <a:t>Key automation metrics </a:t>
            </a:r>
          </a:p>
          <a:p>
            <a:pPr marL="285750" indent="-285750">
              <a:buFont typeface="Arial" panose="020B0604020202020204" pitchFamily="34" charset="0"/>
              <a:buChar char="•"/>
            </a:pPr>
            <a:endParaRPr lang="en-IN" sz="1200" dirty="0"/>
          </a:p>
        </p:txBody>
      </p:sp>
      <p:sp>
        <p:nvSpPr>
          <p:cNvPr id="6" name="Rectangle 5"/>
          <p:cNvSpPr/>
          <p:nvPr/>
        </p:nvSpPr>
        <p:spPr>
          <a:xfrm>
            <a:off x="5289868" y="5142230"/>
            <a:ext cx="5282882" cy="369332"/>
          </a:xfrm>
          <a:prstGeom prst="rect">
            <a:avLst/>
          </a:prstGeom>
        </p:spPr>
        <p:txBody>
          <a:bodyPr wrap="square">
            <a:spAutoFit/>
          </a:bodyPr>
          <a:lstStyle/>
          <a:p>
            <a:r>
              <a:rPr lang="en-US" b="1" dirty="0" smtClean="0">
                <a:solidFill>
                  <a:srgbClr val="000000"/>
                </a:solidFill>
                <a:latin typeface="Calibri" panose="020F0502020204030204" pitchFamily="34" charset="0"/>
              </a:rPr>
              <a:t>Estimates:# </a:t>
            </a:r>
            <a:r>
              <a:rPr lang="en-US" b="1" dirty="0">
                <a:solidFill>
                  <a:srgbClr val="000000"/>
                </a:solidFill>
                <a:latin typeface="Calibri" panose="020F0502020204030204" pitchFamily="34" charset="0"/>
              </a:rPr>
              <a:t>Person Days effort of Automation</a:t>
            </a:r>
            <a:r>
              <a:rPr lang="en-US" dirty="0"/>
              <a:t> </a:t>
            </a:r>
            <a:r>
              <a:rPr lang="en-US" b="1" dirty="0" smtClean="0">
                <a:solidFill>
                  <a:srgbClr val="000000"/>
                </a:solidFill>
                <a:latin typeface="Calibri" panose="020F0502020204030204" pitchFamily="34" charset="0"/>
              </a:rPr>
              <a:t>150</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0869302"/>
              </p:ext>
            </p:extLst>
          </p:nvPr>
        </p:nvGraphicFramePr>
        <p:xfrm>
          <a:off x="811538" y="2133599"/>
          <a:ext cx="10600176" cy="2496242"/>
        </p:xfrm>
        <a:graphic>
          <a:graphicData uri="http://schemas.openxmlformats.org/drawingml/2006/table">
            <a:tbl>
              <a:tblPr>
                <a:tableStyleId>{5C22544A-7EE6-4342-B048-85BDC9FD1C3A}</a:tableStyleId>
              </a:tblPr>
              <a:tblGrid>
                <a:gridCol w="2415363"/>
                <a:gridCol w="257951"/>
                <a:gridCol w="257951"/>
                <a:gridCol w="257951"/>
                <a:gridCol w="257951"/>
                <a:gridCol w="257951"/>
                <a:gridCol w="257951"/>
                <a:gridCol w="257951"/>
                <a:gridCol w="257951"/>
                <a:gridCol w="257951"/>
                <a:gridCol w="257951"/>
                <a:gridCol w="257951"/>
                <a:gridCol w="257951"/>
                <a:gridCol w="257951"/>
                <a:gridCol w="257951"/>
                <a:gridCol w="257951"/>
                <a:gridCol w="257951"/>
                <a:gridCol w="257951"/>
                <a:gridCol w="269675"/>
                <a:gridCol w="258052"/>
                <a:gridCol w="279651"/>
                <a:gridCol w="265668"/>
                <a:gridCol w="265668"/>
                <a:gridCol w="307617"/>
                <a:gridCol w="293634"/>
                <a:gridCol w="293634"/>
                <a:gridCol w="314607"/>
                <a:gridCol w="321599"/>
                <a:gridCol w="307617"/>
                <a:gridCol w="321599"/>
                <a:gridCol w="300625"/>
              </a:tblGrid>
              <a:tr h="209921">
                <a:tc>
                  <a:txBody>
                    <a:bodyPr/>
                    <a:lstStyle/>
                    <a:p>
                      <a:pPr algn="ctr" rtl="0" fontAlgn="ctr"/>
                      <a:r>
                        <a:rPr lang="en-US" sz="800" u="none" strike="noStrike" dirty="0">
                          <a:effectLst/>
                        </a:rPr>
                        <a:t>Phase</a:t>
                      </a:r>
                      <a:endParaRPr lang="en-US" sz="800" b="1" i="0" u="none" strike="noStrike" dirty="0">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dirty="0">
                          <a:effectLst/>
                        </a:rPr>
                        <a:t>W1</a:t>
                      </a:r>
                      <a:endParaRPr lang="en-US" sz="700" b="0" i="0" u="none" strike="noStrike" dirty="0">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a:effectLst/>
                        </a:rPr>
                        <a:t>W2</a:t>
                      </a:r>
                      <a:endParaRPr lang="en-US" sz="700" b="0" i="0" u="none" strike="noStrike">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a:effectLst/>
                        </a:rPr>
                        <a:t>W3</a:t>
                      </a:r>
                      <a:endParaRPr lang="en-US" sz="700" b="0" i="0" u="none" strike="noStrike">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dirty="0">
                          <a:effectLst/>
                        </a:rPr>
                        <a:t>W4</a:t>
                      </a:r>
                      <a:endParaRPr lang="en-US" sz="700" b="0" i="0" u="none" strike="noStrike" dirty="0">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a:effectLst/>
                        </a:rPr>
                        <a:t>W5</a:t>
                      </a:r>
                      <a:endParaRPr lang="en-US" sz="700" b="0" i="0" u="none" strike="noStrike">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a:effectLst/>
                        </a:rPr>
                        <a:t>W6</a:t>
                      </a:r>
                      <a:endParaRPr lang="en-US" sz="700" b="0" i="0" u="none" strike="noStrike">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a:effectLst/>
                        </a:rPr>
                        <a:t>W7</a:t>
                      </a:r>
                      <a:endParaRPr lang="en-US" sz="700" b="0" i="0" u="none" strike="noStrike">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a:effectLst/>
                        </a:rPr>
                        <a:t>W8</a:t>
                      </a:r>
                      <a:endParaRPr lang="en-US" sz="700" b="0" i="0" u="none" strike="noStrike">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a:effectLst/>
                        </a:rPr>
                        <a:t>W9</a:t>
                      </a:r>
                      <a:endParaRPr lang="en-US" sz="700" b="0" i="0" u="none" strike="noStrike">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a:effectLst/>
                        </a:rPr>
                        <a:t>W10</a:t>
                      </a:r>
                      <a:endParaRPr lang="en-US" sz="700" b="0" i="0" u="none" strike="noStrike">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a:effectLst/>
                        </a:rPr>
                        <a:t>W11</a:t>
                      </a:r>
                      <a:endParaRPr lang="en-US" sz="700" b="0" i="0" u="none" strike="noStrike">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a:effectLst/>
                        </a:rPr>
                        <a:t>W12</a:t>
                      </a:r>
                      <a:endParaRPr lang="en-US" sz="700" b="0" i="0" u="none" strike="noStrike">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a:effectLst/>
                        </a:rPr>
                        <a:t>W13</a:t>
                      </a:r>
                      <a:endParaRPr lang="en-US" sz="700" b="0" i="0" u="none" strike="noStrike">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a:effectLst/>
                        </a:rPr>
                        <a:t>W14</a:t>
                      </a:r>
                      <a:endParaRPr lang="en-US" sz="700" b="0" i="0" u="none" strike="noStrike">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a:effectLst/>
                        </a:rPr>
                        <a:t>W15</a:t>
                      </a:r>
                      <a:endParaRPr lang="en-US" sz="700" b="0" i="0" u="none" strike="noStrike">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a:effectLst/>
                        </a:rPr>
                        <a:t>W16</a:t>
                      </a:r>
                      <a:endParaRPr lang="en-US" sz="700" b="0" i="0" u="none" strike="noStrike">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a:effectLst/>
                        </a:rPr>
                        <a:t>W17</a:t>
                      </a:r>
                      <a:endParaRPr lang="en-US" sz="700" b="0" i="0" u="none" strike="noStrike">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dirty="0">
                          <a:effectLst/>
                        </a:rPr>
                        <a:t>W18</a:t>
                      </a:r>
                      <a:endParaRPr lang="en-US" sz="700" b="0" i="0" u="none" strike="noStrike" dirty="0">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dirty="0">
                          <a:effectLst/>
                        </a:rPr>
                        <a:t>W19</a:t>
                      </a:r>
                      <a:endParaRPr lang="en-US" sz="700" b="0" i="0" u="none" strike="noStrike" dirty="0">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dirty="0">
                          <a:effectLst/>
                        </a:rPr>
                        <a:t>W20</a:t>
                      </a:r>
                      <a:endParaRPr lang="en-US" sz="700" b="0" i="0" u="none" strike="noStrike" dirty="0">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dirty="0">
                          <a:effectLst/>
                        </a:rPr>
                        <a:t>W21</a:t>
                      </a:r>
                      <a:endParaRPr lang="en-US" sz="700" b="0" i="0" u="none" strike="noStrike" dirty="0">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dirty="0">
                          <a:effectLst/>
                        </a:rPr>
                        <a:t>W22</a:t>
                      </a:r>
                      <a:endParaRPr lang="en-US" sz="700" b="0" i="0" u="none" strike="noStrike" dirty="0">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dirty="0">
                          <a:effectLst/>
                        </a:rPr>
                        <a:t>W23</a:t>
                      </a:r>
                      <a:endParaRPr lang="en-US" sz="700" b="0" i="0" u="none" strike="noStrike" dirty="0">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dirty="0">
                          <a:effectLst/>
                        </a:rPr>
                        <a:t>W24</a:t>
                      </a:r>
                      <a:endParaRPr lang="en-US" sz="700" b="0" i="0" u="none" strike="noStrike" dirty="0">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dirty="0">
                          <a:effectLst/>
                        </a:rPr>
                        <a:t>W25</a:t>
                      </a:r>
                      <a:endParaRPr lang="en-US" sz="700" b="0" i="0" u="none" strike="noStrike" dirty="0">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dirty="0">
                          <a:effectLst/>
                        </a:rPr>
                        <a:t>W26</a:t>
                      </a:r>
                      <a:endParaRPr lang="en-US" sz="700" b="0" i="0" u="none" strike="noStrike" dirty="0">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dirty="0">
                          <a:effectLst/>
                        </a:rPr>
                        <a:t>W27</a:t>
                      </a:r>
                      <a:endParaRPr lang="en-US" sz="700" b="0" i="0" u="none" strike="noStrike" dirty="0">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dirty="0">
                          <a:effectLst/>
                        </a:rPr>
                        <a:t>W28</a:t>
                      </a:r>
                      <a:endParaRPr lang="en-US" sz="700" b="0" i="0" u="none" strike="noStrike" dirty="0">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dirty="0">
                          <a:effectLst/>
                        </a:rPr>
                        <a:t>W29</a:t>
                      </a:r>
                      <a:endParaRPr lang="en-US" sz="700" b="0" i="0" u="none" strike="noStrike" dirty="0">
                        <a:solidFill>
                          <a:srgbClr val="4D4F53"/>
                        </a:solidFill>
                        <a:effectLst/>
                        <a:latin typeface="Arial" panose="020B0604020202020204" pitchFamily="34" charset="0"/>
                      </a:endParaRPr>
                    </a:p>
                  </a:txBody>
                  <a:tcPr marL="3368" marR="3368" marT="3368" marB="0" anchor="ctr"/>
                </a:tc>
                <a:tc>
                  <a:txBody>
                    <a:bodyPr/>
                    <a:lstStyle/>
                    <a:p>
                      <a:pPr algn="ctr" rtl="0" fontAlgn="ctr"/>
                      <a:r>
                        <a:rPr lang="en-US" sz="700" u="none" strike="noStrike" dirty="0">
                          <a:effectLst/>
                        </a:rPr>
                        <a:t>W30</a:t>
                      </a:r>
                      <a:endParaRPr lang="en-US" sz="700" b="0" i="0" u="none" strike="noStrike" dirty="0">
                        <a:solidFill>
                          <a:srgbClr val="4D4F53"/>
                        </a:solidFill>
                        <a:effectLst/>
                        <a:latin typeface="Arial" panose="020B0604020202020204" pitchFamily="34" charset="0"/>
                      </a:endParaRPr>
                    </a:p>
                  </a:txBody>
                  <a:tcPr marL="3368" marR="3368" marT="3368" marB="0" anchor="ctr"/>
                </a:tc>
              </a:tr>
              <a:tr h="220671">
                <a:tc>
                  <a:txBody>
                    <a:bodyPr/>
                    <a:lstStyle/>
                    <a:p>
                      <a:pPr algn="ctr" rtl="0" fontAlgn="ctr"/>
                      <a:r>
                        <a:rPr lang="en-US" sz="800" u="none" strike="noStrike">
                          <a:effectLst/>
                        </a:rPr>
                        <a:t>KT and Analysis</a:t>
                      </a:r>
                      <a:endParaRPr lang="en-US" sz="800" b="0" i="0" u="none" strike="noStrike">
                        <a:solidFill>
                          <a:srgbClr val="4D4F53"/>
                        </a:solidFill>
                        <a:effectLst/>
                        <a:latin typeface="Arial" panose="020B0604020202020204" pitchFamily="34" charset="0"/>
                      </a:endParaRPr>
                    </a:p>
                  </a:txBody>
                  <a:tcPr marL="3368" marR="3368" marT="3368" marB="0" anchor="ct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C0000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C00000"/>
                    </a:solidFill>
                  </a:tcP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r>
              <a:tr h="220671">
                <a:tc>
                  <a:txBody>
                    <a:bodyPr/>
                    <a:lstStyle/>
                    <a:p>
                      <a:pPr algn="ctr" rtl="0" fontAlgn="ctr"/>
                      <a:r>
                        <a:rPr lang="en-US" sz="800" u="none" strike="noStrike">
                          <a:effectLst/>
                        </a:rPr>
                        <a:t>JIRA Setup and installation of cucumber supported plugins (Xray)</a:t>
                      </a:r>
                      <a:endParaRPr lang="en-US" sz="800" b="0" i="0" u="none" strike="noStrike">
                        <a:solidFill>
                          <a:srgbClr val="4D4F53"/>
                        </a:solidFill>
                        <a:effectLst/>
                        <a:latin typeface="Arial" panose="020B0604020202020204" pitchFamily="34" charset="0"/>
                      </a:endParaRPr>
                    </a:p>
                  </a:txBody>
                  <a:tcPr marL="3368" marR="3368" marT="3368"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FFC00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FFC000"/>
                    </a:solidFill>
                  </a:tcPr>
                </a:tc>
                <a:tc>
                  <a:txBody>
                    <a:bodyPr/>
                    <a:lstStyle/>
                    <a:p>
                      <a:pPr algn="ctr"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FFC00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rtl="0" fontAlgn="ctr"/>
                      <a:r>
                        <a:rPr lang="en-US" sz="400" u="none" strike="noStrike">
                          <a:effectLst/>
                        </a:rPr>
                        <a:t> </a:t>
                      </a:r>
                      <a:endParaRPr lang="en-US" sz="400" b="0" i="0" u="none" strike="noStrike">
                        <a:solidFill>
                          <a:srgbClr val="4D4F53"/>
                        </a:solidFill>
                        <a:effectLst/>
                        <a:latin typeface="Arial" panose="020B0604020202020204" pitchFamily="34" charset="0"/>
                      </a:endParaRPr>
                    </a:p>
                  </a:txBody>
                  <a:tcPr marL="3368" marR="3368" marT="3368"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rtl="0" fontAlgn="ctr"/>
                      <a:r>
                        <a:rPr lang="en-US" sz="400" u="none" strike="noStrike">
                          <a:effectLst/>
                        </a:rPr>
                        <a:t> </a:t>
                      </a:r>
                      <a:endParaRPr lang="en-US" sz="400" b="0" i="0" u="none" strike="noStrike">
                        <a:solidFill>
                          <a:srgbClr val="4D4F53"/>
                        </a:solidFill>
                        <a:effectLst/>
                        <a:latin typeface="Arial" panose="020B0604020202020204" pitchFamily="34" charset="0"/>
                      </a:endParaRPr>
                    </a:p>
                  </a:txBody>
                  <a:tcPr marL="3368" marR="3368" marT="3368"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r>
              <a:tr h="220671">
                <a:tc>
                  <a:txBody>
                    <a:bodyPr/>
                    <a:lstStyle/>
                    <a:p>
                      <a:pPr algn="ctr" rtl="0" fontAlgn="ctr"/>
                      <a:r>
                        <a:rPr lang="en-US" sz="800" u="none" strike="noStrike">
                          <a:effectLst/>
                        </a:rPr>
                        <a:t>Access Permission and User creations</a:t>
                      </a:r>
                      <a:endParaRPr lang="en-US" sz="800" b="0" i="0" u="none" strike="noStrike">
                        <a:solidFill>
                          <a:srgbClr val="4D4F53"/>
                        </a:solidFill>
                        <a:effectLst/>
                        <a:latin typeface="Arial" panose="020B0604020202020204" pitchFamily="34" charset="0"/>
                      </a:endParaRPr>
                    </a:p>
                  </a:txBody>
                  <a:tcPr marL="3368" marR="3368" marT="3368"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92D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r>
              <a:tr h="220671">
                <a:tc>
                  <a:txBody>
                    <a:bodyPr/>
                    <a:lstStyle/>
                    <a:p>
                      <a:pPr algn="ctr" rtl="0" fontAlgn="ctr"/>
                      <a:r>
                        <a:rPr lang="en-US" sz="800" u="none" strike="noStrike">
                          <a:effectLst/>
                        </a:rPr>
                        <a:t>Preparing Automation testplan, testsuite and Cucumber readiness</a:t>
                      </a:r>
                      <a:endParaRPr lang="en-US" sz="800" b="0" i="0" u="none" strike="noStrike">
                        <a:solidFill>
                          <a:srgbClr val="4D4F53"/>
                        </a:solidFill>
                        <a:effectLst/>
                        <a:latin typeface="Arial" panose="020B0604020202020204" pitchFamily="34" charset="0"/>
                      </a:endParaRPr>
                    </a:p>
                  </a:txBody>
                  <a:tcPr marL="3368" marR="3368" marT="3368"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00B050"/>
                    </a:solidFill>
                  </a:tcP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r>
              <a:tr h="220671">
                <a:tc>
                  <a:txBody>
                    <a:bodyPr/>
                    <a:lstStyle/>
                    <a:p>
                      <a:pPr algn="ctr" rtl="0" fontAlgn="ctr"/>
                      <a:r>
                        <a:rPr lang="en-US" sz="800" u="none" strike="noStrike">
                          <a:effectLst/>
                        </a:rPr>
                        <a:t>Gherkin script preparation for all the test cases which are in scope</a:t>
                      </a:r>
                      <a:endParaRPr lang="en-US" sz="800" b="0" i="0" u="none" strike="noStrike">
                        <a:solidFill>
                          <a:srgbClr val="4D4F53"/>
                        </a:solidFill>
                        <a:effectLst/>
                        <a:latin typeface="Arial" panose="020B0604020202020204" pitchFamily="34" charset="0"/>
                      </a:endParaRPr>
                    </a:p>
                  </a:txBody>
                  <a:tcPr marL="3368" marR="3368" marT="3368"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rtl="0" fontAlgn="ctr"/>
                      <a:r>
                        <a:rPr lang="en-US" sz="600" u="none" strike="noStrike">
                          <a:effectLst/>
                        </a:rPr>
                        <a:t> </a:t>
                      </a:r>
                      <a:endParaRPr lang="en-US" sz="600" b="0" i="0" u="none" strike="noStrike">
                        <a:solidFill>
                          <a:srgbClr val="4D4F53"/>
                        </a:solidFill>
                        <a:effectLst/>
                        <a:latin typeface="Arial" panose="020B0604020202020204" pitchFamily="34" charset="0"/>
                      </a:endParaRPr>
                    </a:p>
                  </a:txBody>
                  <a:tcPr marL="3368" marR="3368" marT="3368" marB="0" anchor="ctr"/>
                </a:tc>
                <a:tc>
                  <a:txBody>
                    <a:bodyPr/>
                    <a:lstStyle/>
                    <a:p>
                      <a:pPr algn="l" rtl="0" fontAlgn="ctr"/>
                      <a:r>
                        <a:rPr lang="en-US" sz="600" u="none" strike="noStrike">
                          <a:effectLst/>
                        </a:rPr>
                        <a:t> </a:t>
                      </a:r>
                      <a:endParaRPr lang="en-US" sz="600" b="0" i="0" u="none" strike="noStrike">
                        <a:solidFill>
                          <a:srgbClr val="4D4F53"/>
                        </a:solidFill>
                        <a:effectLst/>
                        <a:latin typeface="Arial" panose="020B0604020202020204" pitchFamily="34" charset="0"/>
                      </a:endParaRPr>
                    </a:p>
                  </a:txBody>
                  <a:tcPr marL="3368" marR="3368" marT="3368" marB="0" anchor="ctr"/>
                </a:tc>
                <a:tc>
                  <a:txBody>
                    <a:bodyPr/>
                    <a:lstStyle/>
                    <a:p>
                      <a:pPr algn="l" rtl="0" fontAlgn="ctr"/>
                      <a:r>
                        <a:rPr lang="en-US" sz="600" u="none" strike="noStrike">
                          <a:effectLst/>
                        </a:rPr>
                        <a:t> </a:t>
                      </a:r>
                      <a:endParaRPr lang="en-US" sz="600" b="0" i="0" u="none" strike="noStrike">
                        <a:solidFill>
                          <a:srgbClr val="4D4F53"/>
                        </a:solidFill>
                        <a:effectLst/>
                        <a:latin typeface="Arial" panose="020B0604020202020204" pitchFamily="34" charset="0"/>
                      </a:endParaRPr>
                    </a:p>
                  </a:txBody>
                  <a:tcPr marL="3368" marR="3368" marT="3368" marB="0" anchor="ctr"/>
                </a:tc>
                <a:tc>
                  <a:txBody>
                    <a:bodyPr/>
                    <a:lstStyle/>
                    <a:p>
                      <a:pPr algn="l" rtl="0" fontAlgn="ctr"/>
                      <a:r>
                        <a:rPr lang="en-US" sz="600" u="none" strike="noStrike">
                          <a:effectLst/>
                        </a:rPr>
                        <a:t> </a:t>
                      </a:r>
                      <a:endParaRPr lang="en-US" sz="600" b="0" i="0" u="none" strike="noStrike">
                        <a:solidFill>
                          <a:srgbClr val="4D4F53"/>
                        </a:solidFill>
                        <a:effectLst/>
                        <a:latin typeface="Arial" panose="020B0604020202020204" pitchFamily="34" charset="0"/>
                      </a:endParaRPr>
                    </a:p>
                  </a:txBody>
                  <a:tcPr marL="3368" marR="3368" marT="3368" marB="0" anchor="ctr"/>
                </a:tc>
                <a:tc>
                  <a:txBody>
                    <a:bodyPr/>
                    <a:lstStyle/>
                    <a:p>
                      <a:pPr algn="l" rtl="0" fontAlgn="ctr"/>
                      <a:r>
                        <a:rPr lang="en-US" sz="600" u="none" strike="noStrike">
                          <a:effectLst/>
                        </a:rPr>
                        <a:t> </a:t>
                      </a:r>
                      <a:endParaRPr lang="en-US" sz="600" b="0" i="0" u="none" strike="noStrike">
                        <a:solidFill>
                          <a:srgbClr val="4D4F53"/>
                        </a:solidFill>
                        <a:effectLst/>
                        <a:latin typeface="Arial" panose="020B0604020202020204" pitchFamily="34" charset="0"/>
                      </a:endParaRPr>
                    </a:p>
                  </a:txBody>
                  <a:tcPr marL="3368" marR="3368" marT="3368" marB="0" anchor="ct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00B0F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00B0F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00B0F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00B0F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00B0F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00B0F0"/>
                    </a:solidFill>
                  </a:tcP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r>
              <a:tr h="220671">
                <a:tc>
                  <a:txBody>
                    <a:bodyPr/>
                    <a:lstStyle/>
                    <a:p>
                      <a:pPr algn="ctr" rtl="0" fontAlgn="ctr"/>
                      <a:r>
                        <a:rPr lang="en-US" sz="800" u="none" strike="noStrike">
                          <a:effectLst/>
                        </a:rPr>
                        <a:t>Jenkins server and Repository setup for the CICD</a:t>
                      </a:r>
                      <a:endParaRPr lang="en-US" sz="800" b="0" i="0" u="none" strike="noStrike">
                        <a:solidFill>
                          <a:srgbClr val="4D4F53"/>
                        </a:solidFill>
                        <a:effectLst/>
                        <a:latin typeface="Arial" panose="020B0604020202020204" pitchFamily="34" charset="0"/>
                      </a:endParaRPr>
                    </a:p>
                  </a:txBody>
                  <a:tcPr marL="3368" marR="3368" marT="3368"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0070C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0070C0"/>
                    </a:solidFill>
                  </a:tcP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r>
              <a:tr h="220671">
                <a:tc>
                  <a:txBody>
                    <a:bodyPr/>
                    <a:lstStyle/>
                    <a:p>
                      <a:pPr algn="ctr" rtl="0" fontAlgn="ctr"/>
                      <a:r>
                        <a:rPr lang="en-US" sz="800" u="none" strike="noStrike">
                          <a:effectLst/>
                        </a:rPr>
                        <a:t>Users creation and access permission</a:t>
                      </a:r>
                      <a:endParaRPr lang="en-US" sz="800" b="0" i="0" u="none" strike="noStrike">
                        <a:solidFill>
                          <a:srgbClr val="4D4F53"/>
                        </a:solidFill>
                        <a:effectLst/>
                        <a:latin typeface="Arial" panose="020B0604020202020204" pitchFamily="34" charset="0"/>
                      </a:endParaRPr>
                    </a:p>
                  </a:txBody>
                  <a:tcPr marL="3368" marR="3368" marT="3368"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002060"/>
                    </a:solidFill>
                  </a:tcP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r>
              <a:tr h="220671">
                <a:tc>
                  <a:txBody>
                    <a:bodyPr/>
                    <a:lstStyle/>
                    <a:p>
                      <a:pPr algn="ctr" rtl="0" fontAlgn="ctr"/>
                      <a:r>
                        <a:rPr lang="en-US" sz="800" u="none" strike="noStrike">
                          <a:effectLst/>
                        </a:rPr>
                        <a:t>Framework customization for Unilever Project</a:t>
                      </a:r>
                      <a:endParaRPr lang="en-US" sz="800" b="0" i="0" u="none" strike="noStrike">
                        <a:solidFill>
                          <a:srgbClr val="4D4F53"/>
                        </a:solidFill>
                        <a:effectLst/>
                        <a:latin typeface="Arial" panose="020B0604020202020204" pitchFamily="34" charset="0"/>
                      </a:endParaRPr>
                    </a:p>
                  </a:txBody>
                  <a:tcPr marL="3368" marR="3368" marT="3368"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7030A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7030A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r>
              <a:tr h="220671">
                <a:tc>
                  <a:txBody>
                    <a:bodyPr/>
                    <a:lstStyle/>
                    <a:p>
                      <a:pPr algn="ctr" rtl="0" fontAlgn="ctr"/>
                      <a:r>
                        <a:rPr lang="en-US" sz="800" u="none" strike="noStrike">
                          <a:effectLst/>
                        </a:rPr>
                        <a:t>Automation script preparation and execution</a:t>
                      </a:r>
                      <a:endParaRPr lang="en-US" sz="800" b="0" i="0" u="none" strike="noStrike">
                        <a:solidFill>
                          <a:srgbClr val="4D4F53"/>
                        </a:solidFill>
                        <a:effectLst/>
                        <a:latin typeface="Arial" panose="020B0604020202020204" pitchFamily="34" charset="0"/>
                      </a:endParaRPr>
                    </a:p>
                  </a:txBody>
                  <a:tcPr marL="3368" marR="3368" marT="3368"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E37222"/>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E37222"/>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E37222"/>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E37222"/>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E37222"/>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E37222"/>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E37222"/>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E37222"/>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r>
              <a:tr h="220671">
                <a:tc>
                  <a:txBody>
                    <a:bodyPr/>
                    <a:lstStyle/>
                    <a:p>
                      <a:pPr algn="ctr" rtl="0" fontAlgn="ctr"/>
                      <a:r>
                        <a:rPr lang="en-US" sz="800" u="none" strike="noStrike" dirty="0">
                          <a:effectLst/>
                        </a:rPr>
                        <a:t>Maintenance and support</a:t>
                      </a:r>
                      <a:endParaRPr lang="en-US" sz="800" b="0" i="0" u="none" strike="noStrike" dirty="0">
                        <a:solidFill>
                          <a:srgbClr val="4D4F53"/>
                        </a:solidFill>
                        <a:effectLst/>
                        <a:latin typeface="Arial" panose="020B0604020202020204" pitchFamily="34" charset="0"/>
                      </a:endParaRPr>
                    </a:p>
                  </a:txBody>
                  <a:tcPr marL="3368" marR="3368" marT="3368"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3368" marR="3368" marT="3368"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F0506E"/>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F0506E"/>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F0506E"/>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3368" marR="3368" marT="3368" marB="0">
                    <a:solidFill>
                      <a:srgbClr val="F0506E"/>
                    </a:solidFill>
                  </a:tcPr>
                </a:tc>
              </a:tr>
            </a:tbl>
          </a:graphicData>
        </a:graphic>
      </p:graphicFrame>
    </p:spTree>
    <p:extLst>
      <p:ext uri="{BB962C8B-B14F-4D97-AF65-F5344CB8AC3E}">
        <p14:creationId xmlns:p14="http://schemas.microsoft.com/office/powerpoint/2010/main" val="40334940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Loading</a:t>
            </a:r>
            <a:endParaRPr lang="en-US" dirty="0"/>
          </a:p>
        </p:txBody>
      </p:sp>
      <p:sp>
        <p:nvSpPr>
          <p:cNvPr id="4" name="Slide Number Placeholder 3"/>
          <p:cNvSpPr>
            <a:spLocks noGrp="1"/>
          </p:cNvSpPr>
          <p:nvPr>
            <p:ph type="sldNum" sz="quarter" idx="4"/>
          </p:nvPr>
        </p:nvSpPr>
        <p:spPr/>
        <p:txBody>
          <a:bodyPr/>
          <a:lstStyle/>
          <a:p>
            <a:fld id="{7FE20F23-ECE5-46AA-9888-9B7D58C77937}" type="slidenum">
              <a:rPr lang="en-US" smtClean="0"/>
              <a:t>19</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782678865"/>
              </p:ext>
            </p:extLst>
          </p:nvPr>
        </p:nvGraphicFramePr>
        <p:xfrm>
          <a:off x="960112" y="1459707"/>
          <a:ext cx="10479031" cy="2783111"/>
        </p:xfrm>
        <a:graphic>
          <a:graphicData uri="http://schemas.openxmlformats.org/drawingml/2006/table">
            <a:tbl>
              <a:tblPr>
                <a:tableStyleId>{5C22544A-7EE6-4342-B048-85BDC9FD1C3A}</a:tableStyleId>
              </a:tblPr>
              <a:tblGrid>
                <a:gridCol w="1195221"/>
                <a:gridCol w="667100"/>
                <a:gridCol w="528121"/>
                <a:gridCol w="528121"/>
                <a:gridCol w="729901"/>
                <a:gridCol w="326341"/>
                <a:gridCol w="528121"/>
                <a:gridCol w="528121"/>
                <a:gridCol w="528121"/>
                <a:gridCol w="528121"/>
                <a:gridCol w="834727"/>
                <a:gridCol w="475488"/>
                <a:gridCol w="548640"/>
                <a:gridCol w="531587"/>
                <a:gridCol w="667100"/>
                <a:gridCol w="667100"/>
                <a:gridCol w="667100"/>
              </a:tblGrid>
              <a:tr h="544253">
                <a:tc rowSpan="3">
                  <a:txBody>
                    <a:bodyPr/>
                    <a:lstStyle/>
                    <a:p>
                      <a:pPr algn="ctr" rtl="0" fontAlgn="ctr"/>
                      <a:r>
                        <a:rPr lang="en-US" sz="1400" u="none" strike="noStrike" dirty="0">
                          <a:effectLst/>
                        </a:rPr>
                        <a:t>Roles</a:t>
                      </a:r>
                      <a:endParaRPr lang="en-US" sz="1400" b="1" i="0" u="none" strike="noStrike" dirty="0">
                        <a:solidFill>
                          <a:srgbClr val="FFFFFF"/>
                        </a:solidFill>
                        <a:effectLst/>
                        <a:latin typeface="Arial" panose="020B0604020202020204" pitchFamily="34" charset="0"/>
                      </a:endParaRPr>
                    </a:p>
                  </a:txBody>
                  <a:tcPr marL="6350" marR="6350" marT="6350" marB="0" anchor="ctr">
                    <a:solidFill>
                      <a:schemeClr val="accent2">
                        <a:lumMod val="60000"/>
                        <a:lumOff val="40000"/>
                      </a:schemeClr>
                    </a:solidFill>
                  </a:tcPr>
                </a:tc>
                <a:tc gridSpan="4">
                  <a:txBody>
                    <a:bodyPr/>
                    <a:lstStyle/>
                    <a:p>
                      <a:pPr algn="ctr" fontAlgn="ctr"/>
                      <a:r>
                        <a:rPr lang="en-US" sz="1800" u="none" strike="noStrike" dirty="0">
                          <a:solidFill>
                            <a:schemeClr val="bg1"/>
                          </a:solidFill>
                          <a:effectLst/>
                        </a:rPr>
                        <a:t>Sep</a:t>
                      </a:r>
                      <a:endParaRPr lang="en-US" sz="1800" b="1" i="0" u="none" strike="noStrike" dirty="0">
                        <a:solidFill>
                          <a:schemeClr val="bg1"/>
                        </a:solidFill>
                        <a:effectLst/>
                        <a:latin typeface="Calibri" panose="020F0502020204030204" pitchFamily="34" charset="0"/>
                      </a:endParaRPr>
                    </a:p>
                  </a:txBody>
                  <a:tcPr marL="6350" marR="6350" marT="6350" marB="0" anchor="ctr">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ctr"/>
                      <a:r>
                        <a:rPr lang="en-US" sz="1800" u="none" strike="noStrike">
                          <a:solidFill>
                            <a:schemeClr val="bg1"/>
                          </a:solidFill>
                          <a:effectLst/>
                        </a:rPr>
                        <a:t>Oct</a:t>
                      </a:r>
                      <a:endParaRPr lang="en-US" sz="1800" b="1" i="0" u="none" strike="noStrike">
                        <a:solidFill>
                          <a:schemeClr val="bg1"/>
                        </a:solidFill>
                        <a:effectLst/>
                        <a:latin typeface="Calibri" panose="020F0502020204030204" pitchFamily="34" charset="0"/>
                      </a:endParaRPr>
                    </a:p>
                  </a:txBody>
                  <a:tcPr marL="6350" marR="6350" marT="6350" marB="0" anchor="ctr">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800" u="none" strike="noStrike">
                          <a:solidFill>
                            <a:schemeClr val="bg1"/>
                          </a:solidFill>
                          <a:effectLst/>
                        </a:rPr>
                        <a:t>Nov</a:t>
                      </a:r>
                      <a:endParaRPr lang="en-US" sz="1800" b="1" i="0" u="none" strike="noStrike">
                        <a:solidFill>
                          <a:schemeClr val="bg1"/>
                        </a:solidFill>
                        <a:effectLst/>
                        <a:latin typeface="Calibri" panose="020F0502020204030204" pitchFamily="34" charset="0"/>
                      </a:endParaRPr>
                    </a:p>
                  </a:txBody>
                  <a:tcPr marL="6350" marR="6350" marT="6350" marB="0" anchor="ctr">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lgn="ctr" fontAlgn="ctr"/>
                      <a:r>
                        <a:rPr lang="en-US" sz="1800" u="none" strike="noStrike">
                          <a:solidFill>
                            <a:schemeClr val="bg1"/>
                          </a:solidFill>
                          <a:effectLst/>
                        </a:rPr>
                        <a:t>Dec</a:t>
                      </a:r>
                      <a:endParaRPr lang="en-US" sz="1800" b="1" i="0" u="none" strike="noStrike">
                        <a:solidFill>
                          <a:schemeClr val="bg1"/>
                        </a:solidFill>
                        <a:effectLst/>
                        <a:latin typeface="Calibri" panose="020F0502020204030204" pitchFamily="34" charset="0"/>
                      </a:endParaRPr>
                    </a:p>
                  </a:txBody>
                  <a:tcPr marL="6350" marR="6350" marT="6350" marB="0" anchor="ctr">
                    <a:solidFill>
                      <a:srgbClr val="0070C0"/>
                    </a:solidFill>
                  </a:tcPr>
                </a:tc>
                <a:tc hMerge="1">
                  <a:txBody>
                    <a:bodyPr/>
                    <a:lstStyle/>
                    <a:p>
                      <a:endParaRPr lang="en-US"/>
                    </a:p>
                  </a:txBody>
                  <a:tcPr/>
                </a:tc>
                <a:tc hMerge="1">
                  <a:txBody>
                    <a:bodyPr/>
                    <a:lstStyle/>
                    <a:p>
                      <a:endParaRPr lang="en-US"/>
                    </a:p>
                  </a:txBody>
                  <a:tcPr/>
                </a:tc>
              </a:tr>
              <a:tr h="606099">
                <a:tc vMerge="1">
                  <a:txBody>
                    <a:bodyPr/>
                    <a:lstStyle/>
                    <a:p>
                      <a:endParaRPr lang="en-US"/>
                    </a:p>
                  </a:txBody>
                  <a:tcPr/>
                </a:tc>
                <a:tc>
                  <a:txBody>
                    <a:bodyPr/>
                    <a:lstStyle/>
                    <a:p>
                      <a:pPr algn="ctr" rtl="0" fontAlgn="ctr"/>
                      <a:r>
                        <a:rPr lang="en-US" sz="1400" u="none" strike="noStrike">
                          <a:effectLst/>
                        </a:rPr>
                        <a:t>Analysis &amp; KT</a:t>
                      </a:r>
                      <a:endParaRPr lang="en-US" sz="1400" b="1" i="0" u="none" strike="noStrike">
                        <a:solidFill>
                          <a:srgbClr val="FFFFFF"/>
                        </a:solidFill>
                        <a:effectLst/>
                        <a:latin typeface="Arial" panose="020B0604020202020204" pitchFamily="34" charset="0"/>
                      </a:endParaRPr>
                    </a:p>
                  </a:txBody>
                  <a:tcPr marL="6350" marR="6350" marT="6350" marB="0" anchor="ctr">
                    <a:solidFill>
                      <a:srgbClr val="0070C0"/>
                    </a:solidFill>
                  </a:tcPr>
                </a:tc>
                <a:tc gridSpan="2">
                  <a:txBody>
                    <a:bodyPr/>
                    <a:lstStyle/>
                    <a:p>
                      <a:pPr algn="ctr" rtl="0" fontAlgn="ctr"/>
                      <a:r>
                        <a:rPr lang="en-US" sz="1400" u="none" strike="noStrike" dirty="0">
                          <a:solidFill>
                            <a:schemeClr val="bg1"/>
                          </a:solidFill>
                          <a:effectLst/>
                        </a:rPr>
                        <a:t>JIRA Setup</a:t>
                      </a:r>
                      <a:endParaRPr lang="en-US" sz="1400" b="1" i="0" u="none" strike="noStrike" dirty="0">
                        <a:solidFill>
                          <a:schemeClr val="bg1"/>
                        </a:solidFill>
                        <a:effectLst/>
                        <a:latin typeface="Arial" panose="020B0604020202020204" pitchFamily="34" charset="0"/>
                      </a:endParaRPr>
                    </a:p>
                  </a:txBody>
                  <a:tcPr marL="6350" marR="6350" marT="6350" marB="0" anchor="ctr">
                    <a:solidFill>
                      <a:srgbClr val="0070C0"/>
                    </a:solidFill>
                  </a:tcPr>
                </a:tc>
                <a:tc hMerge="1">
                  <a:txBody>
                    <a:bodyPr/>
                    <a:lstStyle/>
                    <a:p>
                      <a:endParaRPr lang="en-US"/>
                    </a:p>
                  </a:txBody>
                  <a:tcPr/>
                </a:tc>
                <a:tc>
                  <a:txBody>
                    <a:bodyPr/>
                    <a:lstStyle/>
                    <a:p>
                      <a:pPr algn="ctr" rtl="0" fontAlgn="ctr"/>
                      <a:r>
                        <a:rPr lang="en-US" sz="1400" u="none" strike="noStrike" dirty="0" smtClean="0">
                          <a:solidFill>
                            <a:schemeClr val="bg1"/>
                          </a:solidFill>
                          <a:effectLst/>
                        </a:rPr>
                        <a:t>Test Planning</a:t>
                      </a:r>
                      <a:endParaRPr lang="en-US" sz="1400" b="1" i="0" u="none" strike="noStrike" dirty="0">
                        <a:solidFill>
                          <a:schemeClr val="bg1"/>
                        </a:solidFill>
                        <a:effectLst/>
                        <a:latin typeface="Arial" panose="020B0604020202020204" pitchFamily="34" charset="0"/>
                      </a:endParaRPr>
                    </a:p>
                  </a:txBody>
                  <a:tcPr marL="6350" marR="6350" marT="6350" marB="0" anchor="ctr">
                    <a:solidFill>
                      <a:srgbClr val="0070C0"/>
                    </a:solidFill>
                  </a:tcPr>
                </a:tc>
                <a:tc gridSpan="3">
                  <a:txBody>
                    <a:bodyPr/>
                    <a:lstStyle/>
                    <a:p>
                      <a:pPr algn="ctr" rtl="0" fontAlgn="ctr"/>
                      <a:r>
                        <a:rPr lang="en-US" sz="1400" u="none" strike="noStrike" dirty="0">
                          <a:solidFill>
                            <a:schemeClr val="bg1"/>
                          </a:solidFill>
                          <a:effectLst/>
                        </a:rPr>
                        <a:t>Gherkin Scripting</a:t>
                      </a:r>
                      <a:endParaRPr lang="en-US" sz="1400" b="1" i="0" u="none" strike="noStrike" dirty="0">
                        <a:solidFill>
                          <a:schemeClr val="bg1"/>
                        </a:solidFill>
                        <a:effectLst/>
                        <a:latin typeface="Arial" panose="020B0604020202020204" pitchFamily="34" charset="0"/>
                      </a:endParaRPr>
                    </a:p>
                  </a:txBody>
                  <a:tcPr marL="6350" marR="6350" marT="6350" marB="0" anchor="ctr">
                    <a:solidFill>
                      <a:srgbClr val="0070C0"/>
                    </a:solidFill>
                  </a:tcPr>
                </a:tc>
                <a:tc hMerge="1">
                  <a:txBody>
                    <a:bodyPr/>
                    <a:lstStyle/>
                    <a:p>
                      <a:endParaRPr lang="en-US"/>
                    </a:p>
                  </a:txBody>
                  <a:tcPr/>
                </a:tc>
                <a:tc hMerge="1">
                  <a:txBody>
                    <a:bodyPr/>
                    <a:lstStyle/>
                    <a:p>
                      <a:endParaRPr lang="en-US"/>
                    </a:p>
                  </a:txBody>
                  <a:tcPr/>
                </a:tc>
                <a:tc gridSpan="2">
                  <a:txBody>
                    <a:bodyPr/>
                    <a:lstStyle/>
                    <a:p>
                      <a:pPr algn="ctr" rtl="0" fontAlgn="ctr"/>
                      <a:r>
                        <a:rPr lang="en-US" sz="1400" u="none" strike="noStrike" dirty="0">
                          <a:solidFill>
                            <a:schemeClr val="bg1"/>
                          </a:solidFill>
                          <a:effectLst/>
                        </a:rPr>
                        <a:t>Jenkins Setup</a:t>
                      </a:r>
                      <a:endParaRPr lang="en-US" sz="1400" b="1" i="0" u="none" strike="noStrike" dirty="0">
                        <a:solidFill>
                          <a:schemeClr val="bg1"/>
                        </a:solidFill>
                        <a:effectLst/>
                        <a:latin typeface="Arial" panose="020B0604020202020204" pitchFamily="34" charset="0"/>
                      </a:endParaRPr>
                    </a:p>
                  </a:txBody>
                  <a:tcPr marL="6350" marR="6350" marT="6350" marB="0" anchor="ctr">
                    <a:solidFill>
                      <a:srgbClr val="0070C0"/>
                    </a:solidFill>
                  </a:tcPr>
                </a:tc>
                <a:tc hMerge="1">
                  <a:txBody>
                    <a:bodyPr/>
                    <a:lstStyle/>
                    <a:p>
                      <a:endParaRPr lang="en-US"/>
                    </a:p>
                  </a:txBody>
                  <a:tcPr/>
                </a:tc>
                <a:tc>
                  <a:txBody>
                    <a:bodyPr/>
                    <a:lstStyle/>
                    <a:p>
                      <a:pPr algn="ctr" rtl="0" fontAlgn="ctr"/>
                      <a:r>
                        <a:rPr lang="en-US" sz="1100" u="none" strike="noStrike" dirty="0">
                          <a:solidFill>
                            <a:schemeClr val="bg1"/>
                          </a:solidFill>
                          <a:effectLst/>
                        </a:rPr>
                        <a:t>Framework </a:t>
                      </a:r>
                      <a:r>
                        <a:rPr lang="en-US" sz="1100" u="none" strike="noStrike" dirty="0" err="1">
                          <a:solidFill>
                            <a:schemeClr val="bg1"/>
                          </a:solidFill>
                          <a:effectLst/>
                        </a:rPr>
                        <a:t>Cust</a:t>
                      </a:r>
                      <a:endParaRPr lang="en-US" sz="1100" b="1" i="0" u="none" strike="noStrike" dirty="0">
                        <a:solidFill>
                          <a:schemeClr val="bg1"/>
                        </a:solidFill>
                        <a:effectLst/>
                        <a:latin typeface="Arial" panose="020B0604020202020204" pitchFamily="34" charset="0"/>
                      </a:endParaRPr>
                    </a:p>
                  </a:txBody>
                  <a:tcPr marL="6350" marR="6350" marT="6350" marB="0" anchor="ctr">
                    <a:solidFill>
                      <a:srgbClr val="0070C0"/>
                    </a:solidFill>
                  </a:tcPr>
                </a:tc>
                <a:tc gridSpan="4">
                  <a:txBody>
                    <a:bodyPr/>
                    <a:lstStyle/>
                    <a:p>
                      <a:pPr algn="ctr" rtl="0" fontAlgn="ctr"/>
                      <a:r>
                        <a:rPr lang="en-US" sz="1400" u="none" strike="noStrike">
                          <a:solidFill>
                            <a:schemeClr val="bg1"/>
                          </a:solidFill>
                          <a:effectLst/>
                        </a:rPr>
                        <a:t>Automation Scripting and Execution</a:t>
                      </a:r>
                      <a:endParaRPr lang="en-US" sz="1400" b="1" i="0" u="none" strike="noStrike">
                        <a:solidFill>
                          <a:schemeClr val="bg1"/>
                        </a:solidFill>
                        <a:effectLst/>
                        <a:latin typeface="Arial" panose="020B0604020202020204" pitchFamily="34" charset="0"/>
                      </a:endParaRPr>
                    </a:p>
                  </a:txBody>
                  <a:tcPr marL="6350" marR="6350" marT="6350" marB="0" anchor="ctr">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rtl="0" fontAlgn="ctr"/>
                      <a:r>
                        <a:rPr lang="en-US" sz="1100" u="none" strike="noStrike">
                          <a:solidFill>
                            <a:schemeClr val="bg1"/>
                          </a:solidFill>
                          <a:effectLst/>
                        </a:rPr>
                        <a:t>Maintanance and Support</a:t>
                      </a:r>
                      <a:endParaRPr lang="en-US" sz="1100" b="1" i="0" u="none" strike="noStrike">
                        <a:solidFill>
                          <a:schemeClr val="bg1"/>
                        </a:solidFill>
                        <a:effectLst/>
                        <a:latin typeface="Arial" panose="020B0604020202020204" pitchFamily="34" charset="0"/>
                      </a:endParaRPr>
                    </a:p>
                  </a:txBody>
                  <a:tcPr marL="6350" marR="6350" marT="6350" marB="0" anchor="ctr">
                    <a:solidFill>
                      <a:srgbClr val="0070C0"/>
                    </a:solidFill>
                  </a:tcPr>
                </a:tc>
                <a:tc hMerge="1">
                  <a:txBody>
                    <a:bodyPr/>
                    <a:lstStyle/>
                    <a:p>
                      <a:endParaRPr lang="en-US"/>
                    </a:p>
                  </a:txBody>
                  <a:tcPr/>
                </a:tc>
              </a:tr>
              <a:tr h="544253">
                <a:tc vMerge="1">
                  <a:txBody>
                    <a:bodyPr/>
                    <a:lstStyle/>
                    <a:p>
                      <a:endParaRPr lang="en-US"/>
                    </a:p>
                  </a:txBody>
                  <a:tcPr/>
                </a:tc>
                <a:tc>
                  <a:txBody>
                    <a:bodyPr/>
                    <a:lstStyle/>
                    <a:p>
                      <a:pPr algn="ctr" rtl="0" fontAlgn="ctr"/>
                      <a:r>
                        <a:rPr lang="en-US" sz="1400" u="none" strike="noStrike">
                          <a:effectLst/>
                        </a:rPr>
                        <a:t>W1</a:t>
                      </a:r>
                      <a:endParaRPr lang="en-US" sz="1400" b="1" i="0" u="none" strike="noStrike">
                        <a:solidFill>
                          <a:srgbClr val="FFFFFF"/>
                        </a:solidFill>
                        <a:effectLst/>
                        <a:latin typeface="Arial" panose="020B0604020202020204" pitchFamily="34" charset="0"/>
                      </a:endParaRPr>
                    </a:p>
                  </a:txBody>
                  <a:tcPr marL="6350" marR="6350" marT="6350" marB="0" anchor="ctr">
                    <a:solidFill>
                      <a:srgbClr val="0070C0"/>
                    </a:solidFill>
                  </a:tcPr>
                </a:tc>
                <a:tc>
                  <a:txBody>
                    <a:bodyPr/>
                    <a:lstStyle/>
                    <a:p>
                      <a:pPr algn="ctr" rtl="0" fontAlgn="ctr"/>
                      <a:r>
                        <a:rPr lang="en-US" sz="1400" u="none" strike="noStrike">
                          <a:solidFill>
                            <a:schemeClr val="bg1"/>
                          </a:solidFill>
                          <a:effectLst/>
                        </a:rPr>
                        <a:t>W2</a:t>
                      </a:r>
                      <a:endParaRPr lang="en-US" sz="1400" b="1" i="0" u="none" strike="noStrike">
                        <a:solidFill>
                          <a:schemeClr val="bg1"/>
                        </a:solidFill>
                        <a:effectLst/>
                        <a:latin typeface="Arial" panose="020B0604020202020204" pitchFamily="34" charset="0"/>
                      </a:endParaRPr>
                    </a:p>
                  </a:txBody>
                  <a:tcPr marL="6350" marR="6350" marT="6350" marB="0" anchor="ctr">
                    <a:solidFill>
                      <a:srgbClr val="0070C0"/>
                    </a:solidFill>
                  </a:tcPr>
                </a:tc>
                <a:tc>
                  <a:txBody>
                    <a:bodyPr/>
                    <a:lstStyle/>
                    <a:p>
                      <a:pPr algn="ctr" rtl="0" fontAlgn="ctr"/>
                      <a:r>
                        <a:rPr lang="en-US" sz="1400" u="none" strike="noStrike">
                          <a:solidFill>
                            <a:schemeClr val="bg1"/>
                          </a:solidFill>
                          <a:effectLst/>
                        </a:rPr>
                        <a:t>W3</a:t>
                      </a:r>
                      <a:endParaRPr lang="en-US" sz="1400" b="1" i="0" u="none" strike="noStrike">
                        <a:solidFill>
                          <a:schemeClr val="bg1"/>
                        </a:solidFill>
                        <a:effectLst/>
                        <a:latin typeface="Arial" panose="020B0604020202020204" pitchFamily="34" charset="0"/>
                      </a:endParaRPr>
                    </a:p>
                  </a:txBody>
                  <a:tcPr marL="6350" marR="6350" marT="6350" marB="0" anchor="ctr">
                    <a:solidFill>
                      <a:srgbClr val="0070C0"/>
                    </a:solidFill>
                  </a:tcPr>
                </a:tc>
                <a:tc>
                  <a:txBody>
                    <a:bodyPr/>
                    <a:lstStyle/>
                    <a:p>
                      <a:pPr algn="ctr" rtl="0" fontAlgn="ctr"/>
                      <a:r>
                        <a:rPr lang="en-US" sz="1400" u="none" strike="noStrike">
                          <a:solidFill>
                            <a:schemeClr val="bg1"/>
                          </a:solidFill>
                          <a:effectLst/>
                        </a:rPr>
                        <a:t>W4</a:t>
                      </a:r>
                      <a:endParaRPr lang="en-US" sz="1400" b="1" i="0" u="none" strike="noStrike">
                        <a:solidFill>
                          <a:schemeClr val="bg1"/>
                        </a:solidFill>
                        <a:effectLst/>
                        <a:latin typeface="Arial" panose="020B0604020202020204" pitchFamily="34" charset="0"/>
                      </a:endParaRPr>
                    </a:p>
                  </a:txBody>
                  <a:tcPr marL="6350" marR="6350" marT="6350" marB="0" anchor="ctr">
                    <a:solidFill>
                      <a:srgbClr val="0070C0"/>
                    </a:solidFill>
                  </a:tcPr>
                </a:tc>
                <a:tc>
                  <a:txBody>
                    <a:bodyPr/>
                    <a:lstStyle/>
                    <a:p>
                      <a:pPr algn="ctr" rtl="0" fontAlgn="ctr"/>
                      <a:r>
                        <a:rPr lang="en-US" sz="1400" u="none" strike="noStrike" dirty="0">
                          <a:solidFill>
                            <a:schemeClr val="bg1"/>
                          </a:solidFill>
                          <a:effectLst/>
                        </a:rPr>
                        <a:t>W5</a:t>
                      </a:r>
                      <a:endParaRPr lang="en-US" sz="1400" b="1" i="0" u="none" strike="noStrike" dirty="0">
                        <a:solidFill>
                          <a:schemeClr val="bg1"/>
                        </a:solidFill>
                        <a:effectLst/>
                        <a:latin typeface="Arial" panose="020B0604020202020204" pitchFamily="34" charset="0"/>
                      </a:endParaRPr>
                    </a:p>
                  </a:txBody>
                  <a:tcPr marL="6350" marR="6350" marT="6350" marB="0" anchor="ctr">
                    <a:solidFill>
                      <a:srgbClr val="0070C0"/>
                    </a:solidFill>
                  </a:tcPr>
                </a:tc>
                <a:tc>
                  <a:txBody>
                    <a:bodyPr/>
                    <a:lstStyle/>
                    <a:p>
                      <a:pPr algn="ctr" rtl="0" fontAlgn="ctr"/>
                      <a:r>
                        <a:rPr lang="en-US" sz="1400" u="none" strike="noStrike" dirty="0">
                          <a:solidFill>
                            <a:schemeClr val="bg1"/>
                          </a:solidFill>
                          <a:effectLst/>
                        </a:rPr>
                        <a:t>W6</a:t>
                      </a:r>
                      <a:endParaRPr lang="en-US" sz="1400" b="1" i="0" u="none" strike="noStrike" dirty="0">
                        <a:solidFill>
                          <a:schemeClr val="bg1"/>
                        </a:solidFill>
                        <a:effectLst/>
                        <a:latin typeface="Arial" panose="020B0604020202020204" pitchFamily="34" charset="0"/>
                      </a:endParaRPr>
                    </a:p>
                  </a:txBody>
                  <a:tcPr marL="6350" marR="6350" marT="6350" marB="0" anchor="ctr">
                    <a:solidFill>
                      <a:srgbClr val="0070C0"/>
                    </a:solidFill>
                  </a:tcPr>
                </a:tc>
                <a:tc>
                  <a:txBody>
                    <a:bodyPr/>
                    <a:lstStyle/>
                    <a:p>
                      <a:pPr algn="ctr" rtl="0" fontAlgn="ctr"/>
                      <a:r>
                        <a:rPr lang="en-US" sz="1400" u="none" strike="noStrike" dirty="0">
                          <a:solidFill>
                            <a:schemeClr val="bg1"/>
                          </a:solidFill>
                          <a:effectLst/>
                        </a:rPr>
                        <a:t>W7</a:t>
                      </a:r>
                      <a:endParaRPr lang="en-US" sz="1400" b="1" i="0" u="none" strike="noStrike" dirty="0">
                        <a:solidFill>
                          <a:schemeClr val="bg1"/>
                        </a:solidFill>
                        <a:effectLst/>
                        <a:latin typeface="Arial" panose="020B0604020202020204" pitchFamily="34" charset="0"/>
                      </a:endParaRPr>
                    </a:p>
                  </a:txBody>
                  <a:tcPr marL="6350" marR="6350" marT="6350" marB="0" anchor="ctr">
                    <a:solidFill>
                      <a:srgbClr val="0070C0"/>
                    </a:solidFill>
                  </a:tcPr>
                </a:tc>
                <a:tc>
                  <a:txBody>
                    <a:bodyPr/>
                    <a:lstStyle/>
                    <a:p>
                      <a:pPr algn="ctr" rtl="0" fontAlgn="ctr"/>
                      <a:r>
                        <a:rPr lang="en-US" sz="1400" u="none" strike="noStrike" dirty="0">
                          <a:solidFill>
                            <a:schemeClr val="bg1"/>
                          </a:solidFill>
                          <a:effectLst/>
                        </a:rPr>
                        <a:t>W8</a:t>
                      </a:r>
                      <a:endParaRPr lang="en-US" sz="1400" b="1" i="0" u="none" strike="noStrike" dirty="0">
                        <a:solidFill>
                          <a:schemeClr val="bg1"/>
                        </a:solidFill>
                        <a:effectLst/>
                        <a:latin typeface="Arial" panose="020B0604020202020204" pitchFamily="34" charset="0"/>
                      </a:endParaRPr>
                    </a:p>
                  </a:txBody>
                  <a:tcPr marL="6350" marR="6350" marT="6350" marB="0" anchor="ctr">
                    <a:solidFill>
                      <a:srgbClr val="0070C0"/>
                    </a:solidFill>
                  </a:tcPr>
                </a:tc>
                <a:tc>
                  <a:txBody>
                    <a:bodyPr/>
                    <a:lstStyle/>
                    <a:p>
                      <a:pPr algn="ctr" rtl="0" fontAlgn="ctr"/>
                      <a:r>
                        <a:rPr lang="en-US" sz="1400" u="none" strike="noStrike" dirty="0">
                          <a:solidFill>
                            <a:schemeClr val="bg1"/>
                          </a:solidFill>
                          <a:effectLst/>
                        </a:rPr>
                        <a:t>W9</a:t>
                      </a:r>
                      <a:endParaRPr lang="en-US" sz="1400" b="1" i="0" u="none" strike="noStrike" dirty="0">
                        <a:solidFill>
                          <a:schemeClr val="bg1"/>
                        </a:solidFill>
                        <a:effectLst/>
                        <a:latin typeface="Arial" panose="020B0604020202020204" pitchFamily="34" charset="0"/>
                      </a:endParaRPr>
                    </a:p>
                  </a:txBody>
                  <a:tcPr marL="6350" marR="6350" marT="6350" marB="0" anchor="ctr">
                    <a:solidFill>
                      <a:srgbClr val="0070C0"/>
                    </a:solidFill>
                  </a:tcPr>
                </a:tc>
                <a:tc>
                  <a:txBody>
                    <a:bodyPr/>
                    <a:lstStyle/>
                    <a:p>
                      <a:pPr algn="ctr" rtl="0" fontAlgn="ctr"/>
                      <a:r>
                        <a:rPr lang="en-US" sz="1400" u="none" strike="noStrike" dirty="0">
                          <a:solidFill>
                            <a:schemeClr val="bg1"/>
                          </a:solidFill>
                          <a:effectLst/>
                        </a:rPr>
                        <a:t>W10</a:t>
                      </a:r>
                      <a:endParaRPr lang="en-US" sz="1400" b="1" i="0" u="none" strike="noStrike" dirty="0">
                        <a:solidFill>
                          <a:schemeClr val="bg1"/>
                        </a:solidFill>
                        <a:effectLst/>
                        <a:latin typeface="Arial" panose="020B0604020202020204" pitchFamily="34" charset="0"/>
                      </a:endParaRPr>
                    </a:p>
                  </a:txBody>
                  <a:tcPr marL="6350" marR="6350" marT="6350" marB="0" anchor="ctr">
                    <a:solidFill>
                      <a:srgbClr val="0070C0"/>
                    </a:solidFill>
                  </a:tcPr>
                </a:tc>
                <a:tc>
                  <a:txBody>
                    <a:bodyPr/>
                    <a:lstStyle/>
                    <a:p>
                      <a:pPr algn="ctr" rtl="0" fontAlgn="ctr"/>
                      <a:r>
                        <a:rPr lang="en-US" sz="1400" u="none" strike="noStrike" dirty="0">
                          <a:solidFill>
                            <a:schemeClr val="bg1"/>
                          </a:solidFill>
                          <a:effectLst/>
                        </a:rPr>
                        <a:t>W11</a:t>
                      </a:r>
                      <a:endParaRPr lang="en-US" sz="1400" b="1" i="0" u="none" strike="noStrike" dirty="0">
                        <a:solidFill>
                          <a:schemeClr val="bg1"/>
                        </a:solidFill>
                        <a:effectLst/>
                        <a:latin typeface="Arial" panose="020B0604020202020204" pitchFamily="34" charset="0"/>
                      </a:endParaRPr>
                    </a:p>
                  </a:txBody>
                  <a:tcPr marL="6350" marR="6350" marT="6350" marB="0" anchor="ctr">
                    <a:solidFill>
                      <a:srgbClr val="0070C0"/>
                    </a:solidFill>
                  </a:tcPr>
                </a:tc>
                <a:tc>
                  <a:txBody>
                    <a:bodyPr/>
                    <a:lstStyle/>
                    <a:p>
                      <a:pPr algn="ctr" rtl="0" fontAlgn="ctr"/>
                      <a:r>
                        <a:rPr lang="en-US" sz="1400" u="none" strike="noStrike" dirty="0">
                          <a:solidFill>
                            <a:schemeClr val="bg1"/>
                          </a:solidFill>
                          <a:effectLst/>
                        </a:rPr>
                        <a:t>W12</a:t>
                      </a:r>
                      <a:endParaRPr lang="en-US" sz="1400" b="1" i="0" u="none" strike="noStrike" dirty="0">
                        <a:solidFill>
                          <a:schemeClr val="bg1"/>
                        </a:solidFill>
                        <a:effectLst/>
                        <a:latin typeface="Arial" panose="020B0604020202020204" pitchFamily="34" charset="0"/>
                      </a:endParaRPr>
                    </a:p>
                  </a:txBody>
                  <a:tcPr marL="6350" marR="6350" marT="6350" marB="0" anchor="ctr">
                    <a:solidFill>
                      <a:srgbClr val="0070C0"/>
                    </a:solidFill>
                  </a:tcPr>
                </a:tc>
                <a:tc>
                  <a:txBody>
                    <a:bodyPr/>
                    <a:lstStyle/>
                    <a:p>
                      <a:pPr algn="ctr" rtl="0" fontAlgn="ctr"/>
                      <a:r>
                        <a:rPr lang="en-US" sz="1400" u="none" strike="noStrike" dirty="0">
                          <a:solidFill>
                            <a:schemeClr val="bg1"/>
                          </a:solidFill>
                          <a:effectLst/>
                        </a:rPr>
                        <a:t>W13</a:t>
                      </a:r>
                      <a:endParaRPr lang="en-US" sz="1400" b="1" i="0" u="none" strike="noStrike" dirty="0">
                        <a:solidFill>
                          <a:schemeClr val="bg1"/>
                        </a:solidFill>
                        <a:effectLst/>
                        <a:latin typeface="Arial" panose="020B0604020202020204" pitchFamily="34" charset="0"/>
                      </a:endParaRPr>
                    </a:p>
                  </a:txBody>
                  <a:tcPr marL="6350" marR="6350" marT="6350" marB="0" anchor="ctr">
                    <a:solidFill>
                      <a:srgbClr val="0070C0"/>
                    </a:solidFill>
                  </a:tcPr>
                </a:tc>
                <a:tc>
                  <a:txBody>
                    <a:bodyPr/>
                    <a:lstStyle/>
                    <a:p>
                      <a:pPr algn="ctr" rtl="0" fontAlgn="ctr"/>
                      <a:r>
                        <a:rPr lang="en-US" sz="1400" u="none" strike="noStrike" dirty="0">
                          <a:solidFill>
                            <a:schemeClr val="bg1"/>
                          </a:solidFill>
                          <a:effectLst/>
                        </a:rPr>
                        <a:t>W14</a:t>
                      </a:r>
                      <a:endParaRPr lang="en-US" sz="1400" b="1" i="0" u="none" strike="noStrike" dirty="0">
                        <a:solidFill>
                          <a:schemeClr val="bg1"/>
                        </a:solidFill>
                        <a:effectLst/>
                        <a:latin typeface="Arial" panose="020B0604020202020204" pitchFamily="34" charset="0"/>
                      </a:endParaRPr>
                    </a:p>
                  </a:txBody>
                  <a:tcPr marL="6350" marR="6350" marT="6350" marB="0" anchor="ctr">
                    <a:solidFill>
                      <a:srgbClr val="0070C0"/>
                    </a:solidFill>
                  </a:tcPr>
                </a:tc>
                <a:tc>
                  <a:txBody>
                    <a:bodyPr/>
                    <a:lstStyle/>
                    <a:p>
                      <a:pPr algn="ctr" rtl="0" fontAlgn="ctr"/>
                      <a:r>
                        <a:rPr lang="en-US" sz="1400" u="none" strike="noStrike" dirty="0">
                          <a:solidFill>
                            <a:schemeClr val="bg1"/>
                          </a:solidFill>
                          <a:effectLst/>
                        </a:rPr>
                        <a:t>W15</a:t>
                      </a:r>
                      <a:endParaRPr lang="en-US" sz="1400" b="1" i="0" u="none" strike="noStrike" dirty="0">
                        <a:solidFill>
                          <a:schemeClr val="bg1"/>
                        </a:solidFill>
                        <a:effectLst/>
                        <a:latin typeface="Arial" panose="020B0604020202020204" pitchFamily="34" charset="0"/>
                      </a:endParaRPr>
                    </a:p>
                  </a:txBody>
                  <a:tcPr marL="6350" marR="6350" marT="6350" marB="0" anchor="ctr">
                    <a:solidFill>
                      <a:srgbClr val="0070C0"/>
                    </a:solidFill>
                  </a:tcPr>
                </a:tc>
                <a:tc>
                  <a:txBody>
                    <a:bodyPr/>
                    <a:lstStyle/>
                    <a:p>
                      <a:pPr algn="ctr" rtl="0" fontAlgn="ctr"/>
                      <a:r>
                        <a:rPr lang="en-US" sz="1400" u="none" strike="noStrike" dirty="0">
                          <a:solidFill>
                            <a:schemeClr val="bg1"/>
                          </a:solidFill>
                          <a:effectLst/>
                        </a:rPr>
                        <a:t>W16</a:t>
                      </a:r>
                      <a:endParaRPr lang="en-US" sz="1400" b="1" i="0" u="none" strike="noStrike" dirty="0">
                        <a:solidFill>
                          <a:schemeClr val="bg1"/>
                        </a:solidFill>
                        <a:effectLst/>
                        <a:latin typeface="Arial" panose="020B0604020202020204" pitchFamily="34" charset="0"/>
                      </a:endParaRPr>
                    </a:p>
                  </a:txBody>
                  <a:tcPr marL="6350" marR="6350" marT="6350" marB="0" anchor="ctr">
                    <a:solidFill>
                      <a:srgbClr val="0070C0"/>
                    </a:solidFill>
                  </a:tcPr>
                </a:tc>
              </a:tr>
              <a:tr h="544253">
                <a:tc>
                  <a:txBody>
                    <a:bodyPr/>
                    <a:lstStyle/>
                    <a:p>
                      <a:pPr algn="ctr" rtl="0" fontAlgn="ctr"/>
                      <a:r>
                        <a:rPr lang="en-US" sz="1400" u="none" strike="noStrike" dirty="0">
                          <a:effectLst/>
                        </a:rPr>
                        <a:t> Test Lead</a:t>
                      </a:r>
                      <a:endParaRPr lang="en-US" sz="1400" b="1" i="0" u="none" strike="noStrike" dirty="0">
                        <a:solidFill>
                          <a:srgbClr val="FFFFFF"/>
                        </a:solidFill>
                        <a:effectLst/>
                        <a:latin typeface="Arial" panose="020B0604020202020204" pitchFamily="34" charset="0"/>
                      </a:endParaRPr>
                    </a:p>
                  </a:txBody>
                  <a:tcPr marL="6350" marR="6350" marT="6350" marB="0" anchor="ctr">
                    <a:solidFill>
                      <a:schemeClr val="accent2">
                        <a:lumMod val="60000"/>
                        <a:lumOff val="40000"/>
                      </a:schemeClr>
                    </a:solidFill>
                  </a:tcPr>
                </a:tc>
                <a:tc>
                  <a:txBody>
                    <a:bodyPr/>
                    <a:lstStyle/>
                    <a:p>
                      <a:pPr algn="ctr" rtl="0" fontAlgn="ctr"/>
                      <a:r>
                        <a:rPr lang="en-US" sz="1400" u="none" strike="noStrike">
                          <a:effectLst/>
                        </a:rPr>
                        <a:t>1</a:t>
                      </a:r>
                      <a:endParaRPr lang="en-US" sz="1400" b="0" i="0" u="none" strike="noStrike">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a:effectLst/>
                        </a:rPr>
                        <a:t>1</a:t>
                      </a:r>
                      <a:endParaRPr lang="en-US" sz="1400" b="0" i="0" u="none" strike="noStrike">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a:effectLst/>
                        </a:rPr>
                        <a:t>1</a:t>
                      </a:r>
                      <a:endParaRPr lang="en-US" sz="1400" b="0" i="0" u="none" strike="noStrike">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a:effectLst/>
                        </a:rPr>
                        <a:t>1</a:t>
                      </a:r>
                      <a:endParaRPr lang="en-US" sz="1400" b="0" i="0" u="none" strike="noStrike">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a:effectLst/>
                        </a:rPr>
                        <a:t>1</a:t>
                      </a:r>
                      <a:endParaRPr lang="en-US" sz="1400" b="0" i="0" u="none" strike="noStrike">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dirty="0">
                          <a:effectLst/>
                        </a:rPr>
                        <a:t>1</a:t>
                      </a:r>
                      <a:endParaRPr lang="en-US" sz="1400" b="0" i="0" u="none" strike="noStrike" dirty="0">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a:effectLst/>
                        </a:rPr>
                        <a:t>1</a:t>
                      </a:r>
                      <a:endParaRPr lang="en-US" sz="1400" b="0" i="0" u="none" strike="noStrike">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dirty="0">
                          <a:effectLst/>
                        </a:rPr>
                        <a:t>1</a:t>
                      </a:r>
                      <a:endParaRPr lang="en-US" sz="1400" b="0" i="0" u="none" strike="noStrike" dirty="0">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dirty="0">
                          <a:effectLst/>
                        </a:rPr>
                        <a:t>1</a:t>
                      </a:r>
                      <a:endParaRPr lang="en-US" sz="1400" b="0" i="0" u="none" strike="noStrike" dirty="0">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dirty="0">
                          <a:effectLst/>
                        </a:rPr>
                        <a:t>1</a:t>
                      </a:r>
                      <a:endParaRPr lang="en-US" sz="1400" b="0" i="0" u="none" strike="noStrike" dirty="0">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dirty="0">
                          <a:effectLst/>
                        </a:rPr>
                        <a:t>1</a:t>
                      </a:r>
                      <a:endParaRPr lang="en-US" sz="1400" b="0" i="0" u="none" strike="noStrike" dirty="0">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dirty="0">
                          <a:effectLst/>
                        </a:rPr>
                        <a:t>1</a:t>
                      </a:r>
                      <a:endParaRPr lang="en-US" sz="1400" b="0" i="0" u="none" strike="noStrike" dirty="0">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dirty="0">
                          <a:effectLst/>
                        </a:rPr>
                        <a:t>1</a:t>
                      </a:r>
                      <a:endParaRPr lang="en-US" sz="1400" b="0" i="0" u="none" strike="noStrike" dirty="0">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a:effectLst/>
                        </a:rPr>
                        <a:t>1</a:t>
                      </a:r>
                      <a:endParaRPr lang="en-US" sz="1400" b="0" i="0" u="none" strike="noStrike">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a:effectLst/>
                        </a:rPr>
                        <a:t>1</a:t>
                      </a:r>
                      <a:endParaRPr lang="en-US" sz="1400" b="0" i="0" u="none" strike="noStrike">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a:effectLst/>
                        </a:rPr>
                        <a:t>1</a:t>
                      </a:r>
                      <a:endParaRPr lang="en-US" sz="1400" b="0" i="0" u="none" strike="noStrike">
                        <a:solidFill>
                          <a:srgbClr val="262726"/>
                        </a:solidFill>
                        <a:effectLst/>
                        <a:latin typeface="Arial" panose="020B0604020202020204" pitchFamily="34" charset="0"/>
                      </a:endParaRPr>
                    </a:p>
                  </a:txBody>
                  <a:tcPr marL="6350" marR="6350" marT="6350" marB="0" anchor="ctr"/>
                </a:tc>
              </a:tr>
              <a:tr h="544253">
                <a:tc>
                  <a:txBody>
                    <a:bodyPr/>
                    <a:lstStyle/>
                    <a:p>
                      <a:pPr algn="ctr" rtl="0" fontAlgn="ctr"/>
                      <a:r>
                        <a:rPr lang="en-US" sz="1400" u="none" strike="noStrike" dirty="0">
                          <a:effectLst/>
                        </a:rPr>
                        <a:t>Automation Tester</a:t>
                      </a:r>
                      <a:endParaRPr lang="en-US" sz="1400" b="1" i="0" u="none" strike="noStrike" dirty="0">
                        <a:solidFill>
                          <a:srgbClr val="FFFFFF"/>
                        </a:solidFill>
                        <a:effectLst/>
                        <a:latin typeface="Arial" panose="020B0604020202020204" pitchFamily="34" charset="0"/>
                      </a:endParaRPr>
                    </a:p>
                  </a:txBody>
                  <a:tcPr marL="6350" marR="6350" marT="6350" marB="0" anchor="ctr">
                    <a:solidFill>
                      <a:schemeClr val="accent2">
                        <a:lumMod val="60000"/>
                        <a:lumOff val="40000"/>
                      </a:schemeClr>
                    </a:solidFill>
                  </a:tcPr>
                </a:tc>
                <a:tc>
                  <a:txBody>
                    <a:bodyPr/>
                    <a:lstStyle/>
                    <a:p>
                      <a:pPr algn="ctr" rtl="0" fontAlgn="ctr"/>
                      <a:r>
                        <a:rPr lang="en-US" sz="1400" u="none" strike="noStrike">
                          <a:effectLst/>
                        </a:rPr>
                        <a:t>1</a:t>
                      </a:r>
                      <a:endParaRPr lang="en-US" sz="1400" b="0" i="0" u="none" strike="noStrike">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a:effectLst/>
                        </a:rPr>
                        <a:t>1</a:t>
                      </a:r>
                      <a:endParaRPr lang="en-US" sz="1400" b="0" i="0" u="none" strike="noStrike">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a:effectLst/>
                        </a:rPr>
                        <a:t>1</a:t>
                      </a:r>
                      <a:endParaRPr lang="en-US" sz="1400" b="0" i="0" u="none" strike="noStrike">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a:effectLst/>
                        </a:rPr>
                        <a:t>1</a:t>
                      </a:r>
                      <a:endParaRPr lang="en-US" sz="1400" b="0" i="0" u="none" strike="noStrike">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dirty="0">
                          <a:effectLst/>
                        </a:rPr>
                        <a:t>1</a:t>
                      </a:r>
                      <a:endParaRPr lang="en-US" sz="1400" b="0" i="0" u="none" strike="noStrike" dirty="0">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dirty="0">
                          <a:effectLst/>
                        </a:rPr>
                        <a:t>1</a:t>
                      </a:r>
                      <a:endParaRPr lang="en-US" sz="1400" b="0" i="0" u="none" strike="noStrike" dirty="0">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a:effectLst/>
                        </a:rPr>
                        <a:t>1</a:t>
                      </a:r>
                      <a:endParaRPr lang="en-US" sz="1400" b="0" i="0" u="none" strike="noStrike">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a:effectLst/>
                        </a:rPr>
                        <a:t>1</a:t>
                      </a:r>
                      <a:endParaRPr lang="en-US" sz="1400" b="0" i="0" u="none" strike="noStrike">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a:effectLst/>
                        </a:rPr>
                        <a:t>1</a:t>
                      </a:r>
                      <a:endParaRPr lang="en-US" sz="1400" b="0" i="0" u="none" strike="noStrike">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dirty="0">
                          <a:effectLst/>
                        </a:rPr>
                        <a:t>1</a:t>
                      </a:r>
                      <a:endParaRPr lang="en-US" sz="1400" b="0" i="0" u="none" strike="noStrike" dirty="0">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a:effectLst/>
                        </a:rPr>
                        <a:t>1</a:t>
                      </a:r>
                      <a:endParaRPr lang="en-US" sz="1400" b="0" i="0" u="none" strike="noStrike">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dirty="0">
                          <a:effectLst/>
                        </a:rPr>
                        <a:t>1</a:t>
                      </a:r>
                      <a:endParaRPr lang="en-US" sz="1400" b="0" i="0" u="none" strike="noStrike" dirty="0">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dirty="0">
                          <a:effectLst/>
                        </a:rPr>
                        <a:t>1</a:t>
                      </a:r>
                      <a:endParaRPr lang="en-US" sz="1400" b="0" i="0" u="none" strike="noStrike" dirty="0">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dirty="0">
                          <a:effectLst/>
                        </a:rPr>
                        <a:t>1</a:t>
                      </a:r>
                      <a:endParaRPr lang="en-US" sz="1400" b="0" i="0" u="none" strike="noStrike" dirty="0">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dirty="0">
                          <a:effectLst/>
                        </a:rPr>
                        <a:t>1</a:t>
                      </a:r>
                      <a:endParaRPr lang="en-US" sz="1400" b="0" i="0" u="none" strike="noStrike" dirty="0">
                        <a:solidFill>
                          <a:srgbClr val="262726"/>
                        </a:solidFill>
                        <a:effectLst/>
                        <a:latin typeface="Arial" panose="020B0604020202020204" pitchFamily="34" charset="0"/>
                      </a:endParaRPr>
                    </a:p>
                  </a:txBody>
                  <a:tcPr marL="6350" marR="6350" marT="6350" marB="0" anchor="ctr"/>
                </a:tc>
                <a:tc>
                  <a:txBody>
                    <a:bodyPr/>
                    <a:lstStyle/>
                    <a:p>
                      <a:pPr algn="ctr" rtl="0" fontAlgn="ctr"/>
                      <a:r>
                        <a:rPr lang="en-US" sz="1400" u="none" strike="noStrike" dirty="0">
                          <a:effectLst/>
                        </a:rPr>
                        <a:t>1</a:t>
                      </a:r>
                      <a:endParaRPr lang="en-US" sz="1400" b="0" i="0" u="none" strike="noStrike" dirty="0">
                        <a:solidFill>
                          <a:srgbClr val="262726"/>
                        </a:solidFill>
                        <a:effectLst/>
                        <a:latin typeface="Arial" panose="020B0604020202020204" pitchFamily="34" charset="0"/>
                      </a:endParaRPr>
                    </a:p>
                  </a:txBody>
                  <a:tcPr marL="6350" marR="6350" marT="6350" marB="0" anchor="ctr"/>
                </a:tc>
              </a:tr>
            </a:tbl>
          </a:graphicData>
        </a:graphic>
      </p:graphicFrame>
    </p:spTree>
    <p:extLst>
      <p:ext uri="{BB962C8B-B14F-4D97-AF65-F5344CB8AC3E}">
        <p14:creationId xmlns:p14="http://schemas.microsoft.com/office/powerpoint/2010/main" val="3007483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1" y="212405"/>
            <a:ext cx="12192001" cy="6654800"/>
          </a:xfrm>
          <a:prstGeom prst="rect">
            <a:avLst/>
          </a:prstGeom>
          <a:noFill/>
          <a:ln>
            <a:noFill/>
          </a:ln>
        </p:spPr>
      </p:pic>
      <p:sp>
        <p:nvSpPr>
          <p:cNvPr id="2" name="Title 1"/>
          <p:cNvSpPr>
            <a:spLocks noGrp="1"/>
          </p:cNvSpPr>
          <p:nvPr>
            <p:ph type="title"/>
          </p:nvPr>
        </p:nvSpPr>
        <p:spPr>
          <a:xfrm>
            <a:off x="133113" y="254998"/>
            <a:ext cx="10972800" cy="639762"/>
          </a:xfrm>
        </p:spPr>
        <p:txBody>
          <a:bodyPr/>
          <a:lstStyle/>
          <a:p>
            <a:r>
              <a:rPr lang="en-US" dirty="0">
                <a:solidFill>
                  <a:schemeClr val="bg1"/>
                </a:solidFill>
              </a:rPr>
              <a:t>Mindtree at a Glance</a:t>
            </a:r>
          </a:p>
        </p:txBody>
      </p:sp>
      <p:sp>
        <p:nvSpPr>
          <p:cNvPr id="30" name="TextBox 29"/>
          <p:cNvSpPr txBox="1"/>
          <p:nvPr/>
        </p:nvSpPr>
        <p:spPr>
          <a:xfrm>
            <a:off x="461096" y="1290004"/>
            <a:ext cx="5939704" cy="697753"/>
          </a:xfrm>
          <a:prstGeom prst="rect">
            <a:avLst/>
          </a:prstGeom>
          <a:noFill/>
        </p:spPr>
        <p:txBody>
          <a:bodyPr wrap="square" lIns="121917" tIns="60959" rIns="121917" bIns="60959" rtlCol="0">
            <a:spAutoFit/>
          </a:bodyPr>
          <a:lstStyle/>
          <a:p>
            <a:pPr>
              <a:buClr>
                <a:srgbClr val="C4BD97"/>
              </a:buClr>
              <a:buSzPct val="25000"/>
            </a:pPr>
            <a:r>
              <a:rPr lang="en-US" sz="1867" dirty="0">
                <a:solidFill>
                  <a:prstClr val="white"/>
                </a:solidFill>
                <a:ea typeface="Arial Hebrew" charset="0"/>
                <a:cs typeface="Segoe UI Light" panose="020B0502040204020203" pitchFamily="34" charset="0"/>
              </a:rPr>
              <a:t>We engineer meaningful technology solutions to help businesses and societies flourish</a:t>
            </a:r>
            <a:endParaRPr lang="en-US" sz="1867" dirty="0">
              <a:solidFill>
                <a:prstClr val="white"/>
              </a:solidFill>
              <a:ea typeface="Arial Hebrew" charset="0"/>
              <a:cs typeface="Segoe UI Light" panose="020B0502040204020203" pitchFamily="34" charset="0"/>
              <a:sym typeface="Arial"/>
            </a:endParaRPr>
          </a:p>
        </p:txBody>
      </p:sp>
      <p:grpSp>
        <p:nvGrpSpPr>
          <p:cNvPr id="61" name="Group 60"/>
          <p:cNvGrpSpPr/>
          <p:nvPr/>
        </p:nvGrpSpPr>
        <p:grpSpPr>
          <a:xfrm>
            <a:off x="1001870" y="2450824"/>
            <a:ext cx="10188263" cy="3412628"/>
            <a:chOff x="751402" y="1838118"/>
            <a:chExt cx="7641197" cy="2559471"/>
          </a:xfrm>
        </p:grpSpPr>
        <p:grpSp>
          <p:nvGrpSpPr>
            <p:cNvPr id="62" name="Group 61"/>
            <p:cNvGrpSpPr/>
            <p:nvPr/>
          </p:nvGrpSpPr>
          <p:grpSpPr>
            <a:xfrm>
              <a:off x="751402" y="1838118"/>
              <a:ext cx="2443292" cy="1204220"/>
              <a:chOff x="742989" y="2536566"/>
              <a:chExt cx="2000211" cy="1769002"/>
            </a:xfrm>
          </p:grpSpPr>
          <p:sp>
            <p:nvSpPr>
              <p:cNvPr id="150" name="Rectangle 149"/>
              <p:cNvSpPr/>
              <p:nvPr/>
            </p:nvSpPr>
            <p:spPr>
              <a:xfrm>
                <a:off x="742989" y="2536566"/>
                <a:ext cx="2000211" cy="1691143"/>
              </a:xfrm>
              <a:prstGeom prst="rect">
                <a:avLst/>
              </a:prstGeom>
              <a:solidFill>
                <a:srgbClr val="E27222">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prstClr val="white"/>
                  </a:solidFill>
                </a:endParaRPr>
              </a:p>
            </p:txBody>
          </p:sp>
          <p:pic>
            <p:nvPicPr>
              <p:cNvPr id="151" name="Picture 150"/>
              <p:cNvPicPr>
                <a:picLocks/>
              </p:cNvPicPr>
              <p:nvPr/>
            </p:nvPicPr>
            <p:blipFill>
              <a:blip r:embed="rId4" cstate="screen">
                <a:extLst>
                  <a:ext uri="{28A0092B-C50C-407E-A947-70E740481C1C}">
                    <a14:useLocalDpi xmlns:a14="http://schemas.microsoft.com/office/drawing/2010/main"/>
                  </a:ext>
                </a:extLst>
              </a:blip>
              <a:stretch>
                <a:fillRect/>
              </a:stretch>
            </p:blipFill>
            <p:spPr>
              <a:xfrm>
                <a:off x="742989" y="4171242"/>
                <a:ext cx="2000211" cy="134326"/>
              </a:xfrm>
              <a:prstGeom prst="rect">
                <a:avLst/>
              </a:prstGeom>
            </p:spPr>
          </p:pic>
        </p:grpSp>
        <p:grpSp>
          <p:nvGrpSpPr>
            <p:cNvPr id="63" name="Group 62"/>
            <p:cNvGrpSpPr/>
            <p:nvPr/>
          </p:nvGrpSpPr>
          <p:grpSpPr>
            <a:xfrm>
              <a:off x="3340918" y="1838118"/>
              <a:ext cx="2447322" cy="1206861"/>
              <a:chOff x="2842448" y="2539252"/>
              <a:chExt cx="2003510" cy="1771591"/>
            </a:xfrm>
          </p:grpSpPr>
          <p:sp>
            <p:nvSpPr>
              <p:cNvPr id="148" name="Rectangle 147"/>
              <p:cNvSpPr/>
              <p:nvPr/>
            </p:nvSpPr>
            <p:spPr>
              <a:xfrm>
                <a:off x="2844901" y="2539252"/>
                <a:ext cx="2000211" cy="1683083"/>
              </a:xfrm>
              <a:prstGeom prst="rect">
                <a:avLst/>
              </a:prstGeom>
              <a:solidFill>
                <a:srgbClr val="E27222">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prstClr val="white"/>
                  </a:solidFill>
                </a:endParaRPr>
              </a:p>
            </p:txBody>
          </p:sp>
          <p:pic>
            <p:nvPicPr>
              <p:cNvPr id="149" name="Picture 148"/>
              <p:cNvPicPr>
                <a:picLocks/>
              </p:cNvPicPr>
              <p:nvPr/>
            </p:nvPicPr>
            <p:blipFill>
              <a:blip r:embed="rId5" cstate="screen">
                <a:extLst>
                  <a:ext uri="{28A0092B-C50C-407E-A947-70E740481C1C}">
                    <a14:useLocalDpi xmlns:a14="http://schemas.microsoft.com/office/drawing/2010/main"/>
                  </a:ext>
                </a:extLst>
              </a:blip>
              <a:stretch>
                <a:fillRect/>
              </a:stretch>
            </p:blipFill>
            <p:spPr>
              <a:xfrm>
                <a:off x="2842448" y="4176615"/>
                <a:ext cx="2003510" cy="134228"/>
              </a:xfrm>
              <a:prstGeom prst="rect">
                <a:avLst/>
              </a:prstGeom>
            </p:spPr>
          </p:pic>
        </p:grpSp>
        <p:sp>
          <p:nvSpPr>
            <p:cNvPr id="64" name="TextBox 63"/>
            <p:cNvSpPr txBox="1"/>
            <p:nvPr/>
          </p:nvSpPr>
          <p:spPr>
            <a:xfrm>
              <a:off x="1430503" y="2037529"/>
              <a:ext cx="1645352" cy="769344"/>
            </a:xfrm>
            <a:prstGeom prst="rect">
              <a:avLst/>
            </a:prstGeom>
            <a:noFill/>
          </p:spPr>
          <p:txBody>
            <a:bodyPr wrap="square" lIns="121917" tIns="60959" rIns="121917" bIns="60959" rtlCol="0">
              <a:spAutoFit/>
            </a:bodyPr>
            <a:lstStyle/>
            <a:p>
              <a:pPr algn="ctr">
                <a:buClr>
                  <a:srgbClr val="C4BD97"/>
                </a:buClr>
                <a:buSzPct val="25000"/>
              </a:pPr>
              <a:r>
                <a:rPr lang="en-US" sz="3733" b="1" dirty="0">
                  <a:solidFill>
                    <a:srgbClr val="FFFFFF"/>
                  </a:solidFill>
                  <a:ea typeface="Arial Hebrew" charset="0"/>
                  <a:cs typeface="Arial Hebrew" charset="0"/>
                </a:rPr>
                <a:t>$780M</a:t>
              </a:r>
            </a:p>
            <a:p>
              <a:pPr algn="ctr">
                <a:buClr>
                  <a:srgbClr val="C4BD97"/>
                </a:buClr>
                <a:buSzPct val="25000"/>
              </a:pPr>
              <a:r>
                <a:rPr lang="en-US" sz="2133">
                  <a:solidFill>
                    <a:srgbClr val="FFFFFF"/>
                  </a:solidFill>
                  <a:ea typeface="Arial Hebrew" charset="0"/>
                  <a:cs typeface="Arial Hebrew" charset="0"/>
                  <a:sym typeface="Arial"/>
                </a:rPr>
                <a:t>Annual </a:t>
              </a:r>
              <a:r>
                <a:rPr lang="en-US" sz="2133" dirty="0">
                  <a:solidFill>
                    <a:srgbClr val="FFFFFF"/>
                  </a:solidFill>
                  <a:ea typeface="Arial Hebrew" charset="0"/>
                  <a:cs typeface="Arial Hebrew" charset="0"/>
                  <a:sym typeface="Arial"/>
                </a:rPr>
                <a:t>revenue</a:t>
              </a:r>
              <a:endParaRPr lang="en-US" sz="2133" dirty="0">
                <a:solidFill>
                  <a:srgbClr val="FFFFFF"/>
                </a:solidFill>
                <a:ea typeface="Arial Hebrew" charset="0"/>
                <a:cs typeface="Arial Hebrew" charset="0"/>
              </a:endParaRPr>
            </a:p>
          </p:txBody>
        </p:sp>
        <p:sp>
          <p:nvSpPr>
            <p:cNvPr id="65" name="TextBox 64"/>
            <p:cNvSpPr txBox="1"/>
            <p:nvPr/>
          </p:nvSpPr>
          <p:spPr>
            <a:xfrm>
              <a:off x="3928160" y="2014411"/>
              <a:ext cx="2002665" cy="769344"/>
            </a:xfrm>
            <a:prstGeom prst="rect">
              <a:avLst/>
            </a:prstGeom>
            <a:noFill/>
          </p:spPr>
          <p:txBody>
            <a:bodyPr wrap="square" lIns="121917" tIns="60959" rIns="121917" bIns="60959" rtlCol="0">
              <a:spAutoFit/>
            </a:bodyPr>
            <a:lstStyle/>
            <a:p>
              <a:pPr algn="ctr">
                <a:buClr>
                  <a:srgbClr val="C4BD97"/>
                </a:buClr>
                <a:buSzPct val="25000"/>
              </a:pPr>
              <a:r>
                <a:rPr lang="en-US" sz="3733" b="1" dirty="0">
                  <a:solidFill>
                    <a:srgbClr val="FFFFFF"/>
                  </a:solidFill>
                  <a:ea typeface="Aller" charset="0"/>
                  <a:cs typeface="Aller" charset="0"/>
                </a:rPr>
                <a:t>16,000+</a:t>
              </a:r>
            </a:p>
            <a:p>
              <a:pPr algn="ctr">
                <a:buClr>
                  <a:srgbClr val="C4BD97"/>
                </a:buClr>
                <a:buSzPct val="25000"/>
              </a:pPr>
              <a:r>
                <a:rPr lang="en-US" sz="2133" dirty="0">
                  <a:solidFill>
                    <a:srgbClr val="FFFFFF"/>
                  </a:solidFill>
                  <a:ea typeface="Aller Light" charset="0"/>
                  <a:cs typeface="Aller Light" charset="0"/>
                  <a:sym typeface="Arial"/>
                </a:rPr>
                <a:t>Mindtree Minds</a:t>
              </a:r>
              <a:endParaRPr lang="en-US" sz="2133" dirty="0">
                <a:solidFill>
                  <a:srgbClr val="FFFFFF"/>
                </a:solidFill>
                <a:ea typeface="Aller Light" charset="0"/>
                <a:cs typeface="Aller Light" charset="0"/>
              </a:endParaRPr>
            </a:p>
          </p:txBody>
        </p:sp>
        <p:pic>
          <p:nvPicPr>
            <p:cNvPr id="72" name="Picture 7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507348" y="2083678"/>
              <a:ext cx="650813" cy="630348"/>
            </a:xfrm>
            <a:prstGeom prst="rect">
              <a:avLst/>
            </a:prstGeom>
          </p:spPr>
        </p:pic>
        <p:pic>
          <p:nvPicPr>
            <p:cNvPr id="73" name="Picture 7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29655" y="2148429"/>
              <a:ext cx="500848" cy="500848"/>
            </a:xfrm>
            <a:prstGeom prst="rect">
              <a:avLst/>
            </a:prstGeom>
          </p:spPr>
        </p:pic>
        <p:grpSp>
          <p:nvGrpSpPr>
            <p:cNvPr id="74" name="Group 73"/>
            <p:cNvGrpSpPr/>
            <p:nvPr/>
          </p:nvGrpSpPr>
          <p:grpSpPr>
            <a:xfrm>
              <a:off x="3347628" y="3190728"/>
              <a:ext cx="2447322" cy="1206860"/>
              <a:chOff x="5916527" y="2006598"/>
              <a:chExt cx="2447322" cy="1206860"/>
            </a:xfrm>
          </p:grpSpPr>
          <p:cxnSp>
            <p:nvCxnSpPr>
              <p:cNvPr id="109" name="Straight Connector 108"/>
              <p:cNvCxnSpPr/>
              <p:nvPr/>
            </p:nvCxnSpPr>
            <p:spPr>
              <a:xfrm>
                <a:off x="7236490" y="2286725"/>
                <a:ext cx="0" cy="56079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nvGrpSpPr>
              <p:cNvPr id="110" name="Group 109"/>
              <p:cNvGrpSpPr/>
              <p:nvPr/>
            </p:nvGrpSpPr>
            <p:grpSpPr>
              <a:xfrm>
                <a:off x="5916527" y="2006598"/>
                <a:ext cx="2447322" cy="1206860"/>
                <a:chOff x="5916527" y="2006598"/>
                <a:chExt cx="2447322" cy="1206860"/>
              </a:xfrm>
            </p:grpSpPr>
            <p:grpSp>
              <p:nvGrpSpPr>
                <p:cNvPr id="111" name="Group 110"/>
                <p:cNvGrpSpPr/>
                <p:nvPr/>
              </p:nvGrpSpPr>
              <p:grpSpPr>
                <a:xfrm>
                  <a:off x="5916527" y="2006598"/>
                  <a:ext cx="2447322" cy="1206860"/>
                  <a:chOff x="5916527" y="2006598"/>
                  <a:chExt cx="2447322" cy="1206860"/>
                </a:xfrm>
              </p:grpSpPr>
              <p:grpSp>
                <p:nvGrpSpPr>
                  <p:cNvPr id="113" name="Group 112"/>
                  <p:cNvGrpSpPr/>
                  <p:nvPr/>
                </p:nvGrpSpPr>
                <p:grpSpPr>
                  <a:xfrm>
                    <a:off x="5916527" y="2006598"/>
                    <a:ext cx="2447322" cy="1206860"/>
                    <a:chOff x="6750622" y="3085192"/>
                    <a:chExt cx="2003510" cy="1206860"/>
                  </a:xfrm>
                </p:grpSpPr>
                <p:sp>
                  <p:nvSpPr>
                    <p:cNvPr id="146" name="Rectangle 145"/>
                    <p:cNvSpPr/>
                    <p:nvPr/>
                  </p:nvSpPr>
                  <p:spPr>
                    <a:xfrm>
                      <a:off x="6752272" y="3085192"/>
                      <a:ext cx="2000211" cy="1132937"/>
                    </a:xfrm>
                    <a:prstGeom prst="rect">
                      <a:avLst/>
                    </a:prstGeom>
                    <a:solidFill>
                      <a:srgbClr val="E27222">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prstClr val="white"/>
                        </a:solidFill>
                      </a:endParaRPr>
                    </a:p>
                  </p:txBody>
                </p:sp>
                <p:pic>
                  <p:nvPicPr>
                    <p:cNvPr id="147" name="Picture 146"/>
                    <p:cNvPicPr>
                      <a:picLocks/>
                    </p:cNvPicPr>
                    <p:nvPr/>
                  </p:nvPicPr>
                  <p:blipFill>
                    <a:blip r:embed="rId8" cstate="screen">
                      <a:extLst>
                        <a:ext uri="{28A0092B-C50C-407E-A947-70E740481C1C}">
                          <a14:useLocalDpi xmlns:a14="http://schemas.microsoft.com/office/drawing/2010/main"/>
                        </a:ext>
                      </a:extLst>
                    </a:blip>
                    <a:stretch>
                      <a:fillRect/>
                    </a:stretch>
                  </p:blipFill>
                  <p:spPr>
                    <a:xfrm>
                      <a:off x="6750622" y="4200612"/>
                      <a:ext cx="2003510" cy="91440"/>
                    </a:xfrm>
                    <a:prstGeom prst="rect">
                      <a:avLst/>
                    </a:prstGeom>
                  </p:spPr>
                </p:pic>
              </p:grpSp>
              <p:sp>
                <p:nvSpPr>
                  <p:cNvPr id="114" name="TextBox 113"/>
                  <p:cNvSpPr txBox="1"/>
                  <p:nvPr/>
                </p:nvSpPr>
                <p:spPr>
                  <a:xfrm>
                    <a:off x="6344771" y="2156873"/>
                    <a:ext cx="877525" cy="769344"/>
                  </a:xfrm>
                  <a:prstGeom prst="rect">
                    <a:avLst/>
                  </a:prstGeom>
                  <a:noFill/>
                </p:spPr>
                <p:txBody>
                  <a:bodyPr wrap="square" lIns="121917" tIns="60959" rIns="121917" bIns="60959" rtlCol="0">
                    <a:spAutoFit/>
                  </a:bodyPr>
                  <a:lstStyle/>
                  <a:p>
                    <a:pPr algn="ctr">
                      <a:buClr>
                        <a:srgbClr val="C4BD97"/>
                      </a:buClr>
                      <a:buSzPct val="25000"/>
                    </a:pPr>
                    <a:r>
                      <a:rPr lang="en-US" sz="3733" b="1" dirty="0">
                        <a:solidFill>
                          <a:srgbClr val="FFFFFF"/>
                        </a:solidFill>
                        <a:ea typeface="Aller" charset="0"/>
                        <a:cs typeface="Aller" charset="0"/>
                      </a:rPr>
                      <a:t>43</a:t>
                    </a:r>
                  </a:p>
                  <a:p>
                    <a:pPr algn="ctr">
                      <a:buClr>
                        <a:srgbClr val="C4BD97"/>
                      </a:buClr>
                      <a:buSzPct val="25000"/>
                    </a:pPr>
                    <a:r>
                      <a:rPr lang="en-US" sz="2133" dirty="0">
                        <a:solidFill>
                          <a:srgbClr val="FFFFFF"/>
                        </a:solidFill>
                        <a:ea typeface="Aller Light" charset="0"/>
                        <a:cs typeface="Aller Light" charset="0"/>
                        <a:sym typeface="Arial"/>
                      </a:rPr>
                      <a:t>offices</a:t>
                    </a:r>
                    <a:endParaRPr lang="en-US" sz="2133" dirty="0">
                      <a:solidFill>
                        <a:srgbClr val="FFFFFF"/>
                      </a:solidFill>
                      <a:ea typeface="Aller Light" charset="0"/>
                      <a:cs typeface="Aller Light" charset="0"/>
                    </a:endParaRPr>
                  </a:p>
                </p:txBody>
              </p:sp>
              <p:sp>
                <p:nvSpPr>
                  <p:cNvPr id="115" name="TextBox 114"/>
                  <p:cNvSpPr txBox="1"/>
                  <p:nvPr/>
                </p:nvSpPr>
                <p:spPr>
                  <a:xfrm>
                    <a:off x="7229663" y="2156873"/>
                    <a:ext cx="1053147" cy="769344"/>
                  </a:xfrm>
                  <a:prstGeom prst="rect">
                    <a:avLst/>
                  </a:prstGeom>
                  <a:noFill/>
                </p:spPr>
                <p:txBody>
                  <a:bodyPr wrap="square" lIns="121917" tIns="60959" rIns="121917" bIns="60959" rtlCol="0">
                    <a:spAutoFit/>
                  </a:bodyPr>
                  <a:lstStyle/>
                  <a:p>
                    <a:pPr algn="ctr">
                      <a:buClr>
                        <a:srgbClr val="C4BD97"/>
                      </a:buClr>
                      <a:buSzPct val="25000"/>
                    </a:pPr>
                    <a:r>
                      <a:rPr lang="en-US" sz="3733" b="1" dirty="0">
                        <a:solidFill>
                          <a:srgbClr val="FFFFFF"/>
                        </a:solidFill>
                        <a:ea typeface="Aller" charset="0"/>
                        <a:cs typeface="Aller" charset="0"/>
                      </a:rPr>
                      <a:t>17 </a:t>
                    </a:r>
                  </a:p>
                  <a:p>
                    <a:pPr algn="ctr">
                      <a:buClr>
                        <a:srgbClr val="C4BD97"/>
                      </a:buClr>
                      <a:buSzPct val="25000"/>
                    </a:pPr>
                    <a:r>
                      <a:rPr lang="en-US" sz="2133" dirty="0">
                        <a:solidFill>
                          <a:srgbClr val="FFFFFF"/>
                        </a:solidFill>
                        <a:ea typeface="Aller Light" charset="0"/>
                        <a:cs typeface="Aller Light" charset="0"/>
                        <a:sym typeface="Arial"/>
                      </a:rPr>
                      <a:t>countries</a:t>
                    </a:r>
                    <a:endParaRPr lang="en-US" sz="2133" dirty="0">
                      <a:solidFill>
                        <a:srgbClr val="FFFFFF"/>
                      </a:solidFill>
                      <a:ea typeface="Aller Light" charset="0"/>
                      <a:cs typeface="Aller Light" charset="0"/>
                    </a:endParaRPr>
                  </a:p>
                </p:txBody>
              </p:sp>
            </p:grpSp>
            <p:pic>
              <p:nvPicPr>
                <p:cNvPr id="112" name="Picture 11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106092" y="2293064"/>
                  <a:ext cx="346210" cy="536624"/>
                </a:xfrm>
                <a:prstGeom prst="rect">
                  <a:avLst/>
                </a:prstGeom>
              </p:spPr>
            </p:pic>
          </p:grpSp>
        </p:grpSp>
        <p:grpSp>
          <p:nvGrpSpPr>
            <p:cNvPr id="75" name="Group 74"/>
            <p:cNvGrpSpPr/>
            <p:nvPr/>
          </p:nvGrpSpPr>
          <p:grpSpPr>
            <a:xfrm>
              <a:off x="754992" y="3190728"/>
              <a:ext cx="2447322" cy="1193979"/>
              <a:chOff x="754992" y="3206571"/>
              <a:chExt cx="2447322" cy="1193979"/>
            </a:xfrm>
          </p:grpSpPr>
          <p:grpSp>
            <p:nvGrpSpPr>
              <p:cNvPr id="101" name="Group 100"/>
              <p:cNvGrpSpPr/>
              <p:nvPr/>
            </p:nvGrpSpPr>
            <p:grpSpPr>
              <a:xfrm>
                <a:off x="754992" y="3206571"/>
                <a:ext cx="2447322" cy="1193979"/>
                <a:chOff x="6751426" y="3085192"/>
                <a:chExt cx="2003510" cy="1193979"/>
              </a:xfrm>
            </p:grpSpPr>
            <p:sp>
              <p:nvSpPr>
                <p:cNvPr id="107" name="Rectangle 106"/>
                <p:cNvSpPr/>
                <p:nvPr/>
              </p:nvSpPr>
              <p:spPr>
                <a:xfrm>
                  <a:off x="6752272" y="3085192"/>
                  <a:ext cx="2000211" cy="1132937"/>
                </a:xfrm>
                <a:prstGeom prst="rect">
                  <a:avLst/>
                </a:prstGeom>
                <a:solidFill>
                  <a:srgbClr val="E27222">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prstClr val="white"/>
                    </a:solidFill>
                  </a:endParaRPr>
                </a:p>
              </p:txBody>
            </p:sp>
            <p:pic>
              <p:nvPicPr>
                <p:cNvPr id="108" name="Picture 107"/>
                <p:cNvPicPr>
                  <a:picLocks/>
                </p:cNvPicPr>
                <p:nvPr/>
              </p:nvPicPr>
              <p:blipFill>
                <a:blip r:embed="rId8" cstate="screen">
                  <a:extLst>
                    <a:ext uri="{28A0092B-C50C-407E-A947-70E740481C1C}">
                      <a14:useLocalDpi xmlns:a14="http://schemas.microsoft.com/office/drawing/2010/main"/>
                    </a:ext>
                  </a:extLst>
                </a:blip>
                <a:stretch>
                  <a:fillRect/>
                </a:stretch>
              </p:blipFill>
              <p:spPr>
                <a:xfrm>
                  <a:off x="6751426" y="4187731"/>
                  <a:ext cx="2003510" cy="91440"/>
                </a:xfrm>
                <a:prstGeom prst="rect">
                  <a:avLst/>
                </a:prstGeom>
              </p:spPr>
            </p:pic>
          </p:grpSp>
          <p:sp>
            <p:nvSpPr>
              <p:cNvPr id="102" name="TextBox 101"/>
              <p:cNvSpPr txBox="1"/>
              <p:nvPr/>
            </p:nvSpPr>
            <p:spPr>
              <a:xfrm>
                <a:off x="831461" y="3442935"/>
                <a:ext cx="710477" cy="677011"/>
              </a:xfrm>
              <a:prstGeom prst="rect">
                <a:avLst/>
              </a:prstGeom>
              <a:noFill/>
            </p:spPr>
            <p:txBody>
              <a:bodyPr wrap="square" lIns="121917" tIns="60959" rIns="121917" bIns="60959" rtlCol="0">
                <a:spAutoFit/>
              </a:bodyPr>
              <a:lstStyle/>
              <a:p>
                <a:pPr algn="ctr">
                  <a:buClr>
                    <a:srgbClr val="C4BD97"/>
                  </a:buClr>
                  <a:buSzPct val="25000"/>
                </a:pPr>
                <a:r>
                  <a:rPr lang="en-US" sz="2933" b="1" dirty="0">
                    <a:solidFill>
                      <a:srgbClr val="FFFFFF"/>
                    </a:solidFill>
                    <a:ea typeface="Aller" charset="0"/>
                    <a:cs typeface="Aller" charset="0"/>
                  </a:rPr>
                  <a:t>70</a:t>
                </a:r>
                <a:r>
                  <a:rPr lang="en-US" sz="2133" dirty="0">
                    <a:solidFill>
                      <a:srgbClr val="FFFFFF"/>
                    </a:solidFill>
                    <a:ea typeface="Aller" charset="0"/>
                    <a:cs typeface="Aller" charset="0"/>
                  </a:rPr>
                  <a:t>%</a:t>
                </a:r>
              </a:p>
              <a:p>
                <a:pPr algn="ctr">
                  <a:buClr>
                    <a:srgbClr val="C4BD97"/>
                  </a:buClr>
                  <a:buSzPct val="25000"/>
                </a:pPr>
                <a:r>
                  <a:rPr lang="en-US" sz="2133" dirty="0">
                    <a:solidFill>
                      <a:srgbClr val="FFFFFF"/>
                    </a:solidFill>
                    <a:ea typeface="Aller Light" charset="0"/>
                    <a:cs typeface="Aller Light" charset="0"/>
                    <a:sym typeface="Arial"/>
                  </a:rPr>
                  <a:t>US</a:t>
                </a:r>
                <a:endParaRPr lang="en-US" sz="2133" dirty="0">
                  <a:solidFill>
                    <a:srgbClr val="FFFFFF"/>
                  </a:solidFill>
                  <a:ea typeface="Aller Light" charset="0"/>
                  <a:cs typeface="Aller Light" charset="0"/>
                </a:endParaRPr>
              </a:p>
            </p:txBody>
          </p:sp>
          <p:cxnSp>
            <p:nvCxnSpPr>
              <p:cNvPr id="103" name="Straight Connector 102"/>
              <p:cNvCxnSpPr/>
              <p:nvPr/>
            </p:nvCxnSpPr>
            <p:spPr>
              <a:xfrm>
                <a:off x="1541937" y="3501093"/>
                <a:ext cx="0" cy="56079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4" name="TextBox 103"/>
              <p:cNvSpPr txBox="1"/>
              <p:nvPr/>
            </p:nvSpPr>
            <p:spPr>
              <a:xfrm>
                <a:off x="1553000" y="3442935"/>
                <a:ext cx="840096" cy="677011"/>
              </a:xfrm>
              <a:prstGeom prst="rect">
                <a:avLst/>
              </a:prstGeom>
              <a:noFill/>
            </p:spPr>
            <p:txBody>
              <a:bodyPr wrap="square" lIns="121917" tIns="60959" rIns="121917" bIns="60959" rtlCol="0">
                <a:spAutoFit/>
              </a:bodyPr>
              <a:lstStyle/>
              <a:p>
                <a:pPr algn="ctr">
                  <a:buClr>
                    <a:srgbClr val="C4BD97"/>
                  </a:buClr>
                  <a:buSzPct val="25000"/>
                </a:pPr>
                <a:r>
                  <a:rPr lang="en-US" sz="2933" b="1" dirty="0">
                    <a:solidFill>
                      <a:srgbClr val="FFFFFF"/>
                    </a:solidFill>
                    <a:ea typeface="Aller" charset="0"/>
                    <a:cs typeface="Aller" charset="0"/>
                  </a:rPr>
                  <a:t>21</a:t>
                </a:r>
                <a:r>
                  <a:rPr lang="en-US" sz="2133" dirty="0">
                    <a:solidFill>
                      <a:srgbClr val="FFFFFF"/>
                    </a:solidFill>
                    <a:ea typeface="Aller" charset="0"/>
                    <a:cs typeface="Aller" charset="0"/>
                  </a:rPr>
                  <a:t>%</a:t>
                </a:r>
              </a:p>
              <a:p>
                <a:pPr algn="ctr">
                  <a:buClr>
                    <a:srgbClr val="C4BD97"/>
                  </a:buClr>
                  <a:buSzPct val="25000"/>
                </a:pPr>
                <a:r>
                  <a:rPr lang="en-US" sz="2133" dirty="0">
                    <a:solidFill>
                      <a:srgbClr val="FFFFFF"/>
                    </a:solidFill>
                    <a:ea typeface="Aller Light" charset="0"/>
                    <a:cs typeface="Aller Light" charset="0"/>
                    <a:sym typeface="Arial"/>
                  </a:rPr>
                  <a:t>Europe</a:t>
                </a:r>
                <a:endParaRPr lang="en-US" sz="2133" dirty="0">
                  <a:solidFill>
                    <a:srgbClr val="FFFFFF"/>
                  </a:solidFill>
                  <a:ea typeface="Aller Light" charset="0"/>
                  <a:cs typeface="Aller Light" charset="0"/>
                </a:endParaRPr>
              </a:p>
            </p:txBody>
          </p:sp>
          <p:sp>
            <p:nvSpPr>
              <p:cNvPr id="105" name="TextBox 104"/>
              <p:cNvSpPr txBox="1"/>
              <p:nvPr/>
            </p:nvSpPr>
            <p:spPr>
              <a:xfrm>
                <a:off x="2380138" y="3442935"/>
                <a:ext cx="723914" cy="677011"/>
              </a:xfrm>
              <a:prstGeom prst="rect">
                <a:avLst/>
              </a:prstGeom>
              <a:noFill/>
            </p:spPr>
            <p:txBody>
              <a:bodyPr wrap="square" lIns="121917" tIns="60959" rIns="121917" bIns="60959" rtlCol="0">
                <a:spAutoFit/>
              </a:bodyPr>
              <a:lstStyle/>
              <a:p>
                <a:pPr algn="ctr">
                  <a:buClr>
                    <a:srgbClr val="C4BD97"/>
                  </a:buClr>
                  <a:buSzPct val="25000"/>
                </a:pPr>
                <a:r>
                  <a:rPr lang="en-US" sz="2933" b="1" dirty="0">
                    <a:solidFill>
                      <a:srgbClr val="FFFFFF"/>
                    </a:solidFill>
                    <a:ea typeface="Aller" charset="0"/>
                    <a:cs typeface="Aller" charset="0"/>
                  </a:rPr>
                  <a:t>9</a:t>
                </a:r>
                <a:r>
                  <a:rPr lang="en-US" sz="2133" dirty="0">
                    <a:solidFill>
                      <a:srgbClr val="FFFFFF"/>
                    </a:solidFill>
                    <a:ea typeface="Aller" charset="0"/>
                    <a:cs typeface="Aller" charset="0"/>
                  </a:rPr>
                  <a:t>%</a:t>
                </a:r>
              </a:p>
              <a:p>
                <a:pPr algn="ctr">
                  <a:buClr>
                    <a:srgbClr val="C4BD97"/>
                  </a:buClr>
                  <a:buSzPct val="25000"/>
                </a:pPr>
                <a:r>
                  <a:rPr lang="en-US" sz="2133" dirty="0">
                    <a:solidFill>
                      <a:srgbClr val="FFFFFF"/>
                    </a:solidFill>
                    <a:ea typeface="Aller Light" charset="0"/>
                    <a:cs typeface="Aller Light" charset="0"/>
                    <a:sym typeface="Arial"/>
                  </a:rPr>
                  <a:t>APAC</a:t>
                </a:r>
                <a:endParaRPr lang="en-US" sz="2133" dirty="0">
                  <a:solidFill>
                    <a:srgbClr val="FFFFFF"/>
                  </a:solidFill>
                  <a:ea typeface="Aller Light" charset="0"/>
                  <a:cs typeface="Aller Light" charset="0"/>
                </a:endParaRPr>
              </a:p>
            </p:txBody>
          </p:sp>
          <p:cxnSp>
            <p:nvCxnSpPr>
              <p:cNvPr id="106" name="Straight Connector 105"/>
              <p:cNvCxnSpPr/>
              <p:nvPr/>
            </p:nvCxnSpPr>
            <p:spPr>
              <a:xfrm>
                <a:off x="2386963" y="3501093"/>
                <a:ext cx="0" cy="56079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grpSp>
          <p:nvGrpSpPr>
            <p:cNvPr id="76" name="Group 75"/>
            <p:cNvGrpSpPr/>
            <p:nvPr/>
          </p:nvGrpSpPr>
          <p:grpSpPr>
            <a:xfrm>
              <a:off x="5937460" y="1838118"/>
              <a:ext cx="2443292" cy="1204220"/>
              <a:chOff x="3335809" y="3360043"/>
              <a:chExt cx="2443292" cy="1204220"/>
            </a:xfrm>
          </p:grpSpPr>
          <p:grpSp>
            <p:nvGrpSpPr>
              <p:cNvPr id="96" name="Group 95"/>
              <p:cNvGrpSpPr/>
              <p:nvPr/>
            </p:nvGrpSpPr>
            <p:grpSpPr>
              <a:xfrm>
                <a:off x="3335809" y="3360043"/>
                <a:ext cx="2443292" cy="1204220"/>
                <a:chOff x="742989" y="2536566"/>
                <a:chExt cx="2000211" cy="1769002"/>
              </a:xfrm>
            </p:grpSpPr>
            <p:sp>
              <p:nvSpPr>
                <p:cNvPr id="99" name="Rectangle 98"/>
                <p:cNvSpPr/>
                <p:nvPr/>
              </p:nvSpPr>
              <p:spPr>
                <a:xfrm>
                  <a:off x="742989" y="2536566"/>
                  <a:ext cx="2000211" cy="1691143"/>
                </a:xfrm>
                <a:prstGeom prst="rect">
                  <a:avLst/>
                </a:prstGeom>
                <a:solidFill>
                  <a:srgbClr val="E27222">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prstClr val="white"/>
                    </a:solidFill>
                  </a:endParaRPr>
                </a:p>
              </p:txBody>
            </p:sp>
            <p:pic>
              <p:nvPicPr>
                <p:cNvPr id="100" name="Picture 99"/>
                <p:cNvPicPr>
                  <a:picLocks/>
                </p:cNvPicPr>
                <p:nvPr/>
              </p:nvPicPr>
              <p:blipFill>
                <a:blip r:embed="rId4" cstate="screen">
                  <a:extLst>
                    <a:ext uri="{28A0092B-C50C-407E-A947-70E740481C1C}">
                      <a14:useLocalDpi xmlns:a14="http://schemas.microsoft.com/office/drawing/2010/main"/>
                    </a:ext>
                  </a:extLst>
                </a:blip>
                <a:stretch>
                  <a:fillRect/>
                </a:stretch>
              </p:blipFill>
              <p:spPr>
                <a:xfrm>
                  <a:off x="742989" y="4171242"/>
                  <a:ext cx="2000211" cy="134326"/>
                </a:xfrm>
                <a:prstGeom prst="rect">
                  <a:avLst/>
                </a:prstGeom>
              </p:spPr>
            </p:pic>
          </p:grpSp>
          <p:sp>
            <p:nvSpPr>
              <p:cNvPr id="97" name="TextBox 96"/>
              <p:cNvSpPr txBox="1"/>
              <p:nvPr/>
            </p:nvSpPr>
            <p:spPr>
              <a:xfrm>
                <a:off x="4267200" y="3554911"/>
                <a:ext cx="1386251" cy="769344"/>
              </a:xfrm>
              <a:prstGeom prst="rect">
                <a:avLst/>
              </a:prstGeom>
              <a:noFill/>
            </p:spPr>
            <p:txBody>
              <a:bodyPr wrap="square" lIns="121917" tIns="60959" rIns="121917" bIns="60959" rtlCol="0">
                <a:spAutoFit/>
              </a:bodyPr>
              <a:lstStyle/>
              <a:p>
                <a:pPr algn="ctr">
                  <a:buClr>
                    <a:srgbClr val="C4BD97"/>
                  </a:buClr>
                  <a:buSzPct val="25000"/>
                </a:pPr>
                <a:r>
                  <a:rPr lang="en-US" sz="3733" b="1" dirty="0">
                    <a:solidFill>
                      <a:srgbClr val="FFFFFF"/>
                    </a:solidFill>
                    <a:ea typeface="Arial Hebrew" charset="0"/>
                    <a:cs typeface="Arial Hebrew" charset="0"/>
                  </a:rPr>
                  <a:t>9.4%</a:t>
                </a:r>
              </a:p>
              <a:p>
                <a:pPr algn="ctr">
                  <a:buClr>
                    <a:srgbClr val="C4BD97"/>
                  </a:buClr>
                  <a:buSzPct val="25000"/>
                </a:pPr>
                <a:r>
                  <a:rPr lang="en-US" sz="2133" dirty="0">
                    <a:solidFill>
                      <a:srgbClr val="FFFFFF"/>
                    </a:solidFill>
                    <a:ea typeface="Arial Hebrew" charset="0"/>
                    <a:cs typeface="Arial Hebrew" charset="0"/>
                    <a:sym typeface="Arial"/>
                  </a:rPr>
                  <a:t>YOY growth</a:t>
                </a:r>
                <a:endParaRPr lang="en-US" sz="2133" dirty="0">
                  <a:solidFill>
                    <a:srgbClr val="FFFFFF"/>
                  </a:solidFill>
                  <a:ea typeface="Arial Hebrew" charset="0"/>
                  <a:cs typeface="Arial Hebrew" charset="0"/>
                </a:endParaRPr>
              </a:p>
            </p:txBody>
          </p:sp>
          <p:pic>
            <p:nvPicPr>
              <p:cNvPr id="98" name="Picture 97"/>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621517" y="3680335"/>
                <a:ext cx="626052" cy="567815"/>
              </a:xfrm>
              <a:prstGeom prst="rect">
                <a:avLst/>
              </a:prstGeom>
            </p:spPr>
          </p:pic>
        </p:grpSp>
        <p:grpSp>
          <p:nvGrpSpPr>
            <p:cNvPr id="77" name="Group 76"/>
            <p:cNvGrpSpPr/>
            <p:nvPr/>
          </p:nvGrpSpPr>
          <p:grpSpPr>
            <a:xfrm>
              <a:off x="5945277" y="3190728"/>
              <a:ext cx="2447322" cy="1206861"/>
              <a:chOff x="5945277" y="3193689"/>
              <a:chExt cx="2447322" cy="1206861"/>
            </a:xfrm>
          </p:grpSpPr>
          <p:grpSp>
            <p:nvGrpSpPr>
              <p:cNvPr id="81" name="Group 80"/>
              <p:cNvGrpSpPr/>
              <p:nvPr/>
            </p:nvGrpSpPr>
            <p:grpSpPr>
              <a:xfrm>
                <a:off x="5945277" y="3193689"/>
                <a:ext cx="2447322" cy="1206861"/>
                <a:chOff x="2843251" y="2539252"/>
                <a:chExt cx="2003510" cy="1771591"/>
              </a:xfrm>
            </p:grpSpPr>
            <p:sp>
              <p:nvSpPr>
                <p:cNvPr id="94" name="Rectangle 93"/>
                <p:cNvSpPr/>
                <p:nvPr/>
              </p:nvSpPr>
              <p:spPr>
                <a:xfrm>
                  <a:off x="2844901" y="2539252"/>
                  <a:ext cx="2000211" cy="1683083"/>
                </a:xfrm>
                <a:prstGeom prst="rect">
                  <a:avLst/>
                </a:prstGeom>
                <a:solidFill>
                  <a:srgbClr val="E27222">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prstClr val="white"/>
                    </a:solidFill>
                  </a:endParaRPr>
                </a:p>
              </p:txBody>
            </p:sp>
            <p:pic>
              <p:nvPicPr>
                <p:cNvPr id="95" name="Picture 94"/>
                <p:cNvPicPr>
                  <a:picLocks/>
                </p:cNvPicPr>
                <p:nvPr/>
              </p:nvPicPr>
              <p:blipFill>
                <a:blip r:embed="rId5" cstate="screen">
                  <a:extLst>
                    <a:ext uri="{28A0092B-C50C-407E-A947-70E740481C1C}">
                      <a14:useLocalDpi xmlns:a14="http://schemas.microsoft.com/office/drawing/2010/main"/>
                    </a:ext>
                  </a:extLst>
                </a:blip>
                <a:stretch>
                  <a:fillRect/>
                </a:stretch>
              </p:blipFill>
              <p:spPr>
                <a:xfrm>
                  <a:off x="2843251" y="4176615"/>
                  <a:ext cx="2003510" cy="134228"/>
                </a:xfrm>
                <a:prstGeom prst="rect">
                  <a:avLst/>
                </a:prstGeom>
              </p:spPr>
            </p:pic>
          </p:grpSp>
          <p:sp>
            <p:nvSpPr>
              <p:cNvPr id="85" name="TextBox 84"/>
              <p:cNvSpPr txBox="1"/>
              <p:nvPr/>
            </p:nvSpPr>
            <p:spPr>
              <a:xfrm>
                <a:off x="6392745" y="3220427"/>
                <a:ext cx="1925863" cy="1015517"/>
              </a:xfrm>
              <a:prstGeom prst="rect">
                <a:avLst/>
              </a:prstGeom>
              <a:noFill/>
            </p:spPr>
            <p:txBody>
              <a:bodyPr wrap="square" lIns="121917" tIns="60959" rIns="121917" bIns="60959" rtlCol="0">
                <a:spAutoFit/>
              </a:bodyPr>
              <a:lstStyle/>
              <a:p>
                <a:pPr algn="ctr">
                  <a:buClr>
                    <a:srgbClr val="C4BD97"/>
                  </a:buClr>
                  <a:buSzPct val="25000"/>
                </a:pPr>
                <a:r>
                  <a:rPr lang="en-US" sz="3733" b="1" dirty="0">
                    <a:solidFill>
                      <a:srgbClr val="FFFFFF"/>
                    </a:solidFill>
                    <a:ea typeface="Arial Hebrew" charset="0"/>
                    <a:cs typeface="Arial Hebrew" charset="0"/>
                  </a:rPr>
                  <a:t>Top 7</a:t>
                </a:r>
              </a:p>
              <a:p>
                <a:pPr algn="ctr">
                  <a:buClr>
                    <a:srgbClr val="C4BD97"/>
                  </a:buClr>
                  <a:buSzPct val="25000"/>
                </a:pPr>
                <a:r>
                  <a:rPr lang="en-US" sz="2133" spc="-27" dirty="0">
                    <a:solidFill>
                      <a:srgbClr val="FFFFFF"/>
                    </a:solidFill>
                    <a:ea typeface="Arial Hebrew" charset="0"/>
                    <a:cs typeface="Arial Hebrew" charset="0"/>
                    <a:sym typeface="Arial"/>
                  </a:rPr>
                  <a:t>IT company in India, Fortune</a:t>
                </a:r>
                <a:endParaRPr lang="en-US" sz="2133" spc="-27" dirty="0">
                  <a:solidFill>
                    <a:srgbClr val="FFFFFF"/>
                  </a:solidFill>
                  <a:ea typeface="Arial Hebrew" charset="0"/>
                  <a:cs typeface="Arial Hebrew" charset="0"/>
                </a:endParaRPr>
              </a:p>
            </p:txBody>
          </p:sp>
          <p:pic>
            <p:nvPicPr>
              <p:cNvPr id="93" name="Picture 92"/>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6113937" y="3476026"/>
                <a:ext cx="302254" cy="575722"/>
              </a:xfrm>
              <a:prstGeom prst="rect">
                <a:avLst/>
              </a:prstGeom>
            </p:spPr>
          </p:pic>
        </p:grpSp>
      </p:grpSp>
      <p:grpSp>
        <p:nvGrpSpPr>
          <p:cNvPr id="152" name="Group 151"/>
          <p:cNvGrpSpPr/>
          <p:nvPr/>
        </p:nvGrpSpPr>
        <p:grpSpPr>
          <a:xfrm>
            <a:off x="609602" y="6337656"/>
            <a:ext cx="1578503" cy="374651"/>
            <a:chOff x="1452563" y="5010050"/>
            <a:chExt cx="7246937" cy="1717675"/>
          </a:xfrm>
        </p:grpSpPr>
        <p:sp>
          <p:nvSpPr>
            <p:cNvPr id="153" name="Freeform 5"/>
            <p:cNvSpPr>
              <a:spLocks noEditPoints="1"/>
            </p:cNvSpPr>
            <p:nvPr/>
          </p:nvSpPr>
          <p:spPr bwMode="auto">
            <a:xfrm>
              <a:off x="3711575" y="5357713"/>
              <a:ext cx="4987925" cy="1025525"/>
            </a:xfrm>
            <a:custGeom>
              <a:avLst/>
              <a:gdLst>
                <a:gd name="T0" fmla="*/ 1039 w 1328"/>
                <a:gd name="T1" fmla="*/ 188 h 272"/>
                <a:gd name="T2" fmla="*/ 1125 w 1328"/>
                <a:gd name="T3" fmla="*/ 235 h 272"/>
                <a:gd name="T4" fmla="*/ 1136 w 1328"/>
                <a:gd name="T5" fmla="*/ 259 h 272"/>
                <a:gd name="T6" fmla="*/ 1007 w 1328"/>
                <a:gd name="T7" fmla="*/ 164 h 272"/>
                <a:gd name="T8" fmla="*/ 1150 w 1328"/>
                <a:gd name="T9" fmla="*/ 175 h 272"/>
                <a:gd name="T10" fmla="*/ 1039 w 1328"/>
                <a:gd name="T11" fmla="*/ 159 h 272"/>
                <a:gd name="T12" fmla="*/ 1119 w 1328"/>
                <a:gd name="T13" fmla="*/ 156 h 272"/>
                <a:gd name="T14" fmla="*/ 1217 w 1328"/>
                <a:gd name="T15" fmla="*/ 188 h 272"/>
                <a:gd name="T16" fmla="*/ 1303 w 1328"/>
                <a:gd name="T17" fmla="*/ 235 h 272"/>
                <a:gd name="T18" fmla="*/ 1314 w 1328"/>
                <a:gd name="T19" fmla="*/ 259 h 272"/>
                <a:gd name="T20" fmla="*/ 1185 w 1328"/>
                <a:gd name="T21" fmla="*/ 164 h 272"/>
                <a:gd name="T22" fmla="*/ 1328 w 1328"/>
                <a:gd name="T23" fmla="*/ 175 h 272"/>
                <a:gd name="T24" fmla="*/ 1217 w 1328"/>
                <a:gd name="T25" fmla="*/ 159 h 272"/>
                <a:gd name="T26" fmla="*/ 1297 w 1328"/>
                <a:gd name="T27" fmla="*/ 156 h 272"/>
                <a:gd name="T28" fmla="*/ 195 w 1328"/>
                <a:gd name="T29" fmla="*/ 9 h 272"/>
                <a:gd name="T30" fmla="*/ 16 w 1328"/>
                <a:gd name="T31" fmla="*/ 0 h 272"/>
                <a:gd name="T32" fmla="*/ 15 w 1328"/>
                <a:gd name="T33" fmla="*/ 272 h 272"/>
                <a:gd name="T34" fmla="*/ 98 w 1328"/>
                <a:gd name="T35" fmla="*/ 217 h 272"/>
                <a:gd name="T36" fmla="*/ 195 w 1328"/>
                <a:gd name="T37" fmla="*/ 73 h 272"/>
                <a:gd name="T38" fmla="*/ 226 w 1328"/>
                <a:gd name="T39" fmla="*/ 257 h 272"/>
                <a:gd name="T40" fmla="*/ 297 w 1328"/>
                <a:gd name="T41" fmla="*/ 7 h 272"/>
                <a:gd name="T42" fmla="*/ 316 w 1328"/>
                <a:gd name="T43" fmla="*/ 26 h 272"/>
                <a:gd name="T44" fmla="*/ 297 w 1328"/>
                <a:gd name="T45" fmla="*/ 84 h 272"/>
                <a:gd name="T46" fmla="*/ 297 w 1328"/>
                <a:gd name="T47" fmla="*/ 272 h 272"/>
                <a:gd name="T48" fmla="*/ 513 w 1328"/>
                <a:gd name="T49" fmla="*/ 150 h 272"/>
                <a:gd name="T50" fmla="*/ 368 w 1328"/>
                <a:gd name="T51" fmla="*/ 86 h 272"/>
                <a:gd name="T52" fmla="*/ 370 w 1328"/>
                <a:gd name="T53" fmla="*/ 133 h 272"/>
                <a:gd name="T54" fmla="*/ 402 w 1328"/>
                <a:gd name="T55" fmla="*/ 256 h 272"/>
                <a:gd name="T56" fmla="*/ 481 w 1328"/>
                <a:gd name="T57" fmla="*/ 153 h 272"/>
                <a:gd name="T58" fmla="*/ 513 w 1328"/>
                <a:gd name="T59" fmla="*/ 256 h 272"/>
                <a:gd name="T60" fmla="*/ 625 w 1328"/>
                <a:gd name="T61" fmla="*/ 272 h 272"/>
                <a:gd name="T62" fmla="*/ 623 w 1328"/>
                <a:gd name="T63" fmla="*/ 84 h 272"/>
                <a:gd name="T64" fmla="*/ 683 w 1328"/>
                <a:gd name="T65" fmla="*/ 6 h 272"/>
                <a:gd name="T66" fmla="*/ 715 w 1328"/>
                <a:gd name="T67" fmla="*/ 258 h 272"/>
                <a:gd name="T68" fmla="*/ 629 w 1328"/>
                <a:gd name="T69" fmla="*/ 111 h 272"/>
                <a:gd name="T70" fmla="*/ 630 w 1328"/>
                <a:gd name="T71" fmla="*/ 244 h 272"/>
                <a:gd name="T72" fmla="*/ 837 w 1328"/>
                <a:gd name="T73" fmla="*/ 270 h 272"/>
                <a:gd name="T74" fmla="*/ 830 w 1328"/>
                <a:gd name="T75" fmla="*/ 241 h 272"/>
                <a:gd name="T76" fmla="*/ 837 w 1328"/>
                <a:gd name="T77" fmla="*/ 113 h 272"/>
                <a:gd name="T78" fmla="*/ 795 w 1328"/>
                <a:gd name="T79" fmla="*/ 86 h 272"/>
                <a:gd name="T80" fmla="*/ 763 w 1328"/>
                <a:gd name="T81" fmla="*/ 48 h 272"/>
                <a:gd name="T82" fmla="*/ 734 w 1328"/>
                <a:gd name="T83" fmla="*/ 100 h 272"/>
                <a:gd name="T84" fmla="*/ 763 w 1328"/>
                <a:gd name="T85" fmla="*/ 191 h 272"/>
                <a:gd name="T86" fmla="*/ 887 w 1328"/>
                <a:gd name="T87" fmla="*/ 86 h 272"/>
                <a:gd name="T88" fmla="*/ 889 w 1328"/>
                <a:gd name="T89" fmla="*/ 133 h 272"/>
                <a:gd name="T90" fmla="*/ 921 w 1328"/>
                <a:gd name="T91" fmla="*/ 256 h 272"/>
                <a:gd name="T92" fmla="*/ 962 w 1328"/>
                <a:gd name="T93" fmla="*/ 114 h 272"/>
                <a:gd name="T94" fmla="*/ 999 w 1328"/>
                <a:gd name="T95" fmla="*/ 101 h 272"/>
                <a:gd name="T96" fmla="*/ 887 w 1328"/>
                <a:gd name="T97" fmla="*/ 8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272">
                  <a:moveTo>
                    <a:pt x="1150" y="175"/>
                  </a:moveTo>
                  <a:cubicBezTo>
                    <a:pt x="1150" y="182"/>
                    <a:pt x="1145" y="188"/>
                    <a:pt x="1138" y="188"/>
                  </a:cubicBezTo>
                  <a:cubicBezTo>
                    <a:pt x="1039" y="188"/>
                    <a:pt x="1039" y="188"/>
                    <a:pt x="1039" y="188"/>
                  </a:cubicBezTo>
                  <a:cubicBezTo>
                    <a:pt x="1039" y="193"/>
                    <a:pt x="1039" y="193"/>
                    <a:pt x="1039" y="193"/>
                  </a:cubicBezTo>
                  <a:cubicBezTo>
                    <a:pt x="1039" y="222"/>
                    <a:pt x="1050" y="245"/>
                    <a:pt x="1080" y="245"/>
                  </a:cubicBezTo>
                  <a:cubicBezTo>
                    <a:pt x="1097" y="245"/>
                    <a:pt x="1109" y="242"/>
                    <a:pt x="1125" y="235"/>
                  </a:cubicBezTo>
                  <a:cubicBezTo>
                    <a:pt x="1127" y="234"/>
                    <a:pt x="1129" y="233"/>
                    <a:pt x="1131" y="233"/>
                  </a:cubicBezTo>
                  <a:cubicBezTo>
                    <a:pt x="1138" y="233"/>
                    <a:pt x="1143" y="240"/>
                    <a:pt x="1143" y="247"/>
                  </a:cubicBezTo>
                  <a:cubicBezTo>
                    <a:pt x="1143" y="253"/>
                    <a:pt x="1141" y="256"/>
                    <a:pt x="1136" y="259"/>
                  </a:cubicBezTo>
                  <a:cubicBezTo>
                    <a:pt x="1120" y="269"/>
                    <a:pt x="1097" y="272"/>
                    <a:pt x="1079" y="272"/>
                  </a:cubicBezTo>
                  <a:cubicBezTo>
                    <a:pt x="1030" y="272"/>
                    <a:pt x="1007" y="238"/>
                    <a:pt x="1007" y="192"/>
                  </a:cubicBezTo>
                  <a:cubicBezTo>
                    <a:pt x="1007" y="164"/>
                    <a:pt x="1007" y="164"/>
                    <a:pt x="1007" y="164"/>
                  </a:cubicBezTo>
                  <a:cubicBezTo>
                    <a:pt x="1007" y="118"/>
                    <a:pt x="1031" y="84"/>
                    <a:pt x="1079" y="84"/>
                  </a:cubicBezTo>
                  <a:cubicBezTo>
                    <a:pt x="1127" y="84"/>
                    <a:pt x="1150" y="114"/>
                    <a:pt x="1150" y="160"/>
                  </a:cubicBezTo>
                  <a:lnTo>
                    <a:pt x="1150" y="175"/>
                  </a:lnTo>
                  <a:close/>
                  <a:moveTo>
                    <a:pt x="1119" y="156"/>
                  </a:moveTo>
                  <a:cubicBezTo>
                    <a:pt x="1119" y="129"/>
                    <a:pt x="1110" y="110"/>
                    <a:pt x="1079" y="110"/>
                  </a:cubicBezTo>
                  <a:cubicBezTo>
                    <a:pt x="1051" y="110"/>
                    <a:pt x="1039" y="132"/>
                    <a:pt x="1039" y="159"/>
                  </a:cubicBezTo>
                  <a:cubicBezTo>
                    <a:pt x="1039" y="162"/>
                    <a:pt x="1039" y="162"/>
                    <a:pt x="1039" y="162"/>
                  </a:cubicBezTo>
                  <a:cubicBezTo>
                    <a:pt x="1119" y="162"/>
                    <a:pt x="1119" y="162"/>
                    <a:pt x="1119" y="162"/>
                  </a:cubicBezTo>
                  <a:lnTo>
                    <a:pt x="1119" y="156"/>
                  </a:lnTo>
                  <a:close/>
                  <a:moveTo>
                    <a:pt x="1328" y="175"/>
                  </a:moveTo>
                  <a:cubicBezTo>
                    <a:pt x="1328" y="182"/>
                    <a:pt x="1323" y="188"/>
                    <a:pt x="1316" y="188"/>
                  </a:cubicBezTo>
                  <a:cubicBezTo>
                    <a:pt x="1217" y="188"/>
                    <a:pt x="1217" y="188"/>
                    <a:pt x="1217" y="188"/>
                  </a:cubicBezTo>
                  <a:cubicBezTo>
                    <a:pt x="1217" y="193"/>
                    <a:pt x="1217" y="193"/>
                    <a:pt x="1217" y="193"/>
                  </a:cubicBezTo>
                  <a:cubicBezTo>
                    <a:pt x="1217" y="222"/>
                    <a:pt x="1228" y="245"/>
                    <a:pt x="1258" y="245"/>
                  </a:cubicBezTo>
                  <a:cubicBezTo>
                    <a:pt x="1276" y="245"/>
                    <a:pt x="1287" y="242"/>
                    <a:pt x="1303" y="235"/>
                  </a:cubicBezTo>
                  <a:cubicBezTo>
                    <a:pt x="1305" y="234"/>
                    <a:pt x="1307" y="233"/>
                    <a:pt x="1309" y="233"/>
                  </a:cubicBezTo>
                  <a:cubicBezTo>
                    <a:pt x="1316" y="233"/>
                    <a:pt x="1322" y="240"/>
                    <a:pt x="1322" y="247"/>
                  </a:cubicBezTo>
                  <a:cubicBezTo>
                    <a:pt x="1322" y="253"/>
                    <a:pt x="1319" y="256"/>
                    <a:pt x="1314" y="259"/>
                  </a:cubicBezTo>
                  <a:cubicBezTo>
                    <a:pt x="1298" y="269"/>
                    <a:pt x="1275" y="272"/>
                    <a:pt x="1257" y="272"/>
                  </a:cubicBezTo>
                  <a:cubicBezTo>
                    <a:pt x="1208" y="272"/>
                    <a:pt x="1185" y="238"/>
                    <a:pt x="1185" y="192"/>
                  </a:cubicBezTo>
                  <a:cubicBezTo>
                    <a:pt x="1185" y="164"/>
                    <a:pt x="1185" y="164"/>
                    <a:pt x="1185" y="164"/>
                  </a:cubicBezTo>
                  <a:cubicBezTo>
                    <a:pt x="1185" y="118"/>
                    <a:pt x="1209" y="84"/>
                    <a:pt x="1257" y="84"/>
                  </a:cubicBezTo>
                  <a:cubicBezTo>
                    <a:pt x="1305" y="84"/>
                    <a:pt x="1328" y="114"/>
                    <a:pt x="1328" y="160"/>
                  </a:cubicBezTo>
                  <a:lnTo>
                    <a:pt x="1328" y="175"/>
                  </a:lnTo>
                  <a:close/>
                  <a:moveTo>
                    <a:pt x="1297" y="156"/>
                  </a:moveTo>
                  <a:cubicBezTo>
                    <a:pt x="1297" y="129"/>
                    <a:pt x="1288" y="110"/>
                    <a:pt x="1257" y="110"/>
                  </a:cubicBezTo>
                  <a:cubicBezTo>
                    <a:pt x="1230" y="110"/>
                    <a:pt x="1217" y="132"/>
                    <a:pt x="1217" y="159"/>
                  </a:cubicBezTo>
                  <a:cubicBezTo>
                    <a:pt x="1217" y="162"/>
                    <a:pt x="1217" y="162"/>
                    <a:pt x="1217" y="162"/>
                  </a:cubicBezTo>
                  <a:cubicBezTo>
                    <a:pt x="1297" y="162"/>
                    <a:pt x="1297" y="162"/>
                    <a:pt x="1297" y="162"/>
                  </a:cubicBezTo>
                  <a:lnTo>
                    <a:pt x="1297" y="156"/>
                  </a:lnTo>
                  <a:close/>
                  <a:moveTo>
                    <a:pt x="226" y="15"/>
                  </a:moveTo>
                  <a:cubicBezTo>
                    <a:pt x="226" y="6"/>
                    <a:pt x="219" y="0"/>
                    <a:pt x="210" y="0"/>
                  </a:cubicBezTo>
                  <a:cubicBezTo>
                    <a:pt x="203" y="0"/>
                    <a:pt x="198" y="3"/>
                    <a:pt x="195" y="9"/>
                  </a:cubicBezTo>
                  <a:cubicBezTo>
                    <a:pt x="113" y="180"/>
                    <a:pt x="113" y="180"/>
                    <a:pt x="113" y="180"/>
                  </a:cubicBezTo>
                  <a:cubicBezTo>
                    <a:pt x="32" y="10"/>
                    <a:pt x="32" y="10"/>
                    <a:pt x="32" y="10"/>
                  </a:cubicBezTo>
                  <a:cubicBezTo>
                    <a:pt x="29" y="3"/>
                    <a:pt x="23" y="0"/>
                    <a:pt x="16" y="0"/>
                  </a:cubicBezTo>
                  <a:cubicBezTo>
                    <a:pt x="7" y="0"/>
                    <a:pt x="0" y="6"/>
                    <a:pt x="0" y="15"/>
                  </a:cubicBezTo>
                  <a:cubicBezTo>
                    <a:pt x="0" y="257"/>
                    <a:pt x="0" y="257"/>
                    <a:pt x="0" y="257"/>
                  </a:cubicBezTo>
                  <a:cubicBezTo>
                    <a:pt x="0" y="265"/>
                    <a:pt x="7" y="272"/>
                    <a:pt x="15" y="272"/>
                  </a:cubicBezTo>
                  <a:cubicBezTo>
                    <a:pt x="23" y="272"/>
                    <a:pt x="30" y="265"/>
                    <a:pt x="30" y="257"/>
                  </a:cubicBezTo>
                  <a:cubicBezTo>
                    <a:pt x="30" y="74"/>
                    <a:pt x="30" y="74"/>
                    <a:pt x="30" y="74"/>
                  </a:cubicBezTo>
                  <a:cubicBezTo>
                    <a:pt x="98" y="217"/>
                    <a:pt x="98" y="217"/>
                    <a:pt x="98" y="217"/>
                  </a:cubicBezTo>
                  <a:cubicBezTo>
                    <a:pt x="101" y="223"/>
                    <a:pt x="106" y="226"/>
                    <a:pt x="113" y="226"/>
                  </a:cubicBezTo>
                  <a:cubicBezTo>
                    <a:pt x="119" y="226"/>
                    <a:pt x="125" y="223"/>
                    <a:pt x="128" y="217"/>
                  </a:cubicBezTo>
                  <a:cubicBezTo>
                    <a:pt x="195" y="73"/>
                    <a:pt x="195" y="73"/>
                    <a:pt x="195" y="73"/>
                  </a:cubicBezTo>
                  <a:cubicBezTo>
                    <a:pt x="195" y="257"/>
                    <a:pt x="195" y="257"/>
                    <a:pt x="195" y="257"/>
                  </a:cubicBezTo>
                  <a:cubicBezTo>
                    <a:pt x="195" y="265"/>
                    <a:pt x="202" y="272"/>
                    <a:pt x="210" y="272"/>
                  </a:cubicBezTo>
                  <a:cubicBezTo>
                    <a:pt x="219" y="272"/>
                    <a:pt x="226" y="265"/>
                    <a:pt x="226" y="257"/>
                  </a:cubicBezTo>
                  <a:lnTo>
                    <a:pt x="226" y="15"/>
                  </a:lnTo>
                  <a:close/>
                  <a:moveTo>
                    <a:pt x="316" y="26"/>
                  </a:moveTo>
                  <a:cubicBezTo>
                    <a:pt x="316" y="15"/>
                    <a:pt x="308" y="7"/>
                    <a:pt x="297" y="7"/>
                  </a:cubicBezTo>
                  <a:cubicBezTo>
                    <a:pt x="287" y="7"/>
                    <a:pt x="279" y="16"/>
                    <a:pt x="279" y="26"/>
                  </a:cubicBezTo>
                  <a:cubicBezTo>
                    <a:pt x="279" y="36"/>
                    <a:pt x="287" y="44"/>
                    <a:pt x="297" y="44"/>
                  </a:cubicBezTo>
                  <a:cubicBezTo>
                    <a:pt x="308" y="44"/>
                    <a:pt x="316" y="36"/>
                    <a:pt x="316" y="26"/>
                  </a:cubicBezTo>
                  <a:close/>
                  <a:moveTo>
                    <a:pt x="313" y="256"/>
                  </a:moveTo>
                  <a:cubicBezTo>
                    <a:pt x="313" y="100"/>
                    <a:pt x="313" y="100"/>
                    <a:pt x="313" y="100"/>
                  </a:cubicBezTo>
                  <a:cubicBezTo>
                    <a:pt x="313" y="91"/>
                    <a:pt x="306" y="84"/>
                    <a:pt x="297" y="84"/>
                  </a:cubicBezTo>
                  <a:cubicBezTo>
                    <a:pt x="289" y="84"/>
                    <a:pt x="282" y="91"/>
                    <a:pt x="282" y="100"/>
                  </a:cubicBezTo>
                  <a:cubicBezTo>
                    <a:pt x="282" y="256"/>
                    <a:pt x="282" y="256"/>
                    <a:pt x="282" y="256"/>
                  </a:cubicBezTo>
                  <a:cubicBezTo>
                    <a:pt x="282" y="265"/>
                    <a:pt x="288" y="272"/>
                    <a:pt x="297" y="272"/>
                  </a:cubicBezTo>
                  <a:cubicBezTo>
                    <a:pt x="306" y="272"/>
                    <a:pt x="313" y="265"/>
                    <a:pt x="313" y="256"/>
                  </a:cubicBezTo>
                  <a:close/>
                  <a:moveTo>
                    <a:pt x="513" y="256"/>
                  </a:moveTo>
                  <a:cubicBezTo>
                    <a:pt x="513" y="150"/>
                    <a:pt x="513" y="150"/>
                    <a:pt x="513" y="150"/>
                  </a:cubicBezTo>
                  <a:cubicBezTo>
                    <a:pt x="513" y="110"/>
                    <a:pt x="497" y="84"/>
                    <a:pt x="453" y="84"/>
                  </a:cubicBezTo>
                  <a:cubicBezTo>
                    <a:pt x="432" y="84"/>
                    <a:pt x="411" y="89"/>
                    <a:pt x="396" y="106"/>
                  </a:cubicBezTo>
                  <a:cubicBezTo>
                    <a:pt x="391" y="94"/>
                    <a:pt x="381" y="86"/>
                    <a:pt x="368" y="86"/>
                  </a:cubicBezTo>
                  <a:cubicBezTo>
                    <a:pt x="360" y="86"/>
                    <a:pt x="353" y="90"/>
                    <a:pt x="353" y="98"/>
                  </a:cubicBezTo>
                  <a:cubicBezTo>
                    <a:pt x="352" y="105"/>
                    <a:pt x="355" y="108"/>
                    <a:pt x="362" y="112"/>
                  </a:cubicBezTo>
                  <a:cubicBezTo>
                    <a:pt x="367" y="115"/>
                    <a:pt x="370" y="123"/>
                    <a:pt x="370" y="133"/>
                  </a:cubicBezTo>
                  <a:cubicBezTo>
                    <a:pt x="370" y="256"/>
                    <a:pt x="370" y="256"/>
                    <a:pt x="370" y="256"/>
                  </a:cubicBezTo>
                  <a:cubicBezTo>
                    <a:pt x="370" y="265"/>
                    <a:pt x="378" y="272"/>
                    <a:pt x="386" y="272"/>
                  </a:cubicBezTo>
                  <a:cubicBezTo>
                    <a:pt x="395" y="272"/>
                    <a:pt x="402" y="265"/>
                    <a:pt x="402" y="256"/>
                  </a:cubicBezTo>
                  <a:cubicBezTo>
                    <a:pt x="402" y="137"/>
                    <a:pt x="402" y="137"/>
                    <a:pt x="402" y="137"/>
                  </a:cubicBezTo>
                  <a:cubicBezTo>
                    <a:pt x="411" y="121"/>
                    <a:pt x="428" y="114"/>
                    <a:pt x="446" y="114"/>
                  </a:cubicBezTo>
                  <a:cubicBezTo>
                    <a:pt x="473" y="114"/>
                    <a:pt x="481" y="129"/>
                    <a:pt x="481" y="153"/>
                  </a:cubicBezTo>
                  <a:cubicBezTo>
                    <a:pt x="481" y="256"/>
                    <a:pt x="481" y="256"/>
                    <a:pt x="481" y="256"/>
                  </a:cubicBezTo>
                  <a:cubicBezTo>
                    <a:pt x="481" y="265"/>
                    <a:pt x="488" y="272"/>
                    <a:pt x="497" y="272"/>
                  </a:cubicBezTo>
                  <a:cubicBezTo>
                    <a:pt x="506" y="272"/>
                    <a:pt x="513" y="265"/>
                    <a:pt x="513" y="256"/>
                  </a:cubicBezTo>
                  <a:close/>
                  <a:moveTo>
                    <a:pt x="699" y="272"/>
                  </a:moveTo>
                  <a:cubicBezTo>
                    <a:pt x="689" y="272"/>
                    <a:pt x="678" y="265"/>
                    <a:pt x="673" y="256"/>
                  </a:cubicBezTo>
                  <a:cubicBezTo>
                    <a:pt x="659" y="266"/>
                    <a:pt x="642" y="272"/>
                    <a:pt x="625" y="272"/>
                  </a:cubicBezTo>
                  <a:cubicBezTo>
                    <a:pt x="577" y="272"/>
                    <a:pt x="558" y="244"/>
                    <a:pt x="558" y="198"/>
                  </a:cubicBezTo>
                  <a:cubicBezTo>
                    <a:pt x="558" y="165"/>
                    <a:pt x="558" y="165"/>
                    <a:pt x="558" y="165"/>
                  </a:cubicBezTo>
                  <a:cubicBezTo>
                    <a:pt x="558" y="121"/>
                    <a:pt x="572" y="84"/>
                    <a:pt x="623" y="84"/>
                  </a:cubicBezTo>
                  <a:cubicBezTo>
                    <a:pt x="638" y="84"/>
                    <a:pt x="654" y="89"/>
                    <a:pt x="667" y="98"/>
                  </a:cubicBezTo>
                  <a:cubicBezTo>
                    <a:pt x="667" y="22"/>
                    <a:pt x="667" y="22"/>
                    <a:pt x="667" y="22"/>
                  </a:cubicBezTo>
                  <a:cubicBezTo>
                    <a:pt x="667" y="13"/>
                    <a:pt x="674" y="6"/>
                    <a:pt x="683" y="6"/>
                  </a:cubicBezTo>
                  <a:cubicBezTo>
                    <a:pt x="691" y="6"/>
                    <a:pt x="698" y="13"/>
                    <a:pt x="698" y="22"/>
                  </a:cubicBezTo>
                  <a:cubicBezTo>
                    <a:pt x="698" y="225"/>
                    <a:pt x="698" y="225"/>
                    <a:pt x="698" y="225"/>
                  </a:cubicBezTo>
                  <a:cubicBezTo>
                    <a:pt x="698" y="254"/>
                    <a:pt x="715" y="242"/>
                    <a:pt x="715" y="258"/>
                  </a:cubicBezTo>
                  <a:cubicBezTo>
                    <a:pt x="715" y="268"/>
                    <a:pt x="708" y="272"/>
                    <a:pt x="699" y="272"/>
                  </a:cubicBezTo>
                  <a:close/>
                  <a:moveTo>
                    <a:pt x="667" y="128"/>
                  </a:moveTo>
                  <a:cubicBezTo>
                    <a:pt x="657" y="118"/>
                    <a:pt x="643" y="111"/>
                    <a:pt x="629" y="111"/>
                  </a:cubicBezTo>
                  <a:cubicBezTo>
                    <a:pt x="598" y="111"/>
                    <a:pt x="590" y="134"/>
                    <a:pt x="590" y="161"/>
                  </a:cubicBezTo>
                  <a:cubicBezTo>
                    <a:pt x="590" y="200"/>
                    <a:pt x="590" y="200"/>
                    <a:pt x="590" y="200"/>
                  </a:cubicBezTo>
                  <a:cubicBezTo>
                    <a:pt x="590" y="228"/>
                    <a:pt x="600" y="244"/>
                    <a:pt x="630" y="244"/>
                  </a:cubicBezTo>
                  <a:cubicBezTo>
                    <a:pt x="643" y="244"/>
                    <a:pt x="657" y="238"/>
                    <a:pt x="667" y="229"/>
                  </a:cubicBezTo>
                  <a:lnTo>
                    <a:pt x="667" y="128"/>
                  </a:lnTo>
                  <a:close/>
                  <a:moveTo>
                    <a:pt x="837" y="270"/>
                  </a:moveTo>
                  <a:cubicBezTo>
                    <a:pt x="845" y="270"/>
                    <a:pt x="852" y="263"/>
                    <a:pt x="852" y="255"/>
                  </a:cubicBezTo>
                  <a:cubicBezTo>
                    <a:pt x="852" y="247"/>
                    <a:pt x="845" y="241"/>
                    <a:pt x="837" y="241"/>
                  </a:cubicBezTo>
                  <a:cubicBezTo>
                    <a:pt x="830" y="241"/>
                    <a:pt x="830" y="241"/>
                    <a:pt x="830" y="241"/>
                  </a:cubicBezTo>
                  <a:cubicBezTo>
                    <a:pt x="796" y="241"/>
                    <a:pt x="795" y="219"/>
                    <a:pt x="795" y="191"/>
                  </a:cubicBezTo>
                  <a:cubicBezTo>
                    <a:pt x="795" y="113"/>
                    <a:pt x="795" y="113"/>
                    <a:pt x="795" y="113"/>
                  </a:cubicBezTo>
                  <a:cubicBezTo>
                    <a:pt x="837" y="113"/>
                    <a:pt x="837" y="113"/>
                    <a:pt x="837" y="113"/>
                  </a:cubicBezTo>
                  <a:cubicBezTo>
                    <a:pt x="845" y="113"/>
                    <a:pt x="851" y="107"/>
                    <a:pt x="851" y="100"/>
                  </a:cubicBezTo>
                  <a:cubicBezTo>
                    <a:pt x="851" y="92"/>
                    <a:pt x="845" y="86"/>
                    <a:pt x="837" y="86"/>
                  </a:cubicBezTo>
                  <a:cubicBezTo>
                    <a:pt x="795" y="86"/>
                    <a:pt x="795" y="86"/>
                    <a:pt x="795" y="86"/>
                  </a:cubicBezTo>
                  <a:cubicBezTo>
                    <a:pt x="795" y="48"/>
                    <a:pt x="795" y="48"/>
                    <a:pt x="795" y="48"/>
                  </a:cubicBezTo>
                  <a:cubicBezTo>
                    <a:pt x="795" y="40"/>
                    <a:pt x="788" y="32"/>
                    <a:pt x="779" y="32"/>
                  </a:cubicBezTo>
                  <a:cubicBezTo>
                    <a:pt x="770" y="32"/>
                    <a:pt x="763" y="40"/>
                    <a:pt x="763" y="48"/>
                  </a:cubicBezTo>
                  <a:cubicBezTo>
                    <a:pt x="763" y="86"/>
                    <a:pt x="763" y="86"/>
                    <a:pt x="763" y="86"/>
                  </a:cubicBezTo>
                  <a:cubicBezTo>
                    <a:pt x="748" y="86"/>
                    <a:pt x="748" y="86"/>
                    <a:pt x="748" y="86"/>
                  </a:cubicBezTo>
                  <a:cubicBezTo>
                    <a:pt x="740" y="86"/>
                    <a:pt x="734" y="92"/>
                    <a:pt x="734" y="100"/>
                  </a:cubicBezTo>
                  <a:cubicBezTo>
                    <a:pt x="734" y="107"/>
                    <a:pt x="741" y="113"/>
                    <a:pt x="748" y="113"/>
                  </a:cubicBezTo>
                  <a:cubicBezTo>
                    <a:pt x="763" y="113"/>
                    <a:pt x="763" y="113"/>
                    <a:pt x="763" y="113"/>
                  </a:cubicBezTo>
                  <a:cubicBezTo>
                    <a:pt x="763" y="191"/>
                    <a:pt x="763" y="191"/>
                    <a:pt x="763" y="191"/>
                  </a:cubicBezTo>
                  <a:cubicBezTo>
                    <a:pt x="763" y="237"/>
                    <a:pt x="775" y="270"/>
                    <a:pt x="826" y="270"/>
                  </a:cubicBezTo>
                  <a:lnTo>
                    <a:pt x="837" y="270"/>
                  </a:lnTo>
                  <a:close/>
                  <a:moveTo>
                    <a:pt x="887" y="86"/>
                  </a:moveTo>
                  <a:cubicBezTo>
                    <a:pt x="879" y="86"/>
                    <a:pt x="872" y="90"/>
                    <a:pt x="872" y="98"/>
                  </a:cubicBezTo>
                  <a:cubicBezTo>
                    <a:pt x="871" y="105"/>
                    <a:pt x="875" y="108"/>
                    <a:pt x="881" y="112"/>
                  </a:cubicBezTo>
                  <a:cubicBezTo>
                    <a:pt x="886" y="115"/>
                    <a:pt x="889" y="123"/>
                    <a:pt x="889" y="133"/>
                  </a:cubicBezTo>
                  <a:cubicBezTo>
                    <a:pt x="889" y="256"/>
                    <a:pt x="889" y="256"/>
                    <a:pt x="889" y="256"/>
                  </a:cubicBezTo>
                  <a:cubicBezTo>
                    <a:pt x="889" y="265"/>
                    <a:pt x="897" y="272"/>
                    <a:pt x="905" y="272"/>
                  </a:cubicBezTo>
                  <a:cubicBezTo>
                    <a:pt x="914" y="272"/>
                    <a:pt x="921" y="265"/>
                    <a:pt x="921" y="256"/>
                  </a:cubicBezTo>
                  <a:cubicBezTo>
                    <a:pt x="921" y="220"/>
                    <a:pt x="921" y="184"/>
                    <a:pt x="921" y="147"/>
                  </a:cubicBezTo>
                  <a:cubicBezTo>
                    <a:pt x="921" y="146"/>
                    <a:pt x="924" y="139"/>
                    <a:pt x="924" y="138"/>
                  </a:cubicBezTo>
                  <a:cubicBezTo>
                    <a:pt x="931" y="121"/>
                    <a:pt x="944" y="114"/>
                    <a:pt x="962" y="114"/>
                  </a:cubicBezTo>
                  <a:cubicBezTo>
                    <a:pt x="968" y="114"/>
                    <a:pt x="974" y="115"/>
                    <a:pt x="980" y="117"/>
                  </a:cubicBezTo>
                  <a:cubicBezTo>
                    <a:pt x="981" y="117"/>
                    <a:pt x="983" y="117"/>
                    <a:pt x="984" y="117"/>
                  </a:cubicBezTo>
                  <a:cubicBezTo>
                    <a:pt x="993" y="117"/>
                    <a:pt x="999" y="109"/>
                    <a:pt x="999" y="101"/>
                  </a:cubicBezTo>
                  <a:cubicBezTo>
                    <a:pt x="999" y="85"/>
                    <a:pt x="979" y="84"/>
                    <a:pt x="967" y="84"/>
                  </a:cubicBezTo>
                  <a:cubicBezTo>
                    <a:pt x="946" y="84"/>
                    <a:pt x="929" y="92"/>
                    <a:pt x="917" y="109"/>
                  </a:cubicBezTo>
                  <a:cubicBezTo>
                    <a:pt x="912" y="96"/>
                    <a:pt x="902" y="86"/>
                    <a:pt x="887"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D4F53"/>
                </a:solidFill>
              </a:endParaRPr>
            </a:p>
          </p:txBody>
        </p:sp>
        <p:sp>
          <p:nvSpPr>
            <p:cNvPr id="154" name="Freeform 6"/>
            <p:cNvSpPr>
              <a:spLocks noEditPoints="1"/>
            </p:cNvSpPr>
            <p:nvPr/>
          </p:nvSpPr>
          <p:spPr bwMode="auto">
            <a:xfrm>
              <a:off x="1452563" y="5010050"/>
              <a:ext cx="1749425" cy="1717675"/>
            </a:xfrm>
            <a:custGeom>
              <a:avLst/>
              <a:gdLst>
                <a:gd name="T0" fmla="*/ 227 w 466"/>
                <a:gd name="T1" fmla="*/ 162 h 455"/>
                <a:gd name="T2" fmla="*/ 111 w 466"/>
                <a:gd name="T3" fmla="*/ 33 h 455"/>
                <a:gd name="T4" fmla="*/ 138 w 466"/>
                <a:gd name="T5" fmla="*/ 23 h 455"/>
                <a:gd name="T6" fmla="*/ 367 w 466"/>
                <a:gd name="T7" fmla="*/ 40 h 455"/>
                <a:gd name="T8" fmla="*/ 229 w 466"/>
                <a:gd name="T9" fmla="*/ 335 h 455"/>
                <a:gd name="T10" fmla="*/ 359 w 466"/>
                <a:gd name="T11" fmla="*/ 265 h 455"/>
                <a:gd name="T12" fmla="*/ 234 w 466"/>
                <a:gd name="T13" fmla="*/ 382 h 455"/>
                <a:gd name="T14" fmla="*/ 248 w 466"/>
                <a:gd name="T15" fmla="*/ 397 h 455"/>
                <a:gd name="T16" fmla="*/ 345 w 466"/>
                <a:gd name="T17" fmla="*/ 361 h 455"/>
                <a:gd name="T18" fmla="*/ 452 w 466"/>
                <a:gd name="T19" fmla="*/ 201 h 455"/>
                <a:gd name="T20" fmla="*/ 323 w 466"/>
                <a:gd name="T21" fmla="*/ 433 h 455"/>
                <a:gd name="T22" fmla="*/ 253 w 466"/>
                <a:gd name="T23" fmla="*/ 1 h 455"/>
                <a:gd name="T24" fmla="*/ 253 w 466"/>
                <a:gd name="T25" fmla="*/ 1 h 455"/>
                <a:gd name="T26" fmla="*/ 333 w 466"/>
                <a:gd name="T27" fmla="*/ 22 h 455"/>
                <a:gd name="T28" fmla="*/ 227 w 466"/>
                <a:gd name="T29" fmla="*/ 119 h 455"/>
                <a:gd name="T30" fmla="*/ 265 w 466"/>
                <a:gd name="T31" fmla="*/ 87 h 455"/>
                <a:gd name="T32" fmla="*/ 354 w 466"/>
                <a:gd name="T33" fmla="*/ 176 h 455"/>
                <a:gd name="T34" fmla="*/ 354 w 466"/>
                <a:gd name="T35" fmla="*/ 176 h 455"/>
                <a:gd name="T36" fmla="*/ 332 w 466"/>
                <a:gd name="T37" fmla="*/ 61 h 455"/>
                <a:gd name="T38" fmla="*/ 340 w 466"/>
                <a:gd name="T39" fmla="*/ 120 h 455"/>
                <a:gd name="T40" fmla="*/ 315 w 466"/>
                <a:gd name="T41" fmla="*/ 214 h 455"/>
                <a:gd name="T42" fmla="*/ 329 w 466"/>
                <a:gd name="T43" fmla="*/ 227 h 455"/>
                <a:gd name="T44" fmla="*/ 318 w 466"/>
                <a:gd name="T45" fmla="*/ 135 h 455"/>
                <a:gd name="T46" fmla="*/ 323 w 466"/>
                <a:gd name="T47" fmla="*/ 153 h 455"/>
                <a:gd name="T48" fmla="*/ 331 w 466"/>
                <a:gd name="T49" fmla="*/ 128 h 455"/>
                <a:gd name="T50" fmla="*/ 172 w 466"/>
                <a:gd name="T51" fmla="*/ 418 h 455"/>
                <a:gd name="T52" fmla="*/ 201 w 466"/>
                <a:gd name="T53" fmla="*/ 401 h 455"/>
                <a:gd name="T54" fmla="*/ 186 w 466"/>
                <a:gd name="T55" fmla="*/ 371 h 455"/>
                <a:gd name="T56" fmla="*/ 309 w 466"/>
                <a:gd name="T57" fmla="*/ 393 h 455"/>
                <a:gd name="T58" fmla="*/ 315 w 466"/>
                <a:gd name="T59" fmla="*/ 404 h 455"/>
                <a:gd name="T60" fmla="*/ 238 w 466"/>
                <a:gd name="T61" fmla="*/ 430 h 455"/>
                <a:gd name="T62" fmla="*/ 266 w 466"/>
                <a:gd name="T63" fmla="*/ 424 h 455"/>
                <a:gd name="T64" fmla="*/ 131 w 466"/>
                <a:gd name="T65" fmla="*/ 429 h 455"/>
                <a:gd name="T66" fmla="*/ 149 w 466"/>
                <a:gd name="T67" fmla="*/ 419 h 455"/>
                <a:gd name="T68" fmla="*/ 197 w 466"/>
                <a:gd name="T69" fmla="*/ 455 h 455"/>
                <a:gd name="T70" fmla="*/ 257 w 466"/>
                <a:gd name="T71" fmla="*/ 144 h 455"/>
                <a:gd name="T72" fmla="*/ 247 w 466"/>
                <a:gd name="T73" fmla="*/ 161 h 455"/>
                <a:gd name="T74" fmla="*/ 284 w 466"/>
                <a:gd name="T75" fmla="*/ 441 h 455"/>
                <a:gd name="T76" fmla="*/ 308 w 466"/>
                <a:gd name="T77" fmla="*/ 441 h 455"/>
                <a:gd name="T78" fmla="*/ 110 w 466"/>
                <a:gd name="T79" fmla="*/ 423 h 455"/>
                <a:gd name="T80" fmla="*/ 163 w 466"/>
                <a:gd name="T81" fmla="*/ 342 h 455"/>
                <a:gd name="T82" fmla="*/ 295 w 466"/>
                <a:gd name="T83" fmla="*/ 237 h 455"/>
                <a:gd name="T84" fmla="*/ 93 w 466"/>
                <a:gd name="T85" fmla="*/ 394 h 455"/>
                <a:gd name="T86" fmla="*/ 298 w 466"/>
                <a:gd name="T87" fmla="*/ 160 h 455"/>
                <a:gd name="T88" fmla="*/ 80 w 466"/>
                <a:gd name="T89" fmla="*/ 382 h 455"/>
                <a:gd name="T90" fmla="*/ 184 w 466"/>
                <a:gd name="T91" fmla="*/ 192 h 455"/>
                <a:gd name="T92" fmla="*/ 66 w 466"/>
                <a:gd name="T93" fmla="*/ 367 h 455"/>
                <a:gd name="T94" fmla="*/ 197 w 466"/>
                <a:gd name="T95" fmla="*/ 122 h 455"/>
                <a:gd name="T96" fmla="*/ 54 w 466"/>
                <a:gd name="T97" fmla="*/ 351 h 455"/>
                <a:gd name="T98" fmla="*/ 271 w 466"/>
                <a:gd name="T99" fmla="*/ 48 h 455"/>
                <a:gd name="T100" fmla="*/ 95 w 466"/>
                <a:gd name="T101" fmla="*/ 161 h 455"/>
                <a:gd name="T102" fmla="*/ 190 w 466"/>
                <a:gd name="T103" fmla="*/ 45 h 455"/>
                <a:gd name="T104" fmla="*/ 58 w 466"/>
                <a:gd name="T105" fmla="*/ 145 h 455"/>
                <a:gd name="T106" fmla="*/ 29 w 466"/>
                <a:gd name="T107" fmla="*/ 159 h 455"/>
                <a:gd name="T108" fmla="*/ 100 w 466"/>
                <a:gd name="T109" fmla="*/ 43 h 455"/>
                <a:gd name="T110" fmla="*/ 168 w 466"/>
                <a:gd name="T111" fmla="*/ 9 h 455"/>
                <a:gd name="T112" fmla="*/ 151 w 466"/>
                <a:gd name="T113" fmla="*/ 2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6" h="455">
                  <a:moveTo>
                    <a:pt x="235" y="168"/>
                  </a:moveTo>
                  <a:cubicBezTo>
                    <a:pt x="235" y="178"/>
                    <a:pt x="216" y="189"/>
                    <a:pt x="207" y="189"/>
                  </a:cubicBezTo>
                  <a:cubicBezTo>
                    <a:pt x="203" y="189"/>
                    <a:pt x="199" y="188"/>
                    <a:pt x="199" y="183"/>
                  </a:cubicBezTo>
                  <a:cubicBezTo>
                    <a:pt x="199" y="174"/>
                    <a:pt x="218" y="162"/>
                    <a:pt x="227" y="162"/>
                  </a:cubicBezTo>
                  <a:cubicBezTo>
                    <a:pt x="231" y="162"/>
                    <a:pt x="235" y="163"/>
                    <a:pt x="235" y="168"/>
                  </a:cubicBezTo>
                  <a:close/>
                  <a:moveTo>
                    <a:pt x="138" y="23"/>
                  </a:moveTo>
                  <a:cubicBezTo>
                    <a:pt x="137" y="21"/>
                    <a:pt x="135" y="20"/>
                    <a:pt x="131" y="20"/>
                  </a:cubicBezTo>
                  <a:cubicBezTo>
                    <a:pt x="122" y="21"/>
                    <a:pt x="113" y="27"/>
                    <a:pt x="111" y="33"/>
                  </a:cubicBezTo>
                  <a:cubicBezTo>
                    <a:pt x="111" y="35"/>
                    <a:pt x="110" y="37"/>
                    <a:pt x="112" y="39"/>
                  </a:cubicBezTo>
                  <a:cubicBezTo>
                    <a:pt x="113" y="40"/>
                    <a:pt x="114" y="41"/>
                    <a:pt x="116" y="41"/>
                  </a:cubicBezTo>
                  <a:cubicBezTo>
                    <a:pt x="123" y="41"/>
                    <a:pt x="134" y="36"/>
                    <a:pt x="138" y="29"/>
                  </a:cubicBezTo>
                  <a:cubicBezTo>
                    <a:pt x="139" y="27"/>
                    <a:pt x="139" y="25"/>
                    <a:pt x="138" y="23"/>
                  </a:cubicBezTo>
                  <a:close/>
                  <a:moveTo>
                    <a:pt x="466" y="226"/>
                  </a:moveTo>
                  <a:cubicBezTo>
                    <a:pt x="466" y="161"/>
                    <a:pt x="438" y="92"/>
                    <a:pt x="375" y="42"/>
                  </a:cubicBezTo>
                  <a:cubicBezTo>
                    <a:pt x="373" y="41"/>
                    <a:pt x="371" y="40"/>
                    <a:pt x="369" y="39"/>
                  </a:cubicBezTo>
                  <a:cubicBezTo>
                    <a:pt x="368" y="39"/>
                    <a:pt x="368" y="39"/>
                    <a:pt x="367" y="40"/>
                  </a:cubicBezTo>
                  <a:cubicBezTo>
                    <a:pt x="367" y="40"/>
                    <a:pt x="367" y="41"/>
                    <a:pt x="367" y="42"/>
                  </a:cubicBezTo>
                  <a:cubicBezTo>
                    <a:pt x="422" y="103"/>
                    <a:pt x="400" y="192"/>
                    <a:pt x="360" y="238"/>
                  </a:cubicBezTo>
                  <a:cubicBezTo>
                    <a:pt x="325" y="278"/>
                    <a:pt x="280" y="307"/>
                    <a:pt x="239" y="329"/>
                  </a:cubicBezTo>
                  <a:cubicBezTo>
                    <a:pt x="236" y="331"/>
                    <a:pt x="231" y="333"/>
                    <a:pt x="229" y="335"/>
                  </a:cubicBezTo>
                  <a:cubicBezTo>
                    <a:pt x="225" y="339"/>
                    <a:pt x="224" y="343"/>
                    <a:pt x="225" y="346"/>
                  </a:cubicBezTo>
                  <a:cubicBezTo>
                    <a:pt x="227" y="350"/>
                    <a:pt x="230" y="351"/>
                    <a:pt x="236" y="351"/>
                  </a:cubicBezTo>
                  <a:cubicBezTo>
                    <a:pt x="239" y="350"/>
                    <a:pt x="246" y="348"/>
                    <a:pt x="250" y="346"/>
                  </a:cubicBezTo>
                  <a:cubicBezTo>
                    <a:pt x="288" y="326"/>
                    <a:pt x="328" y="299"/>
                    <a:pt x="359" y="265"/>
                  </a:cubicBezTo>
                  <a:cubicBezTo>
                    <a:pt x="397" y="223"/>
                    <a:pt x="421" y="169"/>
                    <a:pt x="412" y="104"/>
                  </a:cubicBezTo>
                  <a:cubicBezTo>
                    <a:pt x="412" y="105"/>
                    <a:pt x="413" y="106"/>
                    <a:pt x="413" y="107"/>
                  </a:cubicBezTo>
                  <a:cubicBezTo>
                    <a:pt x="434" y="158"/>
                    <a:pt x="417" y="222"/>
                    <a:pt x="371" y="279"/>
                  </a:cubicBezTo>
                  <a:cubicBezTo>
                    <a:pt x="339" y="320"/>
                    <a:pt x="292" y="356"/>
                    <a:pt x="234" y="382"/>
                  </a:cubicBezTo>
                  <a:cubicBezTo>
                    <a:pt x="230" y="384"/>
                    <a:pt x="224" y="387"/>
                    <a:pt x="221" y="392"/>
                  </a:cubicBezTo>
                  <a:cubicBezTo>
                    <a:pt x="220" y="395"/>
                    <a:pt x="220" y="398"/>
                    <a:pt x="221" y="400"/>
                  </a:cubicBezTo>
                  <a:cubicBezTo>
                    <a:pt x="222" y="402"/>
                    <a:pt x="224" y="403"/>
                    <a:pt x="227" y="404"/>
                  </a:cubicBezTo>
                  <a:cubicBezTo>
                    <a:pt x="234" y="404"/>
                    <a:pt x="241" y="400"/>
                    <a:pt x="248" y="397"/>
                  </a:cubicBezTo>
                  <a:cubicBezTo>
                    <a:pt x="340" y="352"/>
                    <a:pt x="440" y="268"/>
                    <a:pt x="435" y="145"/>
                  </a:cubicBezTo>
                  <a:cubicBezTo>
                    <a:pt x="435" y="147"/>
                    <a:pt x="436" y="148"/>
                    <a:pt x="436" y="149"/>
                  </a:cubicBezTo>
                  <a:cubicBezTo>
                    <a:pt x="446" y="199"/>
                    <a:pt x="435" y="244"/>
                    <a:pt x="413" y="282"/>
                  </a:cubicBezTo>
                  <a:cubicBezTo>
                    <a:pt x="395" y="314"/>
                    <a:pt x="370" y="340"/>
                    <a:pt x="345" y="361"/>
                  </a:cubicBezTo>
                  <a:cubicBezTo>
                    <a:pt x="332" y="372"/>
                    <a:pt x="326" y="379"/>
                    <a:pt x="330" y="384"/>
                  </a:cubicBezTo>
                  <a:cubicBezTo>
                    <a:pt x="333" y="390"/>
                    <a:pt x="342" y="387"/>
                    <a:pt x="347" y="384"/>
                  </a:cubicBezTo>
                  <a:cubicBezTo>
                    <a:pt x="357" y="378"/>
                    <a:pt x="366" y="369"/>
                    <a:pt x="373" y="363"/>
                  </a:cubicBezTo>
                  <a:cubicBezTo>
                    <a:pt x="414" y="321"/>
                    <a:pt x="445" y="276"/>
                    <a:pt x="452" y="201"/>
                  </a:cubicBezTo>
                  <a:cubicBezTo>
                    <a:pt x="452" y="205"/>
                    <a:pt x="453" y="209"/>
                    <a:pt x="453" y="211"/>
                  </a:cubicBezTo>
                  <a:cubicBezTo>
                    <a:pt x="454" y="249"/>
                    <a:pt x="447" y="284"/>
                    <a:pt x="433" y="314"/>
                  </a:cubicBezTo>
                  <a:cubicBezTo>
                    <a:pt x="412" y="359"/>
                    <a:pt x="376" y="395"/>
                    <a:pt x="333" y="417"/>
                  </a:cubicBezTo>
                  <a:cubicBezTo>
                    <a:pt x="324" y="422"/>
                    <a:pt x="321" y="427"/>
                    <a:pt x="323" y="433"/>
                  </a:cubicBezTo>
                  <a:cubicBezTo>
                    <a:pt x="324" y="436"/>
                    <a:pt x="327" y="437"/>
                    <a:pt x="330" y="437"/>
                  </a:cubicBezTo>
                  <a:cubicBezTo>
                    <a:pt x="334" y="438"/>
                    <a:pt x="337" y="436"/>
                    <a:pt x="341" y="435"/>
                  </a:cubicBezTo>
                  <a:cubicBezTo>
                    <a:pt x="418" y="393"/>
                    <a:pt x="466" y="315"/>
                    <a:pt x="466" y="226"/>
                  </a:cubicBezTo>
                  <a:close/>
                  <a:moveTo>
                    <a:pt x="253" y="1"/>
                  </a:moveTo>
                  <a:cubicBezTo>
                    <a:pt x="245" y="0"/>
                    <a:pt x="227" y="6"/>
                    <a:pt x="228" y="13"/>
                  </a:cubicBezTo>
                  <a:cubicBezTo>
                    <a:pt x="228" y="17"/>
                    <a:pt x="231" y="18"/>
                    <a:pt x="234" y="19"/>
                  </a:cubicBezTo>
                  <a:cubicBezTo>
                    <a:pt x="242" y="19"/>
                    <a:pt x="260" y="15"/>
                    <a:pt x="260" y="7"/>
                  </a:cubicBezTo>
                  <a:cubicBezTo>
                    <a:pt x="260" y="3"/>
                    <a:pt x="256" y="2"/>
                    <a:pt x="253" y="1"/>
                  </a:cubicBezTo>
                  <a:close/>
                  <a:moveTo>
                    <a:pt x="325" y="17"/>
                  </a:moveTo>
                  <a:cubicBezTo>
                    <a:pt x="319" y="16"/>
                    <a:pt x="306" y="20"/>
                    <a:pt x="305" y="27"/>
                  </a:cubicBezTo>
                  <a:cubicBezTo>
                    <a:pt x="305" y="31"/>
                    <a:pt x="310" y="33"/>
                    <a:pt x="313" y="33"/>
                  </a:cubicBezTo>
                  <a:cubicBezTo>
                    <a:pt x="319" y="33"/>
                    <a:pt x="333" y="30"/>
                    <a:pt x="333" y="22"/>
                  </a:cubicBezTo>
                  <a:cubicBezTo>
                    <a:pt x="334" y="18"/>
                    <a:pt x="328" y="17"/>
                    <a:pt x="325" y="17"/>
                  </a:cubicBezTo>
                  <a:close/>
                  <a:moveTo>
                    <a:pt x="250" y="92"/>
                  </a:moveTo>
                  <a:cubicBezTo>
                    <a:pt x="240" y="91"/>
                    <a:pt x="220" y="103"/>
                    <a:pt x="220" y="113"/>
                  </a:cubicBezTo>
                  <a:cubicBezTo>
                    <a:pt x="220" y="117"/>
                    <a:pt x="223" y="119"/>
                    <a:pt x="227" y="119"/>
                  </a:cubicBezTo>
                  <a:cubicBezTo>
                    <a:pt x="236" y="119"/>
                    <a:pt x="256" y="108"/>
                    <a:pt x="257" y="97"/>
                  </a:cubicBezTo>
                  <a:cubicBezTo>
                    <a:pt x="257" y="93"/>
                    <a:pt x="253" y="92"/>
                    <a:pt x="250" y="92"/>
                  </a:cubicBezTo>
                  <a:close/>
                  <a:moveTo>
                    <a:pt x="290" y="71"/>
                  </a:moveTo>
                  <a:cubicBezTo>
                    <a:pt x="282" y="71"/>
                    <a:pt x="266" y="78"/>
                    <a:pt x="265" y="87"/>
                  </a:cubicBezTo>
                  <a:cubicBezTo>
                    <a:pt x="265" y="90"/>
                    <a:pt x="268" y="92"/>
                    <a:pt x="271" y="92"/>
                  </a:cubicBezTo>
                  <a:cubicBezTo>
                    <a:pt x="279" y="93"/>
                    <a:pt x="295" y="86"/>
                    <a:pt x="296" y="77"/>
                  </a:cubicBezTo>
                  <a:cubicBezTo>
                    <a:pt x="296" y="73"/>
                    <a:pt x="293" y="71"/>
                    <a:pt x="290" y="71"/>
                  </a:cubicBezTo>
                  <a:close/>
                  <a:moveTo>
                    <a:pt x="354" y="176"/>
                  </a:moveTo>
                  <a:cubicBezTo>
                    <a:pt x="347" y="176"/>
                    <a:pt x="341" y="184"/>
                    <a:pt x="341" y="190"/>
                  </a:cubicBezTo>
                  <a:cubicBezTo>
                    <a:pt x="341" y="194"/>
                    <a:pt x="343" y="197"/>
                    <a:pt x="347" y="197"/>
                  </a:cubicBezTo>
                  <a:cubicBezTo>
                    <a:pt x="353" y="197"/>
                    <a:pt x="360" y="188"/>
                    <a:pt x="360" y="182"/>
                  </a:cubicBezTo>
                  <a:cubicBezTo>
                    <a:pt x="360" y="178"/>
                    <a:pt x="358" y="176"/>
                    <a:pt x="354" y="176"/>
                  </a:cubicBezTo>
                  <a:close/>
                  <a:moveTo>
                    <a:pt x="327" y="56"/>
                  </a:moveTo>
                  <a:cubicBezTo>
                    <a:pt x="321" y="55"/>
                    <a:pt x="310" y="60"/>
                    <a:pt x="309" y="67"/>
                  </a:cubicBezTo>
                  <a:cubicBezTo>
                    <a:pt x="309" y="70"/>
                    <a:pt x="312" y="71"/>
                    <a:pt x="314" y="72"/>
                  </a:cubicBezTo>
                  <a:cubicBezTo>
                    <a:pt x="320" y="72"/>
                    <a:pt x="332" y="68"/>
                    <a:pt x="332" y="61"/>
                  </a:cubicBezTo>
                  <a:cubicBezTo>
                    <a:pt x="333" y="58"/>
                    <a:pt x="330" y="56"/>
                    <a:pt x="327" y="56"/>
                  </a:cubicBezTo>
                  <a:close/>
                  <a:moveTo>
                    <a:pt x="348" y="99"/>
                  </a:moveTo>
                  <a:cubicBezTo>
                    <a:pt x="342" y="99"/>
                    <a:pt x="335" y="109"/>
                    <a:pt x="335" y="115"/>
                  </a:cubicBezTo>
                  <a:cubicBezTo>
                    <a:pt x="335" y="117"/>
                    <a:pt x="337" y="120"/>
                    <a:pt x="340" y="120"/>
                  </a:cubicBezTo>
                  <a:cubicBezTo>
                    <a:pt x="346" y="120"/>
                    <a:pt x="353" y="110"/>
                    <a:pt x="353" y="105"/>
                  </a:cubicBezTo>
                  <a:cubicBezTo>
                    <a:pt x="353" y="102"/>
                    <a:pt x="351" y="99"/>
                    <a:pt x="348" y="99"/>
                  </a:cubicBezTo>
                  <a:close/>
                  <a:moveTo>
                    <a:pt x="325" y="206"/>
                  </a:moveTo>
                  <a:cubicBezTo>
                    <a:pt x="322" y="208"/>
                    <a:pt x="318" y="210"/>
                    <a:pt x="315" y="214"/>
                  </a:cubicBezTo>
                  <a:cubicBezTo>
                    <a:pt x="312" y="217"/>
                    <a:pt x="309" y="221"/>
                    <a:pt x="308" y="224"/>
                  </a:cubicBezTo>
                  <a:cubicBezTo>
                    <a:pt x="307" y="227"/>
                    <a:pt x="308" y="230"/>
                    <a:pt x="309" y="232"/>
                  </a:cubicBezTo>
                  <a:cubicBezTo>
                    <a:pt x="311" y="234"/>
                    <a:pt x="314" y="235"/>
                    <a:pt x="316" y="234"/>
                  </a:cubicBezTo>
                  <a:cubicBezTo>
                    <a:pt x="320" y="234"/>
                    <a:pt x="325" y="231"/>
                    <a:pt x="329" y="227"/>
                  </a:cubicBezTo>
                  <a:cubicBezTo>
                    <a:pt x="333" y="223"/>
                    <a:pt x="336" y="218"/>
                    <a:pt x="337" y="213"/>
                  </a:cubicBezTo>
                  <a:cubicBezTo>
                    <a:pt x="337" y="209"/>
                    <a:pt x="336" y="207"/>
                    <a:pt x="335" y="206"/>
                  </a:cubicBezTo>
                  <a:cubicBezTo>
                    <a:pt x="333" y="204"/>
                    <a:pt x="330" y="204"/>
                    <a:pt x="325" y="206"/>
                  </a:cubicBezTo>
                  <a:close/>
                  <a:moveTo>
                    <a:pt x="318" y="135"/>
                  </a:moveTo>
                  <a:cubicBezTo>
                    <a:pt x="317" y="137"/>
                    <a:pt x="315" y="140"/>
                    <a:pt x="314" y="142"/>
                  </a:cubicBezTo>
                  <a:cubicBezTo>
                    <a:pt x="312" y="144"/>
                    <a:pt x="312" y="147"/>
                    <a:pt x="311" y="149"/>
                  </a:cubicBezTo>
                  <a:cubicBezTo>
                    <a:pt x="311" y="152"/>
                    <a:pt x="313" y="155"/>
                    <a:pt x="317" y="155"/>
                  </a:cubicBezTo>
                  <a:cubicBezTo>
                    <a:pt x="319" y="155"/>
                    <a:pt x="321" y="154"/>
                    <a:pt x="323" y="153"/>
                  </a:cubicBezTo>
                  <a:cubicBezTo>
                    <a:pt x="325" y="151"/>
                    <a:pt x="328" y="149"/>
                    <a:pt x="330" y="147"/>
                  </a:cubicBezTo>
                  <a:cubicBezTo>
                    <a:pt x="332" y="145"/>
                    <a:pt x="333" y="142"/>
                    <a:pt x="335" y="140"/>
                  </a:cubicBezTo>
                  <a:cubicBezTo>
                    <a:pt x="336" y="138"/>
                    <a:pt x="337" y="135"/>
                    <a:pt x="337" y="133"/>
                  </a:cubicBezTo>
                  <a:cubicBezTo>
                    <a:pt x="337" y="130"/>
                    <a:pt x="335" y="128"/>
                    <a:pt x="331" y="128"/>
                  </a:cubicBezTo>
                  <a:cubicBezTo>
                    <a:pt x="327" y="128"/>
                    <a:pt x="322" y="131"/>
                    <a:pt x="318" y="135"/>
                  </a:cubicBezTo>
                  <a:close/>
                  <a:moveTo>
                    <a:pt x="201" y="401"/>
                  </a:moveTo>
                  <a:cubicBezTo>
                    <a:pt x="195" y="401"/>
                    <a:pt x="182" y="405"/>
                    <a:pt x="176" y="410"/>
                  </a:cubicBezTo>
                  <a:cubicBezTo>
                    <a:pt x="173" y="412"/>
                    <a:pt x="172" y="416"/>
                    <a:pt x="172" y="418"/>
                  </a:cubicBezTo>
                  <a:cubicBezTo>
                    <a:pt x="174" y="422"/>
                    <a:pt x="176" y="422"/>
                    <a:pt x="179" y="422"/>
                  </a:cubicBezTo>
                  <a:cubicBezTo>
                    <a:pt x="185" y="423"/>
                    <a:pt x="198" y="419"/>
                    <a:pt x="205" y="413"/>
                  </a:cubicBezTo>
                  <a:cubicBezTo>
                    <a:pt x="207" y="412"/>
                    <a:pt x="208" y="409"/>
                    <a:pt x="208" y="406"/>
                  </a:cubicBezTo>
                  <a:cubicBezTo>
                    <a:pt x="207" y="403"/>
                    <a:pt x="204" y="402"/>
                    <a:pt x="201" y="401"/>
                  </a:cubicBezTo>
                  <a:close/>
                  <a:moveTo>
                    <a:pt x="207" y="348"/>
                  </a:moveTo>
                  <a:cubicBezTo>
                    <a:pt x="201" y="348"/>
                    <a:pt x="187" y="353"/>
                    <a:pt x="182" y="358"/>
                  </a:cubicBezTo>
                  <a:cubicBezTo>
                    <a:pt x="179" y="361"/>
                    <a:pt x="177" y="364"/>
                    <a:pt x="178" y="367"/>
                  </a:cubicBezTo>
                  <a:cubicBezTo>
                    <a:pt x="180" y="371"/>
                    <a:pt x="183" y="371"/>
                    <a:pt x="186" y="371"/>
                  </a:cubicBezTo>
                  <a:cubicBezTo>
                    <a:pt x="192" y="371"/>
                    <a:pt x="206" y="367"/>
                    <a:pt x="212" y="360"/>
                  </a:cubicBezTo>
                  <a:cubicBezTo>
                    <a:pt x="214" y="358"/>
                    <a:pt x="215" y="355"/>
                    <a:pt x="215" y="352"/>
                  </a:cubicBezTo>
                  <a:cubicBezTo>
                    <a:pt x="214" y="349"/>
                    <a:pt x="210" y="348"/>
                    <a:pt x="207" y="348"/>
                  </a:cubicBezTo>
                  <a:close/>
                  <a:moveTo>
                    <a:pt x="309" y="393"/>
                  </a:moveTo>
                  <a:cubicBezTo>
                    <a:pt x="303" y="393"/>
                    <a:pt x="291" y="400"/>
                    <a:pt x="286" y="406"/>
                  </a:cubicBezTo>
                  <a:cubicBezTo>
                    <a:pt x="283" y="409"/>
                    <a:pt x="283" y="412"/>
                    <a:pt x="284" y="414"/>
                  </a:cubicBezTo>
                  <a:cubicBezTo>
                    <a:pt x="286" y="418"/>
                    <a:pt x="289" y="418"/>
                    <a:pt x="291" y="417"/>
                  </a:cubicBezTo>
                  <a:cubicBezTo>
                    <a:pt x="297" y="416"/>
                    <a:pt x="310" y="411"/>
                    <a:pt x="315" y="404"/>
                  </a:cubicBezTo>
                  <a:cubicBezTo>
                    <a:pt x="317" y="401"/>
                    <a:pt x="317" y="398"/>
                    <a:pt x="316" y="396"/>
                  </a:cubicBezTo>
                  <a:cubicBezTo>
                    <a:pt x="315" y="393"/>
                    <a:pt x="312" y="392"/>
                    <a:pt x="309" y="393"/>
                  </a:cubicBezTo>
                  <a:close/>
                  <a:moveTo>
                    <a:pt x="260" y="421"/>
                  </a:moveTo>
                  <a:cubicBezTo>
                    <a:pt x="255" y="421"/>
                    <a:pt x="243" y="425"/>
                    <a:pt x="238" y="430"/>
                  </a:cubicBezTo>
                  <a:cubicBezTo>
                    <a:pt x="235" y="432"/>
                    <a:pt x="234" y="435"/>
                    <a:pt x="235" y="437"/>
                  </a:cubicBezTo>
                  <a:cubicBezTo>
                    <a:pt x="236" y="440"/>
                    <a:pt x="239" y="440"/>
                    <a:pt x="241" y="440"/>
                  </a:cubicBezTo>
                  <a:cubicBezTo>
                    <a:pt x="247" y="440"/>
                    <a:pt x="259" y="437"/>
                    <a:pt x="264" y="431"/>
                  </a:cubicBezTo>
                  <a:cubicBezTo>
                    <a:pt x="266" y="429"/>
                    <a:pt x="267" y="427"/>
                    <a:pt x="266" y="424"/>
                  </a:cubicBezTo>
                  <a:cubicBezTo>
                    <a:pt x="266" y="422"/>
                    <a:pt x="263" y="421"/>
                    <a:pt x="260" y="421"/>
                  </a:cubicBezTo>
                  <a:close/>
                  <a:moveTo>
                    <a:pt x="149" y="419"/>
                  </a:moveTo>
                  <a:cubicBezTo>
                    <a:pt x="146" y="419"/>
                    <a:pt x="140" y="420"/>
                    <a:pt x="135" y="423"/>
                  </a:cubicBezTo>
                  <a:cubicBezTo>
                    <a:pt x="133" y="424"/>
                    <a:pt x="131" y="426"/>
                    <a:pt x="131" y="429"/>
                  </a:cubicBezTo>
                  <a:cubicBezTo>
                    <a:pt x="132" y="432"/>
                    <a:pt x="134" y="433"/>
                    <a:pt x="137" y="434"/>
                  </a:cubicBezTo>
                  <a:cubicBezTo>
                    <a:pt x="142" y="434"/>
                    <a:pt x="147" y="433"/>
                    <a:pt x="152" y="431"/>
                  </a:cubicBezTo>
                  <a:cubicBezTo>
                    <a:pt x="154" y="429"/>
                    <a:pt x="156" y="427"/>
                    <a:pt x="156" y="424"/>
                  </a:cubicBezTo>
                  <a:cubicBezTo>
                    <a:pt x="156" y="420"/>
                    <a:pt x="153" y="419"/>
                    <a:pt x="149" y="419"/>
                  </a:cubicBezTo>
                  <a:close/>
                  <a:moveTo>
                    <a:pt x="207" y="440"/>
                  </a:moveTo>
                  <a:cubicBezTo>
                    <a:pt x="204" y="440"/>
                    <a:pt x="199" y="441"/>
                    <a:pt x="194" y="444"/>
                  </a:cubicBezTo>
                  <a:cubicBezTo>
                    <a:pt x="192" y="446"/>
                    <a:pt x="191" y="448"/>
                    <a:pt x="191" y="450"/>
                  </a:cubicBezTo>
                  <a:cubicBezTo>
                    <a:pt x="192" y="453"/>
                    <a:pt x="194" y="455"/>
                    <a:pt x="197" y="455"/>
                  </a:cubicBezTo>
                  <a:cubicBezTo>
                    <a:pt x="201" y="455"/>
                    <a:pt x="206" y="454"/>
                    <a:pt x="210" y="451"/>
                  </a:cubicBezTo>
                  <a:cubicBezTo>
                    <a:pt x="212" y="450"/>
                    <a:pt x="214" y="447"/>
                    <a:pt x="214" y="445"/>
                  </a:cubicBezTo>
                  <a:cubicBezTo>
                    <a:pt x="213" y="441"/>
                    <a:pt x="210" y="440"/>
                    <a:pt x="207" y="440"/>
                  </a:cubicBezTo>
                  <a:close/>
                  <a:moveTo>
                    <a:pt x="257" y="144"/>
                  </a:moveTo>
                  <a:cubicBezTo>
                    <a:pt x="255" y="144"/>
                    <a:pt x="253" y="145"/>
                    <a:pt x="251" y="146"/>
                  </a:cubicBezTo>
                  <a:cubicBezTo>
                    <a:pt x="251" y="146"/>
                    <a:pt x="251" y="146"/>
                    <a:pt x="251" y="146"/>
                  </a:cubicBezTo>
                  <a:cubicBezTo>
                    <a:pt x="247" y="147"/>
                    <a:pt x="241" y="152"/>
                    <a:pt x="241" y="157"/>
                  </a:cubicBezTo>
                  <a:cubicBezTo>
                    <a:pt x="241" y="160"/>
                    <a:pt x="244" y="161"/>
                    <a:pt x="247" y="161"/>
                  </a:cubicBezTo>
                  <a:cubicBezTo>
                    <a:pt x="253" y="161"/>
                    <a:pt x="262" y="156"/>
                    <a:pt x="262" y="149"/>
                  </a:cubicBezTo>
                  <a:cubicBezTo>
                    <a:pt x="262" y="146"/>
                    <a:pt x="260" y="144"/>
                    <a:pt x="257" y="144"/>
                  </a:cubicBezTo>
                  <a:close/>
                  <a:moveTo>
                    <a:pt x="300" y="436"/>
                  </a:moveTo>
                  <a:cubicBezTo>
                    <a:pt x="296" y="436"/>
                    <a:pt x="289" y="437"/>
                    <a:pt x="284" y="441"/>
                  </a:cubicBezTo>
                  <a:cubicBezTo>
                    <a:pt x="281" y="443"/>
                    <a:pt x="279" y="446"/>
                    <a:pt x="280" y="449"/>
                  </a:cubicBezTo>
                  <a:cubicBezTo>
                    <a:pt x="281" y="452"/>
                    <a:pt x="284" y="453"/>
                    <a:pt x="288" y="453"/>
                  </a:cubicBezTo>
                  <a:cubicBezTo>
                    <a:pt x="293" y="453"/>
                    <a:pt x="300" y="451"/>
                    <a:pt x="304" y="449"/>
                  </a:cubicBezTo>
                  <a:cubicBezTo>
                    <a:pt x="307" y="447"/>
                    <a:pt x="309" y="444"/>
                    <a:pt x="308" y="441"/>
                  </a:cubicBezTo>
                  <a:cubicBezTo>
                    <a:pt x="307" y="437"/>
                    <a:pt x="303" y="436"/>
                    <a:pt x="300" y="436"/>
                  </a:cubicBezTo>
                  <a:close/>
                  <a:moveTo>
                    <a:pt x="96" y="416"/>
                  </a:moveTo>
                  <a:cubicBezTo>
                    <a:pt x="99" y="419"/>
                    <a:pt x="104" y="422"/>
                    <a:pt x="108" y="423"/>
                  </a:cubicBezTo>
                  <a:cubicBezTo>
                    <a:pt x="109" y="424"/>
                    <a:pt x="110" y="423"/>
                    <a:pt x="110" y="423"/>
                  </a:cubicBezTo>
                  <a:cubicBezTo>
                    <a:pt x="110" y="422"/>
                    <a:pt x="110" y="421"/>
                    <a:pt x="110" y="421"/>
                  </a:cubicBezTo>
                  <a:cubicBezTo>
                    <a:pt x="107" y="417"/>
                    <a:pt x="105" y="415"/>
                    <a:pt x="104" y="412"/>
                  </a:cubicBezTo>
                  <a:cubicBezTo>
                    <a:pt x="103" y="409"/>
                    <a:pt x="103" y="406"/>
                    <a:pt x="104" y="405"/>
                  </a:cubicBezTo>
                  <a:cubicBezTo>
                    <a:pt x="109" y="378"/>
                    <a:pt x="135" y="361"/>
                    <a:pt x="163" y="342"/>
                  </a:cubicBezTo>
                  <a:cubicBezTo>
                    <a:pt x="180" y="330"/>
                    <a:pt x="253" y="290"/>
                    <a:pt x="286" y="263"/>
                  </a:cubicBezTo>
                  <a:cubicBezTo>
                    <a:pt x="297" y="255"/>
                    <a:pt x="301" y="250"/>
                    <a:pt x="301" y="245"/>
                  </a:cubicBezTo>
                  <a:cubicBezTo>
                    <a:pt x="302" y="243"/>
                    <a:pt x="301" y="240"/>
                    <a:pt x="299" y="239"/>
                  </a:cubicBezTo>
                  <a:cubicBezTo>
                    <a:pt x="298" y="238"/>
                    <a:pt x="297" y="237"/>
                    <a:pt x="295" y="237"/>
                  </a:cubicBezTo>
                  <a:cubicBezTo>
                    <a:pt x="290" y="236"/>
                    <a:pt x="283" y="238"/>
                    <a:pt x="276" y="244"/>
                  </a:cubicBezTo>
                  <a:cubicBezTo>
                    <a:pt x="238" y="275"/>
                    <a:pt x="180" y="305"/>
                    <a:pt x="140" y="337"/>
                  </a:cubicBezTo>
                  <a:cubicBezTo>
                    <a:pt x="116" y="355"/>
                    <a:pt x="99" y="375"/>
                    <a:pt x="94" y="395"/>
                  </a:cubicBezTo>
                  <a:cubicBezTo>
                    <a:pt x="94" y="395"/>
                    <a:pt x="93" y="394"/>
                    <a:pt x="93" y="394"/>
                  </a:cubicBezTo>
                  <a:cubicBezTo>
                    <a:pt x="99" y="319"/>
                    <a:pt x="198" y="269"/>
                    <a:pt x="250" y="227"/>
                  </a:cubicBezTo>
                  <a:cubicBezTo>
                    <a:pt x="262" y="216"/>
                    <a:pt x="301" y="186"/>
                    <a:pt x="307" y="172"/>
                  </a:cubicBezTo>
                  <a:cubicBezTo>
                    <a:pt x="309" y="168"/>
                    <a:pt x="308" y="163"/>
                    <a:pt x="306" y="162"/>
                  </a:cubicBezTo>
                  <a:cubicBezTo>
                    <a:pt x="303" y="160"/>
                    <a:pt x="301" y="160"/>
                    <a:pt x="298" y="160"/>
                  </a:cubicBezTo>
                  <a:cubicBezTo>
                    <a:pt x="292" y="162"/>
                    <a:pt x="285" y="167"/>
                    <a:pt x="277" y="175"/>
                  </a:cubicBezTo>
                  <a:cubicBezTo>
                    <a:pt x="213" y="235"/>
                    <a:pt x="161" y="262"/>
                    <a:pt x="125" y="300"/>
                  </a:cubicBezTo>
                  <a:cubicBezTo>
                    <a:pt x="105" y="322"/>
                    <a:pt x="90" y="347"/>
                    <a:pt x="81" y="383"/>
                  </a:cubicBezTo>
                  <a:cubicBezTo>
                    <a:pt x="81" y="383"/>
                    <a:pt x="80" y="382"/>
                    <a:pt x="80" y="382"/>
                  </a:cubicBezTo>
                  <a:cubicBezTo>
                    <a:pt x="83" y="327"/>
                    <a:pt x="118" y="273"/>
                    <a:pt x="160" y="235"/>
                  </a:cubicBezTo>
                  <a:cubicBezTo>
                    <a:pt x="175" y="222"/>
                    <a:pt x="185" y="214"/>
                    <a:pt x="191" y="209"/>
                  </a:cubicBezTo>
                  <a:cubicBezTo>
                    <a:pt x="195" y="205"/>
                    <a:pt x="197" y="200"/>
                    <a:pt x="194" y="195"/>
                  </a:cubicBezTo>
                  <a:cubicBezTo>
                    <a:pt x="192" y="192"/>
                    <a:pt x="188" y="191"/>
                    <a:pt x="184" y="192"/>
                  </a:cubicBezTo>
                  <a:cubicBezTo>
                    <a:pt x="178" y="193"/>
                    <a:pt x="174" y="196"/>
                    <a:pt x="170" y="199"/>
                  </a:cubicBezTo>
                  <a:cubicBezTo>
                    <a:pt x="140" y="223"/>
                    <a:pt x="115" y="252"/>
                    <a:pt x="97" y="285"/>
                  </a:cubicBezTo>
                  <a:cubicBezTo>
                    <a:pt x="83" y="311"/>
                    <a:pt x="72" y="339"/>
                    <a:pt x="68" y="369"/>
                  </a:cubicBezTo>
                  <a:cubicBezTo>
                    <a:pt x="67" y="369"/>
                    <a:pt x="67" y="368"/>
                    <a:pt x="66" y="367"/>
                  </a:cubicBezTo>
                  <a:cubicBezTo>
                    <a:pt x="70" y="284"/>
                    <a:pt x="108" y="222"/>
                    <a:pt x="162" y="174"/>
                  </a:cubicBezTo>
                  <a:cubicBezTo>
                    <a:pt x="175" y="162"/>
                    <a:pt x="186" y="155"/>
                    <a:pt x="200" y="144"/>
                  </a:cubicBezTo>
                  <a:cubicBezTo>
                    <a:pt x="210" y="136"/>
                    <a:pt x="212" y="129"/>
                    <a:pt x="210" y="124"/>
                  </a:cubicBezTo>
                  <a:cubicBezTo>
                    <a:pt x="207" y="120"/>
                    <a:pt x="202" y="120"/>
                    <a:pt x="197" y="122"/>
                  </a:cubicBezTo>
                  <a:cubicBezTo>
                    <a:pt x="185" y="125"/>
                    <a:pt x="174" y="136"/>
                    <a:pt x="159" y="149"/>
                  </a:cubicBezTo>
                  <a:cubicBezTo>
                    <a:pt x="126" y="179"/>
                    <a:pt x="99" y="211"/>
                    <a:pt x="80" y="250"/>
                  </a:cubicBezTo>
                  <a:cubicBezTo>
                    <a:pt x="66" y="279"/>
                    <a:pt x="58" y="313"/>
                    <a:pt x="55" y="353"/>
                  </a:cubicBezTo>
                  <a:cubicBezTo>
                    <a:pt x="55" y="352"/>
                    <a:pt x="54" y="351"/>
                    <a:pt x="54" y="351"/>
                  </a:cubicBezTo>
                  <a:cubicBezTo>
                    <a:pt x="53" y="341"/>
                    <a:pt x="53" y="328"/>
                    <a:pt x="54" y="318"/>
                  </a:cubicBezTo>
                  <a:cubicBezTo>
                    <a:pt x="57" y="279"/>
                    <a:pt x="63" y="197"/>
                    <a:pt x="174" y="106"/>
                  </a:cubicBezTo>
                  <a:cubicBezTo>
                    <a:pt x="194" y="90"/>
                    <a:pt x="227" y="71"/>
                    <a:pt x="251" y="59"/>
                  </a:cubicBezTo>
                  <a:cubicBezTo>
                    <a:pt x="258" y="55"/>
                    <a:pt x="265" y="52"/>
                    <a:pt x="271" y="48"/>
                  </a:cubicBezTo>
                  <a:cubicBezTo>
                    <a:pt x="275" y="45"/>
                    <a:pt x="278" y="41"/>
                    <a:pt x="276" y="37"/>
                  </a:cubicBezTo>
                  <a:cubicBezTo>
                    <a:pt x="275" y="33"/>
                    <a:pt x="272" y="33"/>
                    <a:pt x="268" y="33"/>
                  </a:cubicBezTo>
                  <a:cubicBezTo>
                    <a:pt x="260" y="33"/>
                    <a:pt x="254" y="36"/>
                    <a:pt x="248" y="39"/>
                  </a:cubicBezTo>
                  <a:cubicBezTo>
                    <a:pt x="196" y="65"/>
                    <a:pt x="136" y="103"/>
                    <a:pt x="95" y="161"/>
                  </a:cubicBezTo>
                  <a:cubicBezTo>
                    <a:pt x="63" y="205"/>
                    <a:pt x="41" y="260"/>
                    <a:pt x="40" y="329"/>
                  </a:cubicBezTo>
                  <a:cubicBezTo>
                    <a:pt x="40" y="328"/>
                    <a:pt x="40" y="328"/>
                    <a:pt x="39" y="327"/>
                  </a:cubicBezTo>
                  <a:cubicBezTo>
                    <a:pt x="37" y="310"/>
                    <a:pt x="36" y="293"/>
                    <a:pt x="36" y="281"/>
                  </a:cubicBezTo>
                  <a:cubicBezTo>
                    <a:pt x="38" y="172"/>
                    <a:pt x="102" y="97"/>
                    <a:pt x="190" y="45"/>
                  </a:cubicBezTo>
                  <a:cubicBezTo>
                    <a:pt x="198" y="41"/>
                    <a:pt x="205" y="36"/>
                    <a:pt x="205" y="29"/>
                  </a:cubicBezTo>
                  <a:cubicBezTo>
                    <a:pt x="205" y="25"/>
                    <a:pt x="202" y="23"/>
                    <a:pt x="198" y="23"/>
                  </a:cubicBezTo>
                  <a:cubicBezTo>
                    <a:pt x="194" y="23"/>
                    <a:pt x="191" y="24"/>
                    <a:pt x="184" y="27"/>
                  </a:cubicBezTo>
                  <a:cubicBezTo>
                    <a:pt x="131" y="56"/>
                    <a:pt x="87" y="96"/>
                    <a:pt x="58" y="145"/>
                  </a:cubicBezTo>
                  <a:cubicBezTo>
                    <a:pt x="35" y="186"/>
                    <a:pt x="22" y="234"/>
                    <a:pt x="24" y="287"/>
                  </a:cubicBezTo>
                  <a:cubicBezTo>
                    <a:pt x="24" y="286"/>
                    <a:pt x="23" y="285"/>
                    <a:pt x="23" y="283"/>
                  </a:cubicBezTo>
                  <a:cubicBezTo>
                    <a:pt x="18" y="266"/>
                    <a:pt x="16" y="248"/>
                    <a:pt x="16" y="230"/>
                  </a:cubicBezTo>
                  <a:cubicBezTo>
                    <a:pt x="16" y="205"/>
                    <a:pt x="21" y="181"/>
                    <a:pt x="29" y="159"/>
                  </a:cubicBezTo>
                  <a:cubicBezTo>
                    <a:pt x="40" y="130"/>
                    <a:pt x="57" y="103"/>
                    <a:pt x="78" y="80"/>
                  </a:cubicBezTo>
                  <a:cubicBezTo>
                    <a:pt x="85" y="73"/>
                    <a:pt x="99" y="61"/>
                    <a:pt x="103" y="57"/>
                  </a:cubicBezTo>
                  <a:cubicBezTo>
                    <a:pt x="106" y="53"/>
                    <a:pt x="108" y="49"/>
                    <a:pt x="106" y="46"/>
                  </a:cubicBezTo>
                  <a:cubicBezTo>
                    <a:pt x="105" y="44"/>
                    <a:pt x="103" y="43"/>
                    <a:pt x="100" y="43"/>
                  </a:cubicBezTo>
                  <a:cubicBezTo>
                    <a:pt x="88" y="43"/>
                    <a:pt x="70" y="61"/>
                    <a:pt x="62" y="69"/>
                  </a:cubicBezTo>
                  <a:cubicBezTo>
                    <a:pt x="23" y="112"/>
                    <a:pt x="0" y="168"/>
                    <a:pt x="0" y="226"/>
                  </a:cubicBezTo>
                  <a:cubicBezTo>
                    <a:pt x="0" y="295"/>
                    <a:pt x="29" y="367"/>
                    <a:pt x="96" y="416"/>
                  </a:cubicBezTo>
                  <a:close/>
                  <a:moveTo>
                    <a:pt x="168" y="9"/>
                  </a:moveTo>
                  <a:cubicBezTo>
                    <a:pt x="167" y="8"/>
                    <a:pt x="166" y="7"/>
                    <a:pt x="163" y="7"/>
                  </a:cubicBezTo>
                  <a:cubicBezTo>
                    <a:pt x="157" y="7"/>
                    <a:pt x="150" y="10"/>
                    <a:pt x="148" y="14"/>
                  </a:cubicBezTo>
                  <a:cubicBezTo>
                    <a:pt x="148" y="15"/>
                    <a:pt x="147" y="17"/>
                    <a:pt x="148" y="18"/>
                  </a:cubicBezTo>
                  <a:cubicBezTo>
                    <a:pt x="148" y="20"/>
                    <a:pt x="149" y="20"/>
                    <a:pt x="151" y="20"/>
                  </a:cubicBezTo>
                  <a:cubicBezTo>
                    <a:pt x="156" y="21"/>
                    <a:pt x="164" y="18"/>
                    <a:pt x="167" y="14"/>
                  </a:cubicBezTo>
                  <a:cubicBezTo>
                    <a:pt x="168" y="13"/>
                    <a:pt x="169" y="11"/>
                    <a:pt x="168"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D4F53"/>
                </a:solidFill>
              </a:endParaRPr>
            </a:p>
          </p:txBody>
        </p:sp>
      </p:grpSp>
      <p:sp>
        <p:nvSpPr>
          <p:cNvPr id="5" name="Slide Number Placeholder 4"/>
          <p:cNvSpPr>
            <a:spLocks noGrp="1"/>
          </p:cNvSpPr>
          <p:nvPr>
            <p:ph type="sldNum" sz="quarter" idx="4"/>
          </p:nvPr>
        </p:nvSpPr>
        <p:spPr/>
        <p:txBody>
          <a:bodyPr/>
          <a:lstStyle/>
          <a:p>
            <a:fld id="{2CF02FA9-8CAD-4C87-B028-31481A2E0525}" type="slidenum">
              <a:rPr lang="en-US" smtClean="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27894757"/>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2CF02FA9-8CAD-4C87-B028-31481A2E0525}" type="slidenum">
              <a:rPr lang="en-US" smtClean="0">
                <a:solidFill>
                  <a:srgbClr val="4D4F53">
                    <a:tint val="75000"/>
                  </a:srgbClr>
                </a:solidFill>
              </a:rPr>
              <a:pPr/>
              <a:t>20</a:t>
            </a:fld>
            <a:endParaRPr lang="en-US" dirty="0">
              <a:solidFill>
                <a:srgbClr val="4D4F53">
                  <a:tint val="75000"/>
                </a:srgbClr>
              </a:solidFill>
            </a:endParaRPr>
          </a:p>
        </p:txBody>
      </p:sp>
      <p:sp>
        <p:nvSpPr>
          <p:cNvPr id="3" name="Title 1"/>
          <p:cNvSpPr txBox="1">
            <a:spLocks/>
          </p:cNvSpPr>
          <p:nvPr/>
        </p:nvSpPr>
        <p:spPr>
          <a:xfrm>
            <a:off x="22859" y="275408"/>
            <a:ext cx="10954335" cy="632687"/>
          </a:xfrm>
          <a:prstGeom prst="rect">
            <a:avLst/>
          </a:prstGeom>
        </p:spPr>
        <p:txBody>
          <a:bodyPr/>
          <a:lstStyle>
            <a:lvl1pPr marL="1191" indent="0" algn="l" defTabSz="685800" rtl="0" eaLnBrk="1" latinLnBrk="0" hangingPunct="1">
              <a:spcBef>
                <a:spcPct val="0"/>
              </a:spcBef>
              <a:buNone/>
              <a:defRPr sz="2025" kern="1200">
                <a:solidFill>
                  <a:srgbClr val="6E267B"/>
                </a:solidFill>
                <a:latin typeface="Arial" pitchFamily="34" charset="0"/>
                <a:ea typeface="+mj-ea"/>
                <a:cs typeface="Arial" pitchFamily="34" charset="0"/>
              </a:defRPr>
            </a:lvl1pPr>
          </a:lstStyle>
          <a:p>
            <a:r>
              <a:rPr lang="en-US" sz="2700" dirty="0"/>
              <a:t>End </a:t>
            </a:r>
            <a:r>
              <a:rPr lang="en-US" sz="2700" dirty="0" smtClean="0"/>
              <a:t>– End </a:t>
            </a:r>
            <a:r>
              <a:rPr lang="en-US" sz="2700" dirty="0"/>
              <a:t>Automation Approach</a:t>
            </a:r>
          </a:p>
        </p:txBody>
      </p:sp>
      <p:sp>
        <p:nvSpPr>
          <p:cNvPr id="157" name="Rounded Rectangle 156"/>
          <p:cNvSpPr/>
          <p:nvPr/>
        </p:nvSpPr>
        <p:spPr>
          <a:xfrm>
            <a:off x="3027524" y="2317038"/>
            <a:ext cx="1828800" cy="607526"/>
          </a:xfrm>
          <a:prstGeom prst="roundRect">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400" kern="0" dirty="0" smtClean="0">
                <a:solidFill>
                  <a:prstClr val="white"/>
                </a:solidFill>
                <a:cs typeface="Segoe UI Light" panose="020B0502040204020203" pitchFamily="34" charset="0"/>
              </a:rPr>
              <a:t>Code Commit and Build</a:t>
            </a:r>
          </a:p>
        </p:txBody>
      </p:sp>
      <p:sp>
        <p:nvSpPr>
          <p:cNvPr id="158" name="Rounded Rectangle 157"/>
          <p:cNvSpPr/>
          <p:nvPr/>
        </p:nvSpPr>
        <p:spPr>
          <a:xfrm>
            <a:off x="5110922" y="2317038"/>
            <a:ext cx="1828800" cy="607526"/>
          </a:xfrm>
          <a:prstGeom prst="roundRect">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400" kern="0" dirty="0" smtClean="0">
                <a:solidFill>
                  <a:prstClr val="white"/>
                </a:solidFill>
                <a:cs typeface="Segoe UI Light" panose="020B0502040204020203" pitchFamily="34" charset="0"/>
              </a:rPr>
              <a:t>API &amp; Component Validation</a:t>
            </a:r>
          </a:p>
        </p:txBody>
      </p:sp>
      <p:sp>
        <p:nvSpPr>
          <p:cNvPr id="159" name="Rounded Rectangle 158"/>
          <p:cNvSpPr/>
          <p:nvPr/>
        </p:nvSpPr>
        <p:spPr>
          <a:xfrm>
            <a:off x="7200994" y="2317038"/>
            <a:ext cx="1828800" cy="607526"/>
          </a:xfrm>
          <a:prstGeom prst="roundRect">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400" kern="0" dirty="0" smtClean="0">
                <a:solidFill>
                  <a:prstClr val="white"/>
                </a:solidFill>
                <a:cs typeface="Segoe UI Light" panose="020B0502040204020203" pitchFamily="34" charset="0"/>
              </a:rPr>
              <a:t>Code Analysis</a:t>
            </a:r>
          </a:p>
        </p:txBody>
      </p:sp>
      <p:sp>
        <p:nvSpPr>
          <p:cNvPr id="160" name="Rounded Rectangle 159"/>
          <p:cNvSpPr/>
          <p:nvPr/>
        </p:nvSpPr>
        <p:spPr>
          <a:xfrm>
            <a:off x="9291066" y="2312100"/>
            <a:ext cx="1828800" cy="607526"/>
          </a:xfrm>
          <a:prstGeom prst="roundRect">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kern="0" dirty="0">
                <a:solidFill>
                  <a:prstClr val="white"/>
                </a:solidFill>
                <a:cs typeface="Segoe UI Light" panose="020B0502040204020203" pitchFamily="34" charset="0"/>
              </a:rPr>
              <a:t>Data Setup</a:t>
            </a:r>
          </a:p>
        </p:txBody>
      </p:sp>
      <p:sp>
        <p:nvSpPr>
          <p:cNvPr id="161" name="Rounded Rectangle 160"/>
          <p:cNvSpPr/>
          <p:nvPr/>
        </p:nvSpPr>
        <p:spPr>
          <a:xfrm>
            <a:off x="5195590" y="3642669"/>
            <a:ext cx="1828800" cy="603504"/>
          </a:xfrm>
          <a:prstGeom prst="roundRect">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kern="0" dirty="0" smtClean="0">
                <a:solidFill>
                  <a:prstClr val="white"/>
                </a:solidFill>
                <a:cs typeface="Segoe UI Light" panose="020B0502040204020203" pitchFamily="34" charset="0"/>
              </a:rPr>
              <a:t>Regression Suite</a:t>
            </a:r>
            <a:endParaRPr lang="en-US" sz="1400" kern="0" dirty="0">
              <a:solidFill>
                <a:prstClr val="white"/>
              </a:solidFill>
              <a:cs typeface="Segoe UI Light" panose="020B0502040204020203" pitchFamily="34" charset="0"/>
            </a:endParaRPr>
          </a:p>
        </p:txBody>
      </p:sp>
      <p:sp>
        <p:nvSpPr>
          <p:cNvPr id="162" name="Rounded Rectangle 161"/>
          <p:cNvSpPr/>
          <p:nvPr/>
        </p:nvSpPr>
        <p:spPr>
          <a:xfrm>
            <a:off x="991212" y="3652232"/>
            <a:ext cx="1828800" cy="603504"/>
          </a:xfrm>
          <a:prstGeom prst="roundRect">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kern="0" dirty="0" smtClean="0">
                <a:solidFill>
                  <a:prstClr val="white"/>
                </a:solidFill>
                <a:cs typeface="Segoe UI Light" panose="020B0502040204020203" pitchFamily="34" charset="0"/>
              </a:rPr>
              <a:t>Email Notification</a:t>
            </a:r>
            <a:endParaRPr lang="en-US" sz="1400" kern="0" dirty="0">
              <a:solidFill>
                <a:prstClr val="white"/>
              </a:solidFill>
              <a:cs typeface="Segoe UI Light" panose="020B0502040204020203" pitchFamily="34" charset="0"/>
            </a:endParaRPr>
          </a:p>
        </p:txBody>
      </p:sp>
      <p:sp>
        <p:nvSpPr>
          <p:cNvPr id="163" name="Right Arrow 162"/>
          <p:cNvSpPr/>
          <p:nvPr/>
        </p:nvSpPr>
        <p:spPr>
          <a:xfrm>
            <a:off x="4836428" y="2430950"/>
            <a:ext cx="281105" cy="379703"/>
          </a:xfrm>
          <a:prstGeom prst="rightArrow">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1400" kern="0" dirty="0" smtClean="0">
              <a:solidFill>
                <a:prstClr val="white"/>
              </a:solidFill>
              <a:cs typeface="Segoe UI Light" panose="020B0502040204020203" pitchFamily="34" charset="0"/>
            </a:endParaRPr>
          </a:p>
        </p:txBody>
      </p:sp>
      <p:sp>
        <p:nvSpPr>
          <p:cNvPr id="164" name="Right Arrow 163"/>
          <p:cNvSpPr/>
          <p:nvPr/>
        </p:nvSpPr>
        <p:spPr>
          <a:xfrm>
            <a:off x="6933111" y="2430950"/>
            <a:ext cx="281105" cy="379703"/>
          </a:xfrm>
          <a:prstGeom prst="rightArrow">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kern="0" dirty="0">
              <a:solidFill>
                <a:prstClr val="white"/>
              </a:solidFill>
              <a:cs typeface="Segoe UI Light" panose="020B0502040204020203" pitchFamily="34" charset="0"/>
            </a:endParaRPr>
          </a:p>
        </p:txBody>
      </p:sp>
      <p:sp>
        <p:nvSpPr>
          <p:cNvPr id="165" name="Right Arrow 164"/>
          <p:cNvSpPr/>
          <p:nvPr/>
        </p:nvSpPr>
        <p:spPr>
          <a:xfrm>
            <a:off x="9005587" y="2430950"/>
            <a:ext cx="281105" cy="379703"/>
          </a:xfrm>
          <a:prstGeom prst="rightArrow">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1400" kern="0" dirty="0" smtClean="0">
              <a:solidFill>
                <a:prstClr val="white"/>
              </a:solidFill>
              <a:cs typeface="Segoe UI Light" panose="020B0502040204020203" pitchFamily="34" charset="0"/>
            </a:endParaRPr>
          </a:p>
        </p:txBody>
      </p:sp>
      <p:sp>
        <p:nvSpPr>
          <p:cNvPr id="166" name="Right Arrow 165"/>
          <p:cNvSpPr/>
          <p:nvPr/>
        </p:nvSpPr>
        <p:spPr>
          <a:xfrm rot="5400000">
            <a:off x="9849990" y="3064933"/>
            <a:ext cx="710953" cy="420344"/>
          </a:xfrm>
          <a:prstGeom prst="rightArrow">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kern="0" dirty="0">
              <a:solidFill>
                <a:prstClr val="white"/>
              </a:solidFill>
              <a:cs typeface="Segoe UI Light" panose="020B0502040204020203" pitchFamily="34" charset="0"/>
            </a:endParaRPr>
          </a:p>
        </p:txBody>
      </p:sp>
      <p:sp>
        <p:nvSpPr>
          <p:cNvPr id="168" name="Rounded Rectangle 167"/>
          <p:cNvSpPr/>
          <p:nvPr/>
        </p:nvSpPr>
        <p:spPr>
          <a:xfrm>
            <a:off x="7298982" y="3628527"/>
            <a:ext cx="1828800" cy="603504"/>
          </a:xfrm>
          <a:prstGeom prst="roundRect">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kern="0" dirty="0" smtClean="0">
                <a:solidFill>
                  <a:prstClr val="white"/>
                </a:solidFill>
                <a:cs typeface="Segoe UI Light" panose="020B0502040204020203" pitchFamily="34" charset="0"/>
              </a:rPr>
              <a:t>Functional Test</a:t>
            </a:r>
            <a:endParaRPr lang="en-US" sz="1400" kern="0" dirty="0">
              <a:solidFill>
                <a:prstClr val="white"/>
              </a:solidFill>
              <a:cs typeface="Segoe UI Light" panose="020B0502040204020203" pitchFamily="34" charset="0"/>
            </a:endParaRPr>
          </a:p>
        </p:txBody>
      </p:sp>
      <p:sp>
        <p:nvSpPr>
          <p:cNvPr id="169" name="Rounded Rectangle 168"/>
          <p:cNvSpPr/>
          <p:nvPr/>
        </p:nvSpPr>
        <p:spPr>
          <a:xfrm>
            <a:off x="3099986" y="3650968"/>
            <a:ext cx="1828800" cy="603504"/>
          </a:xfrm>
          <a:prstGeom prst="roundRect">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kern="0" dirty="0" smtClean="0">
                <a:solidFill>
                  <a:prstClr val="white"/>
                </a:solidFill>
                <a:cs typeface="Segoe UI Light" panose="020B0502040204020203" pitchFamily="34" charset="0"/>
              </a:rPr>
              <a:t>Reports</a:t>
            </a:r>
            <a:endParaRPr lang="en-US" sz="1400" kern="0" dirty="0">
              <a:solidFill>
                <a:prstClr val="white"/>
              </a:solidFill>
              <a:cs typeface="Segoe UI Light" panose="020B0502040204020203" pitchFamily="34" charset="0"/>
            </a:endParaRPr>
          </a:p>
        </p:txBody>
      </p:sp>
      <p:sp>
        <p:nvSpPr>
          <p:cNvPr id="170" name="Right Arrow 169"/>
          <p:cNvSpPr/>
          <p:nvPr/>
        </p:nvSpPr>
        <p:spPr>
          <a:xfrm flipH="1">
            <a:off x="7009917" y="3745188"/>
            <a:ext cx="283464" cy="379703"/>
          </a:xfrm>
          <a:prstGeom prst="rightArrow">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kern="0" dirty="0">
              <a:solidFill>
                <a:prstClr val="white"/>
              </a:solidFill>
              <a:cs typeface="Segoe UI Light" panose="020B0502040204020203" pitchFamily="34" charset="0"/>
            </a:endParaRPr>
          </a:p>
        </p:txBody>
      </p:sp>
      <p:sp>
        <p:nvSpPr>
          <p:cNvPr id="171" name="Right Arrow 170"/>
          <p:cNvSpPr/>
          <p:nvPr/>
        </p:nvSpPr>
        <p:spPr>
          <a:xfrm flipH="1">
            <a:off x="4926141" y="3745188"/>
            <a:ext cx="283464" cy="379703"/>
          </a:xfrm>
          <a:prstGeom prst="rightArrow">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kern="0" dirty="0">
              <a:solidFill>
                <a:prstClr val="white"/>
              </a:solidFill>
              <a:cs typeface="Segoe UI Light" panose="020B0502040204020203" pitchFamily="34" charset="0"/>
            </a:endParaRPr>
          </a:p>
        </p:txBody>
      </p:sp>
      <p:sp>
        <p:nvSpPr>
          <p:cNvPr id="172" name="Right Arrow 171"/>
          <p:cNvSpPr/>
          <p:nvPr/>
        </p:nvSpPr>
        <p:spPr>
          <a:xfrm flipH="1">
            <a:off x="2818872" y="3763713"/>
            <a:ext cx="283464" cy="379703"/>
          </a:xfrm>
          <a:prstGeom prst="rightArrow">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kern="0" dirty="0">
              <a:solidFill>
                <a:prstClr val="white"/>
              </a:solidFill>
              <a:cs typeface="Segoe UI Light" panose="020B0502040204020203" pitchFamily="34" charset="0"/>
            </a:endParaRPr>
          </a:p>
        </p:txBody>
      </p:sp>
      <p:sp>
        <p:nvSpPr>
          <p:cNvPr id="230" name="Rounded Rectangle 229"/>
          <p:cNvSpPr/>
          <p:nvPr/>
        </p:nvSpPr>
        <p:spPr>
          <a:xfrm>
            <a:off x="7135841" y="1358685"/>
            <a:ext cx="1828800" cy="822960"/>
          </a:xfrm>
          <a:prstGeom prst="roundRect">
            <a:avLst/>
          </a:prstGeom>
          <a:solidFill>
            <a:schemeClr val="accent2">
              <a:lumMod val="20000"/>
              <a:lumOff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defRPr/>
            </a:pPr>
            <a:r>
              <a:rPr lang="en-US" sz="1200" b="1" kern="0" dirty="0" smtClean="0">
                <a:solidFill>
                  <a:srgbClr val="A71930"/>
                </a:solidFill>
                <a:cs typeface="Segoe UI Light" panose="020B0502040204020203" pitchFamily="34" charset="0"/>
              </a:rPr>
              <a:t>Code Quality </a:t>
            </a:r>
          </a:p>
        </p:txBody>
      </p:sp>
      <p:sp>
        <p:nvSpPr>
          <p:cNvPr id="227" name="Rounded Rectangle 226"/>
          <p:cNvSpPr/>
          <p:nvPr/>
        </p:nvSpPr>
        <p:spPr>
          <a:xfrm>
            <a:off x="4980544" y="1358685"/>
            <a:ext cx="1851852" cy="822960"/>
          </a:xfrm>
          <a:prstGeom prst="roundRect">
            <a:avLst/>
          </a:prstGeom>
          <a:solidFill>
            <a:schemeClr val="accent2">
              <a:lumMod val="20000"/>
              <a:lumOff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defRPr/>
            </a:pPr>
            <a:r>
              <a:rPr lang="en-US" sz="1200" b="1" kern="0" dirty="0" smtClean="0">
                <a:solidFill>
                  <a:srgbClr val="A71930"/>
                </a:solidFill>
                <a:cs typeface="Segoe UI Light" panose="020B0502040204020203" pitchFamily="34" charset="0"/>
              </a:rPr>
              <a:t>Unit Testing </a:t>
            </a:r>
          </a:p>
        </p:txBody>
      </p:sp>
      <p:pic>
        <p:nvPicPr>
          <p:cNvPr id="229" name="Picture 228"/>
          <p:cNvPicPr>
            <a:picLocks noChangeAspect="1"/>
          </p:cNvPicPr>
          <p:nvPr/>
        </p:nvPicPr>
        <p:blipFill>
          <a:blip r:embed="rId2">
            <a:clrChange>
              <a:clrFrom>
                <a:srgbClr val="FFFFFF"/>
              </a:clrFrom>
              <a:clrTo>
                <a:srgbClr val="FFFFFF">
                  <a:alpha val="0"/>
                </a:srgbClr>
              </a:clrTo>
            </a:clrChange>
          </a:blip>
          <a:stretch>
            <a:fillRect/>
          </a:stretch>
        </p:blipFill>
        <p:spPr>
          <a:xfrm>
            <a:off x="5592714" y="1743656"/>
            <a:ext cx="569246" cy="190064"/>
          </a:xfrm>
          <a:prstGeom prst="rect">
            <a:avLst/>
          </a:prstGeom>
        </p:spPr>
      </p:pic>
      <p:sp>
        <p:nvSpPr>
          <p:cNvPr id="178" name="Rounded Rectangle 177"/>
          <p:cNvSpPr/>
          <p:nvPr/>
        </p:nvSpPr>
        <p:spPr>
          <a:xfrm>
            <a:off x="2992578" y="1358685"/>
            <a:ext cx="1828800" cy="822960"/>
          </a:xfrm>
          <a:prstGeom prst="roundRect">
            <a:avLst/>
          </a:prstGeom>
          <a:solidFill>
            <a:schemeClr val="accent2">
              <a:lumMod val="20000"/>
              <a:lumOff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kern="0" dirty="0">
                <a:solidFill>
                  <a:srgbClr val="A71930"/>
                </a:solidFill>
                <a:cs typeface="Segoe UI Light" panose="020B0502040204020203" pitchFamily="34" charset="0"/>
              </a:rPr>
              <a:t>Source Code </a:t>
            </a:r>
            <a:r>
              <a:rPr lang="en-US" sz="1200" b="1" kern="0" dirty="0" err="1" smtClean="0">
                <a:solidFill>
                  <a:srgbClr val="A71930"/>
                </a:solidFill>
                <a:cs typeface="Segoe UI Light" panose="020B0502040204020203" pitchFamily="34" charset="0"/>
              </a:rPr>
              <a:t>Mgmt</a:t>
            </a:r>
            <a:endParaRPr lang="en-US" sz="1200" b="1" kern="0" dirty="0">
              <a:solidFill>
                <a:srgbClr val="A71930"/>
              </a:solidFill>
              <a:cs typeface="Segoe UI Light" panose="020B0502040204020203" pitchFamily="34" charset="0"/>
            </a:endParaRPr>
          </a:p>
        </p:txBody>
      </p:sp>
      <p:pic>
        <p:nvPicPr>
          <p:cNvPr id="179" name="Picture 178"/>
          <p:cNvPicPr>
            <a:picLocks noChangeAspect="1"/>
          </p:cNvPicPr>
          <p:nvPr/>
        </p:nvPicPr>
        <p:blipFill rotWithShape="1">
          <a:blip r:embed="rId3">
            <a:clrChange>
              <a:clrFrom>
                <a:srgbClr val="FFFFFF"/>
              </a:clrFrom>
              <a:clrTo>
                <a:srgbClr val="FFFFFF">
                  <a:alpha val="0"/>
                </a:srgbClr>
              </a:clrTo>
            </a:clrChange>
          </a:blip>
          <a:srcRect l="15092" r="13400" b="8559"/>
          <a:stretch/>
        </p:blipFill>
        <p:spPr>
          <a:xfrm>
            <a:off x="3823735" y="1746088"/>
            <a:ext cx="622326" cy="161183"/>
          </a:xfrm>
          <a:prstGeom prst="rect">
            <a:avLst/>
          </a:prstGeom>
        </p:spPr>
      </p:pic>
      <p:pic>
        <p:nvPicPr>
          <p:cNvPr id="193" name="Picture 19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4145" y="1739535"/>
            <a:ext cx="437980" cy="183155"/>
          </a:xfrm>
          <a:prstGeom prst="rect">
            <a:avLst/>
          </a:prstGeom>
        </p:spPr>
      </p:pic>
      <p:pic>
        <p:nvPicPr>
          <p:cNvPr id="4" name="Picture 3"/>
          <p:cNvPicPr>
            <a:picLocks noChangeAspect="1"/>
          </p:cNvPicPr>
          <p:nvPr/>
        </p:nvPicPr>
        <p:blipFill>
          <a:blip r:embed="rId5"/>
          <a:stretch>
            <a:fillRect/>
          </a:stretch>
        </p:blipFill>
        <p:spPr>
          <a:xfrm>
            <a:off x="7372901" y="1765646"/>
            <a:ext cx="1492700" cy="237844"/>
          </a:xfrm>
          <a:prstGeom prst="rect">
            <a:avLst/>
          </a:prstGeom>
        </p:spPr>
      </p:pic>
      <p:sp>
        <p:nvSpPr>
          <p:cNvPr id="81" name="Rounded Rectangle 80"/>
          <p:cNvSpPr/>
          <p:nvPr/>
        </p:nvSpPr>
        <p:spPr>
          <a:xfrm>
            <a:off x="9396500" y="1255815"/>
            <a:ext cx="1828800" cy="822960"/>
          </a:xfrm>
          <a:prstGeom prst="roundRect">
            <a:avLst/>
          </a:prstGeom>
          <a:solidFill>
            <a:schemeClr val="accent2">
              <a:lumMod val="20000"/>
              <a:lumOff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defRPr/>
            </a:pPr>
            <a:endParaRPr lang="en-US" sz="1200" b="1" kern="0" dirty="0" smtClean="0">
              <a:solidFill>
                <a:srgbClr val="A71930"/>
              </a:solidFill>
              <a:cs typeface="Segoe UI Light" panose="020B0502040204020203" pitchFamily="34" charset="0"/>
            </a:endParaRPr>
          </a:p>
          <a:p>
            <a:pPr algn="ctr">
              <a:defRPr/>
            </a:pPr>
            <a:endParaRPr lang="en-US" sz="1200" b="1" kern="0" dirty="0">
              <a:solidFill>
                <a:srgbClr val="A71930"/>
              </a:solidFill>
              <a:cs typeface="Segoe UI Light" panose="020B0502040204020203" pitchFamily="34" charset="0"/>
            </a:endParaRPr>
          </a:p>
          <a:p>
            <a:pPr algn="ctr">
              <a:defRPr/>
            </a:pPr>
            <a:r>
              <a:rPr lang="en-US" sz="1200" b="1" kern="0" dirty="0" smtClean="0">
                <a:solidFill>
                  <a:srgbClr val="A71930"/>
                </a:solidFill>
                <a:cs typeface="Segoe UI Light" panose="020B0502040204020203" pitchFamily="34" charset="0"/>
              </a:rPr>
              <a:t>CSV, Excel</a:t>
            </a:r>
          </a:p>
          <a:p>
            <a:pPr algn="ctr">
              <a:defRPr/>
            </a:pPr>
            <a:endParaRPr lang="en-US" sz="1200" b="1" kern="0" dirty="0" smtClean="0">
              <a:solidFill>
                <a:srgbClr val="A71930"/>
              </a:solidFill>
              <a:cs typeface="Segoe UI Light" panose="020B0502040204020203" pitchFamily="34" charset="0"/>
            </a:endParaRPr>
          </a:p>
          <a:p>
            <a:pPr algn="ctr">
              <a:defRPr/>
            </a:pPr>
            <a:endParaRPr lang="en-US" sz="1200" b="1" kern="0" dirty="0">
              <a:solidFill>
                <a:srgbClr val="A71930"/>
              </a:solidFill>
              <a:cs typeface="Segoe UI Light" panose="020B0502040204020203" pitchFamily="34" charset="0"/>
            </a:endParaRPr>
          </a:p>
          <a:p>
            <a:pPr algn="ctr">
              <a:defRPr/>
            </a:pPr>
            <a:endParaRPr lang="en-US" sz="1200" b="1" kern="0" dirty="0" smtClean="0">
              <a:solidFill>
                <a:srgbClr val="A71930"/>
              </a:solidFill>
              <a:cs typeface="Segoe UI Light" panose="020B0502040204020203" pitchFamily="34" charset="0"/>
            </a:endParaRPr>
          </a:p>
        </p:txBody>
      </p:sp>
      <p:sp>
        <p:nvSpPr>
          <p:cNvPr id="84" name="Right Arrow 83"/>
          <p:cNvSpPr/>
          <p:nvPr/>
        </p:nvSpPr>
        <p:spPr>
          <a:xfrm>
            <a:off x="2794268" y="2434760"/>
            <a:ext cx="281105" cy="379703"/>
          </a:xfrm>
          <a:prstGeom prst="rightArrow">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1400" kern="0" dirty="0" smtClean="0">
              <a:solidFill>
                <a:prstClr val="white"/>
              </a:solidFill>
              <a:cs typeface="Segoe UI Light" panose="020B0502040204020203" pitchFamily="34" charset="0"/>
            </a:endParaRPr>
          </a:p>
        </p:txBody>
      </p:sp>
      <p:sp>
        <p:nvSpPr>
          <p:cNvPr id="85" name="Rounded Rectangle 84"/>
          <p:cNvSpPr/>
          <p:nvPr/>
        </p:nvSpPr>
        <p:spPr>
          <a:xfrm>
            <a:off x="1032576" y="2295872"/>
            <a:ext cx="1828800" cy="603504"/>
          </a:xfrm>
          <a:prstGeom prst="roundRect">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kern="0" dirty="0" smtClean="0">
                <a:solidFill>
                  <a:prstClr val="white"/>
                </a:solidFill>
                <a:cs typeface="Segoe UI Light" panose="020B0502040204020203" pitchFamily="34" charset="0"/>
              </a:rPr>
              <a:t>Java Selenium</a:t>
            </a:r>
            <a:endParaRPr lang="en-US" sz="1400" kern="0" dirty="0">
              <a:solidFill>
                <a:prstClr val="white"/>
              </a:solidFill>
              <a:cs typeface="Segoe UI Light" panose="020B0502040204020203" pitchFamily="34" charset="0"/>
            </a:endParaRPr>
          </a:p>
        </p:txBody>
      </p:sp>
      <p:sp>
        <p:nvSpPr>
          <p:cNvPr id="87" name="Rounded Rectangle 86"/>
          <p:cNvSpPr/>
          <p:nvPr/>
        </p:nvSpPr>
        <p:spPr>
          <a:xfrm>
            <a:off x="1041004" y="1351065"/>
            <a:ext cx="1851852" cy="822960"/>
          </a:xfrm>
          <a:prstGeom prst="roundRect">
            <a:avLst/>
          </a:prstGeom>
          <a:solidFill>
            <a:schemeClr val="accent2">
              <a:lumMod val="20000"/>
              <a:lumOff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defRPr/>
            </a:pPr>
            <a:endParaRPr lang="en-US" sz="1200" b="1" kern="0" dirty="0" smtClean="0">
              <a:solidFill>
                <a:srgbClr val="A71930"/>
              </a:solidFill>
              <a:cs typeface="Segoe UI Light" panose="020B0502040204020203" pitchFamily="34" charset="0"/>
            </a:endParaRPr>
          </a:p>
          <a:p>
            <a:pPr algn="ctr">
              <a:defRPr/>
            </a:pPr>
            <a:r>
              <a:rPr lang="en-US" sz="1200" b="1" kern="0" dirty="0" smtClean="0">
                <a:solidFill>
                  <a:srgbClr val="A71930"/>
                </a:solidFill>
                <a:cs typeface="Segoe UI Light" panose="020B0502040204020203" pitchFamily="34" charset="0"/>
              </a:rPr>
              <a:t>Scripting</a:t>
            </a:r>
          </a:p>
        </p:txBody>
      </p:sp>
      <p:pic>
        <p:nvPicPr>
          <p:cNvPr id="89" name="Picture 8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70657" y="1302582"/>
            <a:ext cx="396257" cy="396257"/>
          </a:xfrm>
          <a:prstGeom prst="rect">
            <a:avLst/>
          </a:prstGeom>
        </p:spPr>
      </p:pic>
      <p:grpSp>
        <p:nvGrpSpPr>
          <p:cNvPr id="41" name="Group 40"/>
          <p:cNvGrpSpPr/>
          <p:nvPr/>
        </p:nvGrpSpPr>
        <p:grpSpPr>
          <a:xfrm>
            <a:off x="5117533" y="4528729"/>
            <a:ext cx="6018553" cy="1132115"/>
            <a:chOff x="1524000" y="1513114"/>
            <a:chExt cx="9383486" cy="2122715"/>
          </a:xfrm>
        </p:grpSpPr>
        <p:sp>
          <p:nvSpPr>
            <p:cNvPr id="42" name="Rounded Rectangle 41"/>
            <p:cNvSpPr/>
            <p:nvPr/>
          </p:nvSpPr>
          <p:spPr>
            <a:xfrm>
              <a:off x="1524000" y="1513114"/>
              <a:ext cx="9383486" cy="2122715"/>
            </a:xfrm>
            <a:prstGeom prst="roundRect">
              <a:avLst/>
            </a:prstGeom>
            <a:solidFill>
              <a:schemeClr val="accent2">
                <a:lumMod val="20000"/>
                <a:lumOff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kern="0" dirty="0">
                  <a:solidFill>
                    <a:srgbClr val="A71930"/>
                  </a:solidFill>
                  <a:cs typeface="Segoe UI Light" panose="020B0502040204020203" pitchFamily="34" charset="0"/>
                </a:rPr>
                <a:t>Automated </a:t>
              </a:r>
              <a:r>
                <a:rPr lang="en-US" sz="1400" b="1" kern="0" dirty="0" smtClean="0">
                  <a:solidFill>
                    <a:srgbClr val="A71930"/>
                  </a:solidFill>
                  <a:cs typeface="Segoe UI Light" panose="020B0502040204020203" pitchFamily="34" charset="0"/>
                </a:rPr>
                <a:t>Testing</a:t>
              </a:r>
              <a:endParaRPr lang="en-US" sz="1000" b="1" kern="0" dirty="0">
                <a:solidFill>
                  <a:srgbClr val="A71930"/>
                </a:solidFill>
                <a:cs typeface="Segoe UI Light" panose="020B0502040204020203" pitchFamily="34" charset="0"/>
              </a:endParaRPr>
            </a:p>
          </p:txBody>
        </p:sp>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3972" y="2378251"/>
              <a:ext cx="3288799" cy="1011938"/>
            </a:xfrm>
            <a:prstGeom prst="rect">
              <a:avLst/>
            </a:prstGeom>
          </p:spPr>
        </p:pic>
        <p:pic>
          <p:nvPicPr>
            <p:cNvPr id="44" name="Picture 4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72743" y="2178008"/>
              <a:ext cx="3476625" cy="1238250"/>
            </a:xfrm>
            <a:prstGeom prst="rect">
              <a:avLst/>
            </a:prstGeom>
          </p:spPr>
        </p:pic>
        <p:pic>
          <p:nvPicPr>
            <p:cNvPr id="45" name="Picture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03723" y="2108729"/>
              <a:ext cx="1652103" cy="1495153"/>
            </a:xfrm>
            <a:prstGeom prst="rect">
              <a:avLst/>
            </a:prstGeom>
          </p:spPr>
        </p:pic>
      </p:grpSp>
      <p:sp>
        <p:nvSpPr>
          <p:cNvPr id="46" name="Rounded Rectangle 45"/>
          <p:cNvSpPr/>
          <p:nvPr/>
        </p:nvSpPr>
        <p:spPr>
          <a:xfrm>
            <a:off x="9421692" y="3628525"/>
            <a:ext cx="1828800" cy="603504"/>
          </a:xfrm>
          <a:prstGeom prst="roundRect">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kern="0" dirty="0" smtClean="0">
                <a:solidFill>
                  <a:prstClr val="white"/>
                </a:solidFill>
                <a:cs typeface="Segoe UI Light" panose="020B0502040204020203" pitchFamily="34" charset="0"/>
              </a:rPr>
              <a:t>UI Validation Scripting</a:t>
            </a:r>
            <a:endParaRPr lang="en-US" sz="1400" kern="0" dirty="0">
              <a:solidFill>
                <a:prstClr val="white"/>
              </a:solidFill>
              <a:cs typeface="Segoe UI Light" panose="020B0502040204020203" pitchFamily="34" charset="0"/>
            </a:endParaRPr>
          </a:p>
        </p:txBody>
      </p:sp>
      <p:sp>
        <p:nvSpPr>
          <p:cNvPr id="47" name="Right Arrow 46"/>
          <p:cNvSpPr/>
          <p:nvPr/>
        </p:nvSpPr>
        <p:spPr>
          <a:xfrm flipH="1">
            <a:off x="9132627" y="3745186"/>
            <a:ext cx="283464" cy="379703"/>
          </a:xfrm>
          <a:prstGeom prst="rightArrow">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kern="0" dirty="0">
              <a:solidFill>
                <a:prstClr val="white"/>
              </a:solidFill>
              <a:cs typeface="Segoe UI Light" panose="020B0502040204020203" pitchFamily="34" charset="0"/>
            </a:endParaRPr>
          </a:p>
        </p:txBody>
      </p:sp>
      <p:sp>
        <p:nvSpPr>
          <p:cNvPr id="49" name="Rounded Rectangle 48"/>
          <p:cNvSpPr/>
          <p:nvPr/>
        </p:nvSpPr>
        <p:spPr>
          <a:xfrm>
            <a:off x="932648" y="4486062"/>
            <a:ext cx="3978556" cy="1132115"/>
          </a:xfrm>
          <a:prstGeom prst="roundRect">
            <a:avLst/>
          </a:prstGeom>
          <a:solidFill>
            <a:schemeClr val="accent2">
              <a:lumMod val="20000"/>
              <a:lumOff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kern="0" dirty="0" smtClean="0">
                <a:solidFill>
                  <a:srgbClr val="A71930"/>
                </a:solidFill>
                <a:cs typeface="Segoe UI Light" panose="020B0502040204020203" pitchFamily="34" charset="0"/>
              </a:rPr>
              <a:t>Continuous Integration and Development</a:t>
            </a:r>
            <a:endParaRPr lang="en-US" sz="1000" b="1" kern="0" dirty="0">
              <a:solidFill>
                <a:srgbClr val="A71930"/>
              </a:solidFill>
              <a:cs typeface="Segoe UI Light" panose="020B0502040204020203" pitchFamily="34" charset="0"/>
            </a:endParaRPr>
          </a:p>
        </p:txBody>
      </p:sp>
      <p:pic>
        <p:nvPicPr>
          <p:cNvPr id="53" name="Picture 52"/>
          <p:cNvPicPr>
            <a:picLocks noChangeAspect="1"/>
          </p:cNvPicPr>
          <p:nvPr/>
        </p:nvPicPr>
        <p:blipFill>
          <a:blip r:embed="rId10"/>
          <a:stretch>
            <a:fillRect/>
          </a:stretch>
        </p:blipFill>
        <p:spPr>
          <a:xfrm>
            <a:off x="1798559" y="4896389"/>
            <a:ext cx="2305355" cy="667961"/>
          </a:xfrm>
          <a:prstGeom prst="rect">
            <a:avLst/>
          </a:prstGeom>
        </p:spPr>
      </p:pic>
    </p:spTree>
    <p:extLst>
      <p:ext uri="{BB962C8B-B14F-4D97-AF65-F5344CB8AC3E}">
        <p14:creationId xmlns:p14="http://schemas.microsoft.com/office/powerpoint/2010/main" val="36396287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8941" y="2760847"/>
            <a:ext cx="6013524" cy="852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rgbClr val="A71930"/>
                </a:solidFill>
                <a:latin typeface="Arial" pitchFamily="34" charset="0"/>
                <a:cs typeface="Arial" pitchFamily="34" charset="0"/>
              </a:rPr>
              <a:t>Success Stories</a:t>
            </a:r>
          </a:p>
        </p:txBody>
      </p:sp>
    </p:spTree>
    <p:extLst>
      <p:ext uri="{BB962C8B-B14F-4D97-AF65-F5344CB8AC3E}">
        <p14:creationId xmlns:p14="http://schemas.microsoft.com/office/powerpoint/2010/main" val="35077781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p:cNvPicPr>
            <a:picLocks noChangeAspect="1"/>
          </p:cNvPicPr>
          <p:nvPr/>
        </p:nvPicPr>
        <p:blipFill rotWithShape="1">
          <a:blip r:embed="rId3"/>
          <a:srcRect t="14831" b="49343"/>
          <a:stretch/>
        </p:blipFill>
        <p:spPr>
          <a:xfrm>
            <a:off x="0" y="214085"/>
            <a:ext cx="12192000" cy="3207334"/>
          </a:xfrm>
          <a:prstGeom prst="rect">
            <a:avLst/>
          </a:prstGeom>
        </p:spPr>
      </p:pic>
      <p:sp>
        <p:nvSpPr>
          <p:cNvPr id="43" name="Rectangle 3"/>
          <p:cNvSpPr/>
          <p:nvPr/>
        </p:nvSpPr>
        <p:spPr>
          <a:xfrm>
            <a:off x="0" y="585883"/>
            <a:ext cx="12192000" cy="905783"/>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4D4F53"/>
              </a:solidFill>
              <a:cs typeface="Arial" pitchFamily="34" charset="0"/>
            </a:endParaRPr>
          </a:p>
        </p:txBody>
      </p:sp>
      <p:sp>
        <p:nvSpPr>
          <p:cNvPr id="44" name="TextBox 43"/>
          <p:cNvSpPr txBox="1"/>
          <p:nvPr/>
        </p:nvSpPr>
        <p:spPr>
          <a:xfrm>
            <a:off x="17220" y="629615"/>
            <a:ext cx="12211957" cy="954107"/>
          </a:xfrm>
          <a:prstGeom prst="rect">
            <a:avLst/>
          </a:prstGeom>
          <a:noFill/>
        </p:spPr>
        <p:txBody>
          <a:bodyPr wrap="square" rtlCol="0">
            <a:spAutoFit/>
          </a:bodyPr>
          <a:lstStyle/>
          <a:p>
            <a:r>
              <a:rPr lang="en-US" sz="2800" dirty="0"/>
              <a:t>CRM Selection &amp; Implementation to Safeguard Business Critical Data &amp; Files</a:t>
            </a:r>
          </a:p>
        </p:txBody>
      </p:sp>
      <p:sp>
        <p:nvSpPr>
          <p:cNvPr id="46" name="Rectangle 45"/>
          <p:cNvSpPr/>
          <p:nvPr/>
        </p:nvSpPr>
        <p:spPr>
          <a:xfrm>
            <a:off x="-3083" y="3400266"/>
            <a:ext cx="12191999" cy="4109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4D4F53"/>
              </a:solidFill>
              <a:cs typeface="Arial" pitchFamily="34" charset="0"/>
            </a:endParaRPr>
          </a:p>
        </p:txBody>
      </p:sp>
      <p:sp>
        <p:nvSpPr>
          <p:cNvPr id="48" name="Rectangle 47"/>
          <p:cNvSpPr/>
          <p:nvPr/>
        </p:nvSpPr>
        <p:spPr>
          <a:xfrm>
            <a:off x="5628310" y="3438722"/>
            <a:ext cx="3554319" cy="3729397"/>
          </a:xfrm>
          <a:prstGeom prst="rect">
            <a:avLst/>
          </a:prstGeom>
          <a:solidFill>
            <a:srgbClr val="8B0C54"/>
          </a:solidFill>
          <a:ln w="25400"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1867" kern="0" dirty="0">
              <a:solidFill>
                <a:prstClr val="black"/>
              </a:solidFill>
              <a:cs typeface="Arial" pitchFamily="34" charset="0"/>
            </a:endParaRPr>
          </a:p>
        </p:txBody>
      </p:sp>
      <p:sp>
        <p:nvSpPr>
          <p:cNvPr id="49" name="Rectangle 48"/>
          <p:cNvSpPr/>
          <p:nvPr/>
        </p:nvSpPr>
        <p:spPr>
          <a:xfrm>
            <a:off x="-36976" y="3440506"/>
            <a:ext cx="2744488" cy="3693476"/>
          </a:xfrm>
          <a:prstGeom prst="rect">
            <a:avLst/>
          </a:prstGeom>
          <a:solidFill>
            <a:srgbClr val="8B0C54"/>
          </a:solidFill>
          <a:ln w="25400"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000" kern="0" dirty="0">
              <a:solidFill>
                <a:prstClr val="black"/>
              </a:solidFill>
              <a:cs typeface="Arial" pitchFamily="34" charset="0"/>
            </a:endParaRPr>
          </a:p>
        </p:txBody>
      </p:sp>
      <p:grpSp>
        <p:nvGrpSpPr>
          <p:cNvPr id="86" name="Group 85"/>
          <p:cNvGrpSpPr/>
          <p:nvPr/>
        </p:nvGrpSpPr>
        <p:grpSpPr>
          <a:xfrm>
            <a:off x="609601" y="6337655"/>
            <a:ext cx="1353312" cy="320040"/>
            <a:chOff x="1452563" y="5010050"/>
            <a:chExt cx="7246937" cy="1717675"/>
          </a:xfrm>
        </p:grpSpPr>
        <p:sp>
          <p:nvSpPr>
            <p:cNvPr id="87" name="Freeform 5"/>
            <p:cNvSpPr>
              <a:spLocks noEditPoints="1"/>
            </p:cNvSpPr>
            <p:nvPr/>
          </p:nvSpPr>
          <p:spPr bwMode="auto">
            <a:xfrm>
              <a:off x="3711575" y="5357713"/>
              <a:ext cx="4987925" cy="1025525"/>
            </a:xfrm>
            <a:custGeom>
              <a:avLst/>
              <a:gdLst>
                <a:gd name="T0" fmla="*/ 1039 w 1328"/>
                <a:gd name="T1" fmla="*/ 188 h 272"/>
                <a:gd name="T2" fmla="*/ 1125 w 1328"/>
                <a:gd name="T3" fmla="*/ 235 h 272"/>
                <a:gd name="T4" fmla="*/ 1136 w 1328"/>
                <a:gd name="T5" fmla="*/ 259 h 272"/>
                <a:gd name="T6" fmla="*/ 1007 w 1328"/>
                <a:gd name="T7" fmla="*/ 164 h 272"/>
                <a:gd name="T8" fmla="*/ 1150 w 1328"/>
                <a:gd name="T9" fmla="*/ 175 h 272"/>
                <a:gd name="T10" fmla="*/ 1039 w 1328"/>
                <a:gd name="T11" fmla="*/ 159 h 272"/>
                <a:gd name="T12" fmla="*/ 1119 w 1328"/>
                <a:gd name="T13" fmla="*/ 156 h 272"/>
                <a:gd name="T14" fmla="*/ 1217 w 1328"/>
                <a:gd name="T15" fmla="*/ 188 h 272"/>
                <a:gd name="T16" fmla="*/ 1303 w 1328"/>
                <a:gd name="T17" fmla="*/ 235 h 272"/>
                <a:gd name="T18" fmla="*/ 1314 w 1328"/>
                <a:gd name="T19" fmla="*/ 259 h 272"/>
                <a:gd name="T20" fmla="*/ 1185 w 1328"/>
                <a:gd name="T21" fmla="*/ 164 h 272"/>
                <a:gd name="T22" fmla="*/ 1328 w 1328"/>
                <a:gd name="T23" fmla="*/ 175 h 272"/>
                <a:gd name="T24" fmla="*/ 1217 w 1328"/>
                <a:gd name="T25" fmla="*/ 159 h 272"/>
                <a:gd name="T26" fmla="*/ 1297 w 1328"/>
                <a:gd name="T27" fmla="*/ 156 h 272"/>
                <a:gd name="T28" fmla="*/ 195 w 1328"/>
                <a:gd name="T29" fmla="*/ 9 h 272"/>
                <a:gd name="T30" fmla="*/ 16 w 1328"/>
                <a:gd name="T31" fmla="*/ 0 h 272"/>
                <a:gd name="T32" fmla="*/ 15 w 1328"/>
                <a:gd name="T33" fmla="*/ 272 h 272"/>
                <a:gd name="T34" fmla="*/ 98 w 1328"/>
                <a:gd name="T35" fmla="*/ 217 h 272"/>
                <a:gd name="T36" fmla="*/ 195 w 1328"/>
                <a:gd name="T37" fmla="*/ 73 h 272"/>
                <a:gd name="T38" fmla="*/ 226 w 1328"/>
                <a:gd name="T39" fmla="*/ 257 h 272"/>
                <a:gd name="T40" fmla="*/ 297 w 1328"/>
                <a:gd name="T41" fmla="*/ 7 h 272"/>
                <a:gd name="T42" fmla="*/ 316 w 1328"/>
                <a:gd name="T43" fmla="*/ 26 h 272"/>
                <a:gd name="T44" fmla="*/ 297 w 1328"/>
                <a:gd name="T45" fmla="*/ 84 h 272"/>
                <a:gd name="T46" fmla="*/ 297 w 1328"/>
                <a:gd name="T47" fmla="*/ 272 h 272"/>
                <a:gd name="T48" fmla="*/ 513 w 1328"/>
                <a:gd name="T49" fmla="*/ 150 h 272"/>
                <a:gd name="T50" fmla="*/ 368 w 1328"/>
                <a:gd name="T51" fmla="*/ 86 h 272"/>
                <a:gd name="T52" fmla="*/ 370 w 1328"/>
                <a:gd name="T53" fmla="*/ 133 h 272"/>
                <a:gd name="T54" fmla="*/ 402 w 1328"/>
                <a:gd name="T55" fmla="*/ 256 h 272"/>
                <a:gd name="T56" fmla="*/ 481 w 1328"/>
                <a:gd name="T57" fmla="*/ 153 h 272"/>
                <a:gd name="T58" fmla="*/ 513 w 1328"/>
                <a:gd name="T59" fmla="*/ 256 h 272"/>
                <a:gd name="T60" fmla="*/ 625 w 1328"/>
                <a:gd name="T61" fmla="*/ 272 h 272"/>
                <a:gd name="T62" fmla="*/ 623 w 1328"/>
                <a:gd name="T63" fmla="*/ 84 h 272"/>
                <a:gd name="T64" fmla="*/ 683 w 1328"/>
                <a:gd name="T65" fmla="*/ 6 h 272"/>
                <a:gd name="T66" fmla="*/ 715 w 1328"/>
                <a:gd name="T67" fmla="*/ 258 h 272"/>
                <a:gd name="T68" fmla="*/ 629 w 1328"/>
                <a:gd name="T69" fmla="*/ 111 h 272"/>
                <a:gd name="T70" fmla="*/ 630 w 1328"/>
                <a:gd name="T71" fmla="*/ 244 h 272"/>
                <a:gd name="T72" fmla="*/ 837 w 1328"/>
                <a:gd name="T73" fmla="*/ 270 h 272"/>
                <a:gd name="T74" fmla="*/ 830 w 1328"/>
                <a:gd name="T75" fmla="*/ 241 h 272"/>
                <a:gd name="T76" fmla="*/ 837 w 1328"/>
                <a:gd name="T77" fmla="*/ 113 h 272"/>
                <a:gd name="T78" fmla="*/ 795 w 1328"/>
                <a:gd name="T79" fmla="*/ 86 h 272"/>
                <a:gd name="T80" fmla="*/ 763 w 1328"/>
                <a:gd name="T81" fmla="*/ 48 h 272"/>
                <a:gd name="T82" fmla="*/ 734 w 1328"/>
                <a:gd name="T83" fmla="*/ 100 h 272"/>
                <a:gd name="T84" fmla="*/ 763 w 1328"/>
                <a:gd name="T85" fmla="*/ 191 h 272"/>
                <a:gd name="T86" fmla="*/ 887 w 1328"/>
                <a:gd name="T87" fmla="*/ 86 h 272"/>
                <a:gd name="T88" fmla="*/ 889 w 1328"/>
                <a:gd name="T89" fmla="*/ 133 h 272"/>
                <a:gd name="T90" fmla="*/ 921 w 1328"/>
                <a:gd name="T91" fmla="*/ 256 h 272"/>
                <a:gd name="T92" fmla="*/ 962 w 1328"/>
                <a:gd name="T93" fmla="*/ 114 h 272"/>
                <a:gd name="T94" fmla="*/ 999 w 1328"/>
                <a:gd name="T95" fmla="*/ 101 h 272"/>
                <a:gd name="T96" fmla="*/ 887 w 1328"/>
                <a:gd name="T97" fmla="*/ 8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272">
                  <a:moveTo>
                    <a:pt x="1150" y="175"/>
                  </a:moveTo>
                  <a:cubicBezTo>
                    <a:pt x="1150" y="182"/>
                    <a:pt x="1145" y="188"/>
                    <a:pt x="1138" y="188"/>
                  </a:cubicBezTo>
                  <a:cubicBezTo>
                    <a:pt x="1039" y="188"/>
                    <a:pt x="1039" y="188"/>
                    <a:pt x="1039" y="188"/>
                  </a:cubicBezTo>
                  <a:cubicBezTo>
                    <a:pt x="1039" y="193"/>
                    <a:pt x="1039" y="193"/>
                    <a:pt x="1039" y="193"/>
                  </a:cubicBezTo>
                  <a:cubicBezTo>
                    <a:pt x="1039" y="222"/>
                    <a:pt x="1050" y="245"/>
                    <a:pt x="1080" y="245"/>
                  </a:cubicBezTo>
                  <a:cubicBezTo>
                    <a:pt x="1097" y="245"/>
                    <a:pt x="1109" y="242"/>
                    <a:pt x="1125" y="235"/>
                  </a:cubicBezTo>
                  <a:cubicBezTo>
                    <a:pt x="1127" y="234"/>
                    <a:pt x="1129" y="233"/>
                    <a:pt x="1131" y="233"/>
                  </a:cubicBezTo>
                  <a:cubicBezTo>
                    <a:pt x="1138" y="233"/>
                    <a:pt x="1143" y="240"/>
                    <a:pt x="1143" y="247"/>
                  </a:cubicBezTo>
                  <a:cubicBezTo>
                    <a:pt x="1143" y="253"/>
                    <a:pt x="1141" y="256"/>
                    <a:pt x="1136" y="259"/>
                  </a:cubicBezTo>
                  <a:cubicBezTo>
                    <a:pt x="1120" y="269"/>
                    <a:pt x="1097" y="272"/>
                    <a:pt x="1079" y="272"/>
                  </a:cubicBezTo>
                  <a:cubicBezTo>
                    <a:pt x="1030" y="272"/>
                    <a:pt x="1007" y="238"/>
                    <a:pt x="1007" y="192"/>
                  </a:cubicBezTo>
                  <a:cubicBezTo>
                    <a:pt x="1007" y="164"/>
                    <a:pt x="1007" y="164"/>
                    <a:pt x="1007" y="164"/>
                  </a:cubicBezTo>
                  <a:cubicBezTo>
                    <a:pt x="1007" y="118"/>
                    <a:pt x="1031" y="84"/>
                    <a:pt x="1079" y="84"/>
                  </a:cubicBezTo>
                  <a:cubicBezTo>
                    <a:pt x="1127" y="84"/>
                    <a:pt x="1150" y="114"/>
                    <a:pt x="1150" y="160"/>
                  </a:cubicBezTo>
                  <a:lnTo>
                    <a:pt x="1150" y="175"/>
                  </a:lnTo>
                  <a:close/>
                  <a:moveTo>
                    <a:pt x="1119" y="156"/>
                  </a:moveTo>
                  <a:cubicBezTo>
                    <a:pt x="1119" y="129"/>
                    <a:pt x="1110" y="110"/>
                    <a:pt x="1079" y="110"/>
                  </a:cubicBezTo>
                  <a:cubicBezTo>
                    <a:pt x="1051" y="110"/>
                    <a:pt x="1039" y="132"/>
                    <a:pt x="1039" y="159"/>
                  </a:cubicBezTo>
                  <a:cubicBezTo>
                    <a:pt x="1039" y="162"/>
                    <a:pt x="1039" y="162"/>
                    <a:pt x="1039" y="162"/>
                  </a:cubicBezTo>
                  <a:cubicBezTo>
                    <a:pt x="1119" y="162"/>
                    <a:pt x="1119" y="162"/>
                    <a:pt x="1119" y="162"/>
                  </a:cubicBezTo>
                  <a:lnTo>
                    <a:pt x="1119" y="156"/>
                  </a:lnTo>
                  <a:close/>
                  <a:moveTo>
                    <a:pt x="1328" y="175"/>
                  </a:moveTo>
                  <a:cubicBezTo>
                    <a:pt x="1328" y="182"/>
                    <a:pt x="1323" y="188"/>
                    <a:pt x="1316" y="188"/>
                  </a:cubicBezTo>
                  <a:cubicBezTo>
                    <a:pt x="1217" y="188"/>
                    <a:pt x="1217" y="188"/>
                    <a:pt x="1217" y="188"/>
                  </a:cubicBezTo>
                  <a:cubicBezTo>
                    <a:pt x="1217" y="193"/>
                    <a:pt x="1217" y="193"/>
                    <a:pt x="1217" y="193"/>
                  </a:cubicBezTo>
                  <a:cubicBezTo>
                    <a:pt x="1217" y="222"/>
                    <a:pt x="1228" y="245"/>
                    <a:pt x="1258" y="245"/>
                  </a:cubicBezTo>
                  <a:cubicBezTo>
                    <a:pt x="1276" y="245"/>
                    <a:pt x="1287" y="242"/>
                    <a:pt x="1303" y="235"/>
                  </a:cubicBezTo>
                  <a:cubicBezTo>
                    <a:pt x="1305" y="234"/>
                    <a:pt x="1307" y="233"/>
                    <a:pt x="1309" y="233"/>
                  </a:cubicBezTo>
                  <a:cubicBezTo>
                    <a:pt x="1316" y="233"/>
                    <a:pt x="1322" y="240"/>
                    <a:pt x="1322" y="247"/>
                  </a:cubicBezTo>
                  <a:cubicBezTo>
                    <a:pt x="1322" y="253"/>
                    <a:pt x="1319" y="256"/>
                    <a:pt x="1314" y="259"/>
                  </a:cubicBezTo>
                  <a:cubicBezTo>
                    <a:pt x="1298" y="269"/>
                    <a:pt x="1275" y="272"/>
                    <a:pt x="1257" y="272"/>
                  </a:cubicBezTo>
                  <a:cubicBezTo>
                    <a:pt x="1208" y="272"/>
                    <a:pt x="1185" y="238"/>
                    <a:pt x="1185" y="192"/>
                  </a:cubicBezTo>
                  <a:cubicBezTo>
                    <a:pt x="1185" y="164"/>
                    <a:pt x="1185" y="164"/>
                    <a:pt x="1185" y="164"/>
                  </a:cubicBezTo>
                  <a:cubicBezTo>
                    <a:pt x="1185" y="118"/>
                    <a:pt x="1209" y="84"/>
                    <a:pt x="1257" y="84"/>
                  </a:cubicBezTo>
                  <a:cubicBezTo>
                    <a:pt x="1305" y="84"/>
                    <a:pt x="1328" y="114"/>
                    <a:pt x="1328" y="160"/>
                  </a:cubicBezTo>
                  <a:lnTo>
                    <a:pt x="1328" y="175"/>
                  </a:lnTo>
                  <a:close/>
                  <a:moveTo>
                    <a:pt x="1297" y="156"/>
                  </a:moveTo>
                  <a:cubicBezTo>
                    <a:pt x="1297" y="129"/>
                    <a:pt x="1288" y="110"/>
                    <a:pt x="1257" y="110"/>
                  </a:cubicBezTo>
                  <a:cubicBezTo>
                    <a:pt x="1230" y="110"/>
                    <a:pt x="1217" y="132"/>
                    <a:pt x="1217" y="159"/>
                  </a:cubicBezTo>
                  <a:cubicBezTo>
                    <a:pt x="1217" y="162"/>
                    <a:pt x="1217" y="162"/>
                    <a:pt x="1217" y="162"/>
                  </a:cubicBezTo>
                  <a:cubicBezTo>
                    <a:pt x="1297" y="162"/>
                    <a:pt x="1297" y="162"/>
                    <a:pt x="1297" y="162"/>
                  </a:cubicBezTo>
                  <a:lnTo>
                    <a:pt x="1297" y="156"/>
                  </a:lnTo>
                  <a:close/>
                  <a:moveTo>
                    <a:pt x="226" y="15"/>
                  </a:moveTo>
                  <a:cubicBezTo>
                    <a:pt x="226" y="6"/>
                    <a:pt x="219" y="0"/>
                    <a:pt x="210" y="0"/>
                  </a:cubicBezTo>
                  <a:cubicBezTo>
                    <a:pt x="203" y="0"/>
                    <a:pt x="198" y="3"/>
                    <a:pt x="195" y="9"/>
                  </a:cubicBezTo>
                  <a:cubicBezTo>
                    <a:pt x="113" y="180"/>
                    <a:pt x="113" y="180"/>
                    <a:pt x="113" y="180"/>
                  </a:cubicBezTo>
                  <a:cubicBezTo>
                    <a:pt x="32" y="10"/>
                    <a:pt x="32" y="10"/>
                    <a:pt x="32" y="10"/>
                  </a:cubicBezTo>
                  <a:cubicBezTo>
                    <a:pt x="29" y="3"/>
                    <a:pt x="23" y="0"/>
                    <a:pt x="16" y="0"/>
                  </a:cubicBezTo>
                  <a:cubicBezTo>
                    <a:pt x="7" y="0"/>
                    <a:pt x="0" y="6"/>
                    <a:pt x="0" y="15"/>
                  </a:cubicBezTo>
                  <a:cubicBezTo>
                    <a:pt x="0" y="257"/>
                    <a:pt x="0" y="257"/>
                    <a:pt x="0" y="257"/>
                  </a:cubicBezTo>
                  <a:cubicBezTo>
                    <a:pt x="0" y="265"/>
                    <a:pt x="7" y="272"/>
                    <a:pt x="15" y="272"/>
                  </a:cubicBezTo>
                  <a:cubicBezTo>
                    <a:pt x="23" y="272"/>
                    <a:pt x="30" y="265"/>
                    <a:pt x="30" y="257"/>
                  </a:cubicBezTo>
                  <a:cubicBezTo>
                    <a:pt x="30" y="74"/>
                    <a:pt x="30" y="74"/>
                    <a:pt x="30" y="74"/>
                  </a:cubicBezTo>
                  <a:cubicBezTo>
                    <a:pt x="98" y="217"/>
                    <a:pt x="98" y="217"/>
                    <a:pt x="98" y="217"/>
                  </a:cubicBezTo>
                  <a:cubicBezTo>
                    <a:pt x="101" y="223"/>
                    <a:pt x="106" y="226"/>
                    <a:pt x="113" y="226"/>
                  </a:cubicBezTo>
                  <a:cubicBezTo>
                    <a:pt x="119" y="226"/>
                    <a:pt x="125" y="223"/>
                    <a:pt x="128" y="217"/>
                  </a:cubicBezTo>
                  <a:cubicBezTo>
                    <a:pt x="195" y="73"/>
                    <a:pt x="195" y="73"/>
                    <a:pt x="195" y="73"/>
                  </a:cubicBezTo>
                  <a:cubicBezTo>
                    <a:pt x="195" y="257"/>
                    <a:pt x="195" y="257"/>
                    <a:pt x="195" y="257"/>
                  </a:cubicBezTo>
                  <a:cubicBezTo>
                    <a:pt x="195" y="265"/>
                    <a:pt x="202" y="272"/>
                    <a:pt x="210" y="272"/>
                  </a:cubicBezTo>
                  <a:cubicBezTo>
                    <a:pt x="219" y="272"/>
                    <a:pt x="226" y="265"/>
                    <a:pt x="226" y="257"/>
                  </a:cubicBezTo>
                  <a:lnTo>
                    <a:pt x="226" y="15"/>
                  </a:lnTo>
                  <a:close/>
                  <a:moveTo>
                    <a:pt x="316" y="26"/>
                  </a:moveTo>
                  <a:cubicBezTo>
                    <a:pt x="316" y="15"/>
                    <a:pt x="308" y="7"/>
                    <a:pt x="297" y="7"/>
                  </a:cubicBezTo>
                  <a:cubicBezTo>
                    <a:pt x="287" y="7"/>
                    <a:pt x="279" y="16"/>
                    <a:pt x="279" y="26"/>
                  </a:cubicBezTo>
                  <a:cubicBezTo>
                    <a:pt x="279" y="36"/>
                    <a:pt x="287" y="44"/>
                    <a:pt x="297" y="44"/>
                  </a:cubicBezTo>
                  <a:cubicBezTo>
                    <a:pt x="308" y="44"/>
                    <a:pt x="316" y="36"/>
                    <a:pt x="316" y="26"/>
                  </a:cubicBezTo>
                  <a:close/>
                  <a:moveTo>
                    <a:pt x="313" y="256"/>
                  </a:moveTo>
                  <a:cubicBezTo>
                    <a:pt x="313" y="100"/>
                    <a:pt x="313" y="100"/>
                    <a:pt x="313" y="100"/>
                  </a:cubicBezTo>
                  <a:cubicBezTo>
                    <a:pt x="313" y="91"/>
                    <a:pt x="306" y="84"/>
                    <a:pt x="297" y="84"/>
                  </a:cubicBezTo>
                  <a:cubicBezTo>
                    <a:pt x="289" y="84"/>
                    <a:pt x="282" y="91"/>
                    <a:pt x="282" y="100"/>
                  </a:cubicBezTo>
                  <a:cubicBezTo>
                    <a:pt x="282" y="256"/>
                    <a:pt x="282" y="256"/>
                    <a:pt x="282" y="256"/>
                  </a:cubicBezTo>
                  <a:cubicBezTo>
                    <a:pt x="282" y="265"/>
                    <a:pt x="288" y="272"/>
                    <a:pt x="297" y="272"/>
                  </a:cubicBezTo>
                  <a:cubicBezTo>
                    <a:pt x="306" y="272"/>
                    <a:pt x="313" y="265"/>
                    <a:pt x="313" y="256"/>
                  </a:cubicBezTo>
                  <a:close/>
                  <a:moveTo>
                    <a:pt x="513" y="256"/>
                  </a:moveTo>
                  <a:cubicBezTo>
                    <a:pt x="513" y="150"/>
                    <a:pt x="513" y="150"/>
                    <a:pt x="513" y="150"/>
                  </a:cubicBezTo>
                  <a:cubicBezTo>
                    <a:pt x="513" y="110"/>
                    <a:pt x="497" y="84"/>
                    <a:pt x="453" y="84"/>
                  </a:cubicBezTo>
                  <a:cubicBezTo>
                    <a:pt x="432" y="84"/>
                    <a:pt x="411" y="89"/>
                    <a:pt x="396" y="106"/>
                  </a:cubicBezTo>
                  <a:cubicBezTo>
                    <a:pt x="391" y="94"/>
                    <a:pt x="381" y="86"/>
                    <a:pt x="368" y="86"/>
                  </a:cubicBezTo>
                  <a:cubicBezTo>
                    <a:pt x="360" y="86"/>
                    <a:pt x="353" y="90"/>
                    <a:pt x="353" y="98"/>
                  </a:cubicBezTo>
                  <a:cubicBezTo>
                    <a:pt x="352" y="105"/>
                    <a:pt x="355" y="108"/>
                    <a:pt x="362" y="112"/>
                  </a:cubicBezTo>
                  <a:cubicBezTo>
                    <a:pt x="367" y="115"/>
                    <a:pt x="370" y="123"/>
                    <a:pt x="370" y="133"/>
                  </a:cubicBezTo>
                  <a:cubicBezTo>
                    <a:pt x="370" y="256"/>
                    <a:pt x="370" y="256"/>
                    <a:pt x="370" y="256"/>
                  </a:cubicBezTo>
                  <a:cubicBezTo>
                    <a:pt x="370" y="265"/>
                    <a:pt x="378" y="272"/>
                    <a:pt x="386" y="272"/>
                  </a:cubicBezTo>
                  <a:cubicBezTo>
                    <a:pt x="395" y="272"/>
                    <a:pt x="402" y="265"/>
                    <a:pt x="402" y="256"/>
                  </a:cubicBezTo>
                  <a:cubicBezTo>
                    <a:pt x="402" y="137"/>
                    <a:pt x="402" y="137"/>
                    <a:pt x="402" y="137"/>
                  </a:cubicBezTo>
                  <a:cubicBezTo>
                    <a:pt x="411" y="121"/>
                    <a:pt x="428" y="114"/>
                    <a:pt x="446" y="114"/>
                  </a:cubicBezTo>
                  <a:cubicBezTo>
                    <a:pt x="473" y="114"/>
                    <a:pt x="481" y="129"/>
                    <a:pt x="481" y="153"/>
                  </a:cubicBezTo>
                  <a:cubicBezTo>
                    <a:pt x="481" y="256"/>
                    <a:pt x="481" y="256"/>
                    <a:pt x="481" y="256"/>
                  </a:cubicBezTo>
                  <a:cubicBezTo>
                    <a:pt x="481" y="265"/>
                    <a:pt x="488" y="272"/>
                    <a:pt x="497" y="272"/>
                  </a:cubicBezTo>
                  <a:cubicBezTo>
                    <a:pt x="506" y="272"/>
                    <a:pt x="513" y="265"/>
                    <a:pt x="513" y="256"/>
                  </a:cubicBezTo>
                  <a:close/>
                  <a:moveTo>
                    <a:pt x="699" y="272"/>
                  </a:moveTo>
                  <a:cubicBezTo>
                    <a:pt x="689" y="272"/>
                    <a:pt x="678" y="265"/>
                    <a:pt x="673" y="256"/>
                  </a:cubicBezTo>
                  <a:cubicBezTo>
                    <a:pt x="659" y="266"/>
                    <a:pt x="642" y="272"/>
                    <a:pt x="625" y="272"/>
                  </a:cubicBezTo>
                  <a:cubicBezTo>
                    <a:pt x="577" y="272"/>
                    <a:pt x="558" y="244"/>
                    <a:pt x="558" y="198"/>
                  </a:cubicBezTo>
                  <a:cubicBezTo>
                    <a:pt x="558" y="165"/>
                    <a:pt x="558" y="165"/>
                    <a:pt x="558" y="165"/>
                  </a:cubicBezTo>
                  <a:cubicBezTo>
                    <a:pt x="558" y="121"/>
                    <a:pt x="572" y="84"/>
                    <a:pt x="623" y="84"/>
                  </a:cubicBezTo>
                  <a:cubicBezTo>
                    <a:pt x="638" y="84"/>
                    <a:pt x="654" y="89"/>
                    <a:pt x="667" y="98"/>
                  </a:cubicBezTo>
                  <a:cubicBezTo>
                    <a:pt x="667" y="22"/>
                    <a:pt x="667" y="22"/>
                    <a:pt x="667" y="22"/>
                  </a:cubicBezTo>
                  <a:cubicBezTo>
                    <a:pt x="667" y="13"/>
                    <a:pt x="674" y="6"/>
                    <a:pt x="683" y="6"/>
                  </a:cubicBezTo>
                  <a:cubicBezTo>
                    <a:pt x="691" y="6"/>
                    <a:pt x="698" y="13"/>
                    <a:pt x="698" y="22"/>
                  </a:cubicBezTo>
                  <a:cubicBezTo>
                    <a:pt x="698" y="225"/>
                    <a:pt x="698" y="225"/>
                    <a:pt x="698" y="225"/>
                  </a:cubicBezTo>
                  <a:cubicBezTo>
                    <a:pt x="698" y="254"/>
                    <a:pt x="715" y="242"/>
                    <a:pt x="715" y="258"/>
                  </a:cubicBezTo>
                  <a:cubicBezTo>
                    <a:pt x="715" y="268"/>
                    <a:pt x="708" y="272"/>
                    <a:pt x="699" y="272"/>
                  </a:cubicBezTo>
                  <a:close/>
                  <a:moveTo>
                    <a:pt x="667" y="128"/>
                  </a:moveTo>
                  <a:cubicBezTo>
                    <a:pt x="657" y="118"/>
                    <a:pt x="643" y="111"/>
                    <a:pt x="629" y="111"/>
                  </a:cubicBezTo>
                  <a:cubicBezTo>
                    <a:pt x="598" y="111"/>
                    <a:pt x="590" y="134"/>
                    <a:pt x="590" y="161"/>
                  </a:cubicBezTo>
                  <a:cubicBezTo>
                    <a:pt x="590" y="200"/>
                    <a:pt x="590" y="200"/>
                    <a:pt x="590" y="200"/>
                  </a:cubicBezTo>
                  <a:cubicBezTo>
                    <a:pt x="590" y="228"/>
                    <a:pt x="600" y="244"/>
                    <a:pt x="630" y="244"/>
                  </a:cubicBezTo>
                  <a:cubicBezTo>
                    <a:pt x="643" y="244"/>
                    <a:pt x="657" y="238"/>
                    <a:pt x="667" y="229"/>
                  </a:cubicBezTo>
                  <a:lnTo>
                    <a:pt x="667" y="128"/>
                  </a:lnTo>
                  <a:close/>
                  <a:moveTo>
                    <a:pt x="837" y="270"/>
                  </a:moveTo>
                  <a:cubicBezTo>
                    <a:pt x="845" y="270"/>
                    <a:pt x="852" y="263"/>
                    <a:pt x="852" y="255"/>
                  </a:cubicBezTo>
                  <a:cubicBezTo>
                    <a:pt x="852" y="247"/>
                    <a:pt x="845" y="241"/>
                    <a:pt x="837" y="241"/>
                  </a:cubicBezTo>
                  <a:cubicBezTo>
                    <a:pt x="830" y="241"/>
                    <a:pt x="830" y="241"/>
                    <a:pt x="830" y="241"/>
                  </a:cubicBezTo>
                  <a:cubicBezTo>
                    <a:pt x="796" y="241"/>
                    <a:pt x="795" y="219"/>
                    <a:pt x="795" y="191"/>
                  </a:cubicBezTo>
                  <a:cubicBezTo>
                    <a:pt x="795" y="113"/>
                    <a:pt x="795" y="113"/>
                    <a:pt x="795" y="113"/>
                  </a:cubicBezTo>
                  <a:cubicBezTo>
                    <a:pt x="837" y="113"/>
                    <a:pt x="837" y="113"/>
                    <a:pt x="837" y="113"/>
                  </a:cubicBezTo>
                  <a:cubicBezTo>
                    <a:pt x="845" y="113"/>
                    <a:pt x="851" y="107"/>
                    <a:pt x="851" y="100"/>
                  </a:cubicBezTo>
                  <a:cubicBezTo>
                    <a:pt x="851" y="92"/>
                    <a:pt x="845" y="86"/>
                    <a:pt x="837" y="86"/>
                  </a:cubicBezTo>
                  <a:cubicBezTo>
                    <a:pt x="795" y="86"/>
                    <a:pt x="795" y="86"/>
                    <a:pt x="795" y="86"/>
                  </a:cubicBezTo>
                  <a:cubicBezTo>
                    <a:pt x="795" y="48"/>
                    <a:pt x="795" y="48"/>
                    <a:pt x="795" y="48"/>
                  </a:cubicBezTo>
                  <a:cubicBezTo>
                    <a:pt x="795" y="40"/>
                    <a:pt x="788" y="32"/>
                    <a:pt x="779" y="32"/>
                  </a:cubicBezTo>
                  <a:cubicBezTo>
                    <a:pt x="770" y="32"/>
                    <a:pt x="763" y="40"/>
                    <a:pt x="763" y="48"/>
                  </a:cubicBezTo>
                  <a:cubicBezTo>
                    <a:pt x="763" y="86"/>
                    <a:pt x="763" y="86"/>
                    <a:pt x="763" y="86"/>
                  </a:cubicBezTo>
                  <a:cubicBezTo>
                    <a:pt x="748" y="86"/>
                    <a:pt x="748" y="86"/>
                    <a:pt x="748" y="86"/>
                  </a:cubicBezTo>
                  <a:cubicBezTo>
                    <a:pt x="740" y="86"/>
                    <a:pt x="734" y="92"/>
                    <a:pt x="734" y="100"/>
                  </a:cubicBezTo>
                  <a:cubicBezTo>
                    <a:pt x="734" y="107"/>
                    <a:pt x="741" y="113"/>
                    <a:pt x="748" y="113"/>
                  </a:cubicBezTo>
                  <a:cubicBezTo>
                    <a:pt x="763" y="113"/>
                    <a:pt x="763" y="113"/>
                    <a:pt x="763" y="113"/>
                  </a:cubicBezTo>
                  <a:cubicBezTo>
                    <a:pt x="763" y="191"/>
                    <a:pt x="763" y="191"/>
                    <a:pt x="763" y="191"/>
                  </a:cubicBezTo>
                  <a:cubicBezTo>
                    <a:pt x="763" y="237"/>
                    <a:pt x="775" y="270"/>
                    <a:pt x="826" y="270"/>
                  </a:cubicBezTo>
                  <a:lnTo>
                    <a:pt x="837" y="270"/>
                  </a:lnTo>
                  <a:close/>
                  <a:moveTo>
                    <a:pt x="887" y="86"/>
                  </a:moveTo>
                  <a:cubicBezTo>
                    <a:pt x="879" y="86"/>
                    <a:pt x="872" y="90"/>
                    <a:pt x="872" y="98"/>
                  </a:cubicBezTo>
                  <a:cubicBezTo>
                    <a:pt x="871" y="105"/>
                    <a:pt x="875" y="108"/>
                    <a:pt x="881" y="112"/>
                  </a:cubicBezTo>
                  <a:cubicBezTo>
                    <a:pt x="886" y="115"/>
                    <a:pt x="889" y="123"/>
                    <a:pt x="889" y="133"/>
                  </a:cubicBezTo>
                  <a:cubicBezTo>
                    <a:pt x="889" y="256"/>
                    <a:pt x="889" y="256"/>
                    <a:pt x="889" y="256"/>
                  </a:cubicBezTo>
                  <a:cubicBezTo>
                    <a:pt x="889" y="265"/>
                    <a:pt x="897" y="272"/>
                    <a:pt x="905" y="272"/>
                  </a:cubicBezTo>
                  <a:cubicBezTo>
                    <a:pt x="914" y="272"/>
                    <a:pt x="921" y="265"/>
                    <a:pt x="921" y="256"/>
                  </a:cubicBezTo>
                  <a:cubicBezTo>
                    <a:pt x="921" y="220"/>
                    <a:pt x="921" y="184"/>
                    <a:pt x="921" y="147"/>
                  </a:cubicBezTo>
                  <a:cubicBezTo>
                    <a:pt x="921" y="146"/>
                    <a:pt x="924" y="139"/>
                    <a:pt x="924" y="138"/>
                  </a:cubicBezTo>
                  <a:cubicBezTo>
                    <a:pt x="931" y="121"/>
                    <a:pt x="944" y="114"/>
                    <a:pt x="962" y="114"/>
                  </a:cubicBezTo>
                  <a:cubicBezTo>
                    <a:pt x="968" y="114"/>
                    <a:pt x="974" y="115"/>
                    <a:pt x="980" y="117"/>
                  </a:cubicBezTo>
                  <a:cubicBezTo>
                    <a:pt x="981" y="117"/>
                    <a:pt x="983" y="117"/>
                    <a:pt x="984" y="117"/>
                  </a:cubicBezTo>
                  <a:cubicBezTo>
                    <a:pt x="993" y="117"/>
                    <a:pt x="999" y="109"/>
                    <a:pt x="999" y="101"/>
                  </a:cubicBezTo>
                  <a:cubicBezTo>
                    <a:pt x="999" y="85"/>
                    <a:pt x="979" y="84"/>
                    <a:pt x="967" y="84"/>
                  </a:cubicBezTo>
                  <a:cubicBezTo>
                    <a:pt x="946" y="84"/>
                    <a:pt x="929" y="92"/>
                    <a:pt x="917" y="109"/>
                  </a:cubicBezTo>
                  <a:cubicBezTo>
                    <a:pt x="912" y="96"/>
                    <a:pt x="902" y="86"/>
                    <a:pt x="887"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D4F53"/>
                </a:solidFill>
              </a:endParaRPr>
            </a:p>
          </p:txBody>
        </p:sp>
        <p:sp>
          <p:nvSpPr>
            <p:cNvPr id="88" name="Freeform 6"/>
            <p:cNvSpPr>
              <a:spLocks noEditPoints="1"/>
            </p:cNvSpPr>
            <p:nvPr/>
          </p:nvSpPr>
          <p:spPr bwMode="auto">
            <a:xfrm>
              <a:off x="1452563" y="5010050"/>
              <a:ext cx="1749425" cy="1717675"/>
            </a:xfrm>
            <a:custGeom>
              <a:avLst/>
              <a:gdLst>
                <a:gd name="T0" fmla="*/ 227 w 466"/>
                <a:gd name="T1" fmla="*/ 162 h 455"/>
                <a:gd name="T2" fmla="*/ 111 w 466"/>
                <a:gd name="T3" fmla="*/ 33 h 455"/>
                <a:gd name="T4" fmla="*/ 138 w 466"/>
                <a:gd name="T5" fmla="*/ 23 h 455"/>
                <a:gd name="T6" fmla="*/ 367 w 466"/>
                <a:gd name="T7" fmla="*/ 40 h 455"/>
                <a:gd name="T8" fmla="*/ 229 w 466"/>
                <a:gd name="T9" fmla="*/ 335 h 455"/>
                <a:gd name="T10" fmla="*/ 359 w 466"/>
                <a:gd name="T11" fmla="*/ 265 h 455"/>
                <a:gd name="T12" fmla="*/ 234 w 466"/>
                <a:gd name="T13" fmla="*/ 382 h 455"/>
                <a:gd name="T14" fmla="*/ 248 w 466"/>
                <a:gd name="T15" fmla="*/ 397 h 455"/>
                <a:gd name="T16" fmla="*/ 345 w 466"/>
                <a:gd name="T17" fmla="*/ 361 h 455"/>
                <a:gd name="T18" fmla="*/ 452 w 466"/>
                <a:gd name="T19" fmla="*/ 201 h 455"/>
                <a:gd name="T20" fmla="*/ 323 w 466"/>
                <a:gd name="T21" fmla="*/ 433 h 455"/>
                <a:gd name="T22" fmla="*/ 253 w 466"/>
                <a:gd name="T23" fmla="*/ 1 h 455"/>
                <a:gd name="T24" fmla="*/ 253 w 466"/>
                <a:gd name="T25" fmla="*/ 1 h 455"/>
                <a:gd name="T26" fmla="*/ 333 w 466"/>
                <a:gd name="T27" fmla="*/ 22 h 455"/>
                <a:gd name="T28" fmla="*/ 227 w 466"/>
                <a:gd name="T29" fmla="*/ 119 h 455"/>
                <a:gd name="T30" fmla="*/ 265 w 466"/>
                <a:gd name="T31" fmla="*/ 87 h 455"/>
                <a:gd name="T32" fmla="*/ 354 w 466"/>
                <a:gd name="T33" fmla="*/ 176 h 455"/>
                <a:gd name="T34" fmla="*/ 354 w 466"/>
                <a:gd name="T35" fmla="*/ 176 h 455"/>
                <a:gd name="T36" fmla="*/ 332 w 466"/>
                <a:gd name="T37" fmla="*/ 61 h 455"/>
                <a:gd name="T38" fmla="*/ 340 w 466"/>
                <a:gd name="T39" fmla="*/ 120 h 455"/>
                <a:gd name="T40" fmla="*/ 315 w 466"/>
                <a:gd name="T41" fmla="*/ 214 h 455"/>
                <a:gd name="T42" fmla="*/ 329 w 466"/>
                <a:gd name="T43" fmla="*/ 227 h 455"/>
                <a:gd name="T44" fmla="*/ 318 w 466"/>
                <a:gd name="T45" fmla="*/ 135 h 455"/>
                <a:gd name="T46" fmla="*/ 323 w 466"/>
                <a:gd name="T47" fmla="*/ 153 h 455"/>
                <a:gd name="T48" fmla="*/ 331 w 466"/>
                <a:gd name="T49" fmla="*/ 128 h 455"/>
                <a:gd name="T50" fmla="*/ 172 w 466"/>
                <a:gd name="T51" fmla="*/ 418 h 455"/>
                <a:gd name="T52" fmla="*/ 201 w 466"/>
                <a:gd name="T53" fmla="*/ 401 h 455"/>
                <a:gd name="T54" fmla="*/ 186 w 466"/>
                <a:gd name="T55" fmla="*/ 371 h 455"/>
                <a:gd name="T56" fmla="*/ 309 w 466"/>
                <a:gd name="T57" fmla="*/ 393 h 455"/>
                <a:gd name="T58" fmla="*/ 315 w 466"/>
                <a:gd name="T59" fmla="*/ 404 h 455"/>
                <a:gd name="T60" fmla="*/ 238 w 466"/>
                <a:gd name="T61" fmla="*/ 430 h 455"/>
                <a:gd name="T62" fmla="*/ 266 w 466"/>
                <a:gd name="T63" fmla="*/ 424 h 455"/>
                <a:gd name="T64" fmla="*/ 131 w 466"/>
                <a:gd name="T65" fmla="*/ 429 h 455"/>
                <a:gd name="T66" fmla="*/ 149 w 466"/>
                <a:gd name="T67" fmla="*/ 419 h 455"/>
                <a:gd name="T68" fmla="*/ 197 w 466"/>
                <a:gd name="T69" fmla="*/ 455 h 455"/>
                <a:gd name="T70" fmla="*/ 257 w 466"/>
                <a:gd name="T71" fmla="*/ 144 h 455"/>
                <a:gd name="T72" fmla="*/ 247 w 466"/>
                <a:gd name="T73" fmla="*/ 161 h 455"/>
                <a:gd name="T74" fmla="*/ 284 w 466"/>
                <a:gd name="T75" fmla="*/ 441 h 455"/>
                <a:gd name="T76" fmla="*/ 308 w 466"/>
                <a:gd name="T77" fmla="*/ 441 h 455"/>
                <a:gd name="T78" fmla="*/ 110 w 466"/>
                <a:gd name="T79" fmla="*/ 423 h 455"/>
                <a:gd name="T80" fmla="*/ 163 w 466"/>
                <a:gd name="T81" fmla="*/ 342 h 455"/>
                <a:gd name="T82" fmla="*/ 295 w 466"/>
                <a:gd name="T83" fmla="*/ 237 h 455"/>
                <a:gd name="T84" fmla="*/ 93 w 466"/>
                <a:gd name="T85" fmla="*/ 394 h 455"/>
                <a:gd name="T86" fmla="*/ 298 w 466"/>
                <a:gd name="T87" fmla="*/ 160 h 455"/>
                <a:gd name="T88" fmla="*/ 80 w 466"/>
                <a:gd name="T89" fmla="*/ 382 h 455"/>
                <a:gd name="T90" fmla="*/ 184 w 466"/>
                <a:gd name="T91" fmla="*/ 192 h 455"/>
                <a:gd name="T92" fmla="*/ 66 w 466"/>
                <a:gd name="T93" fmla="*/ 367 h 455"/>
                <a:gd name="T94" fmla="*/ 197 w 466"/>
                <a:gd name="T95" fmla="*/ 122 h 455"/>
                <a:gd name="T96" fmla="*/ 54 w 466"/>
                <a:gd name="T97" fmla="*/ 351 h 455"/>
                <a:gd name="T98" fmla="*/ 271 w 466"/>
                <a:gd name="T99" fmla="*/ 48 h 455"/>
                <a:gd name="T100" fmla="*/ 95 w 466"/>
                <a:gd name="T101" fmla="*/ 161 h 455"/>
                <a:gd name="T102" fmla="*/ 190 w 466"/>
                <a:gd name="T103" fmla="*/ 45 h 455"/>
                <a:gd name="T104" fmla="*/ 58 w 466"/>
                <a:gd name="T105" fmla="*/ 145 h 455"/>
                <a:gd name="T106" fmla="*/ 29 w 466"/>
                <a:gd name="T107" fmla="*/ 159 h 455"/>
                <a:gd name="T108" fmla="*/ 100 w 466"/>
                <a:gd name="T109" fmla="*/ 43 h 455"/>
                <a:gd name="T110" fmla="*/ 168 w 466"/>
                <a:gd name="T111" fmla="*/ 9 h 455"/>
                <a:gd name="T112" fmla="*/ 151 w 466"/>
                <a:gd name="T113" fmla="*/ 2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6" h="455">
                  <a:moveTo>
                    <a:pt x="235" y="168"/>
                  </a:moveTo>
                  <a:cubicBezTo>
                    <a:pt x="235" y="178"/>
                    <a:pt x="216" y="189"/>
                    <a:pt x="207" y="189"/>
                  </a:cubicBezTo>
                  <a:cubicBezTo>
                    <a:pt x="203" y="189"/>
                    <a:pt x="199" y="188"/>
                    <a:pt x="199" y="183"/>
                  </a:cubicBezTo>
                  <a:cubicBezTo>
                    <a:pt x="199" y="174"/>
                    <a:pt x="218" y="162"/>
                    <a:pt x="227" y="162"/>
                  </a:cubicBezTo>
                  <a:cubicBezTo>
                    <a:pt x="231" y="162"/>
                    <a:pt x="235" y="163"/>
                    <a:pt x="235" y="168"/>
                  </a:cubicBezTo>
                  <a:close/>
                  <a:moveTo>
                    <a:pt x="138" y="23"/>
                  </a:moveTo>
                  <a:cubicBezTo>
                    <a:pt x="137" y="21"/>
                    <a:pt x="135" y="20"/>
                    <a:pt x="131" y="20"/>
                  </a:cubicBezTo>
                  <a:cubicBezTo>
                    <a:pt x="122" y="21"/>
                    <a:pt x="113" y="27"/>
                    <a:pt x="111" y="33"/>
                  </a:cubicBezTo>
                  <a:cubicBezTo>
                    <a:pt x="111" y="35"/>
                    <a:pt x="110" y="37"/>
                    <a:pt x="112" y="39"/>
                  </a:cubicBezTo>
                  <a:cubicBezTo>
                    <a:pt x="113" y="40"/>
                    <a:pt x="114" y="41"/>
                    <a:pt x="116" y="41"/>
                  </a:cubicBezTo>
                  <a:cubicBezTo>
                    <a:pt x="123" y="41"/>
                    <a:pt x="134" y="36"/>
                    <a:pt x="138" y="29"/>
                  </a:cubicBezTo>
                  <a:cubicBezTo>
                    <a:pt x="139" y="27"/>
                    <a:pt x="139" y="25"/>
                    <a:pt x="138" y="23"/>
                  </a:cubicBezTo>
                  <a:close/>
                  <a:moveTo>
                    <a:pt x="466" y="226"/>
                  </a:moveTo>
                  <a:cubicBezTo>
                    <a:pt x="466" y="161"/>
                    <a:pt x="438" y="92"/>
                    <a:pt x="375" y="42"/>
                  </a:cubicBezTo>
                  <a:cubicBezTo>
                    <a:pt x="373" y="41"/>
                    <a:pt x="371" y="40"/>
                    <a:pt x="369" y="39"/>
                  </a:cubicBezTo>
                  <a:cubicBezTo>
                    <a:pt x="368" y="39"/>
                    <a:pt x="368" y="39"/>
                    <a:pt x="367" y="40"/>
                  </a:cubicBezTo>
                  <a:cubicBezTo>
                    <a:pt x="367" y="40"/>
                    <a:pt x="367" y="41"/>
                    <a:pt x="367" y="42"/>
                  </a:cubicBezTo>
                  <a:cubicBezTo>
                    <a:pt x="422" y="103"/>
                    <a:pt x="400" y="192"/>
                    <a:pt x="360" y="238"/>
                  </a:cubicBezTo>
                  <a:cubicBezTo>
                    <a:pt x="325" y="278"/>
                    <a:pt x="280" y="307"/>
                    <a:pt x="239" y="329"/>
                  </a:cubicBezTo>
                  <a:cubicBezTo>
                    <a:pt x="236" y="331"/>
                    <a:pt x="231" y="333"/>
                    <a:pt x="229" y="335"/>
                  </a:cubicBezTo>
                  <a:cubicBezTo>
                    <a:pt x="225" y="339"/>
                    <a:pt x="224" y="343"/>
                    <a:pt x="225" y="346"/>
                  </a:cubicBezTo>
                  <a:cubicBezTo>
                    <a:pt x="227" y="350"/>
                    <a:pt x="230" y="351"/>
                    <a:pt x="236" y="351"/>
                  </a:cubicBezTo>
                  <a:cubicBezTo>
                    <a:pt x="239" y="350"/>
                    <a:pt x="246" y="348"/>
                    <a:pt x="250" y="346"/>
                  </a:cubicBezTo>
                  <a:cubicBezTo>
                    <a:pt x="288" y="326"/>
                    <a:pt x="328" y="299"/>
                    <a:pt x="359" y="265"/>
                  </a:cubicBezTo>
                  <a:cubicBezTo>
                    <a:pt x="397" y="223"/>
                    <a:pt x="421" y="169"/>
                    <a:pt x="412" y="104"/>
                  </a:cubicBezTo>
                  <a:cubicBezTo>
                    <a:pt x="412" y="105"/>
                    <a:pt x="413" y="106"/>
                    <a:pt x="413" y="107"/>
                  </a:cubicBezTo>
                  <a:cubicBezTo>
                    <a:pt x="434" y="158"/>
                    <a:pt x="417" y="222"/>
                    <a:pt x="371" y="279"/>
                  </a:cubicBezTo>
                  <a:cubicBezTo>
                    <a:pt x="339" y="320"/>
                    <a:pt x="292" y="356"/>
                    <a:pt x="234" y="382"/>
                  </a:cubicBezTo>
                  <a:cubicBezTo>
                    <a:pt x="230" y="384"/>
                    <a:pt x="224" y="387"/>
                    <a:pt x="221" y="392"/>
                  </a:cubicBezTo>
                  <a:cubicBezTo>
                    <a:pt x="220" y="395"/>
                    <a:pt x="220" y="398"/>
                    <a:pt x="221" y="400"/>
                  </a:cubicBezTo>
                  <a:cubicBezTo>
                    <a:pt x="222" y="402"/>
                    <a:pt x="224" y="403"/>
                    <a:pt x="227" y="404"/>
                  </a:cubicBezTo>
                  <a:cubicBezTo>
                    <a:pt x="234" y="404"/>
                    <a:pt x="241" y="400"/>
                    <a:pt x="248" y="397"/>
                  </a:cubicBezTo>
                  <a:cubicBezTo>
                    <a:pt x="340" y="352"/>
                    <a:pt x="440" y="268"/>
                    <a:pt x="435" y="145"/>
                  </a:cubicBezTo>
                  <a:cubicBezTo>
                    <a:pt x="435" y="147"/>
                    <a:pt x="436" y="148"/>
                    <a:pt x="436" y="149"/>
                  </a:cubicBezTo>
                  <a:cubicBezTo>
                    <a:pt x="446" y="199"/>
                    <a:pt x="435" y="244"/>
                    <a:pt x="413" y="282"/>
                  </a:cubicBezTo>
                  <a:cubicBezTo>
                    <a:pt x="395" y="314"/>
                    <a:pt x="370" y="340"/>
                    <a:pt x="345" y="361"/>
                  </a:cubicBezTo>
                  <a:cubicBezTo>
                    <a:pt x="332" y="372"/>
                    <a:pt x="326" y="379"/>
                    <a:pt x="330" y="384"/>
                  </a:cubicBezTo>
                  <a:cubicBezTo>
                    <a:pt x="333" y="390"/>
                    <a:pt x="342" y="387"/>
                    <a:pt x="347" y="384"/>
                  </a:cubicBezTo>
                  <a:cubicBezTo>
                    <a:pt x="357" y="378"/>
                    <a:pt x="366" y="369"/>
                    <a:pt x="373" y="363"/>
                  </a:cubicBezTo>
                  <a:cubicBezTo>
                    <a:pt x="414" y="321"/>
                    <a:pt x="445" y="276"/>
                    <a:pt x="452" y="201"/>
                  </a:cubicBezTo>
                  <a:cubicBezTo>
                    <a:pt x="452" y="205"/>
                    <a:pt x="453" y="209"/>
                    <a:pt x="453" y="211"/>
                  </a:cubicBezTo>
                  <a:cubicBezTo>
                    <a:pt x="454" y="249"/>
                    <a:pt x="447" y="284"/>
                    <a:pt x="433" y="314"/>
                  </a:cubicBezTo>
                  <a:cubicBezTo>
                    <a:pt x="412" y="359"/>
                    <a:pt x="376" y="395"/>
                    <a:pt x="333" y="417"/>
                  </a:cubicBezTo>
                  <a:cubicBezTo>
                    <a:pt x="324" y="422"/>
                    <a:pt x="321" y="427"/>
                    <a:pt x="323" y="433"/>
                  </a:cubicBezTo>
                  <a:cubicBezTo>
                    <a:pt x="324" y="436"/>
                    <a:pt x="327" y="437"/>
                    <a:pt x="330" y="437"/>
                  </a:cubicBezTo>
                  <a:cubicBezTo>
                    <a:pt x="334" y="438"/>
                    <a:pt x="337" y="436"/>
                    <a:pt x="341" y="435"/>
                  </a:cubicBezTo>
                  <a:cubicBezTo>
                    <a:pt x="418" y="393"/>
                    <a:pt x="466" y="315"/>
                    <a:pt x="466" y="226"/>
                  </a:cubicBezTo>
                  <a:close/>
                  <a:moveTo>
                    <a:pt x="253" y="1"/>
                  </a:moveTo>
                  <a:cubicBezTo>
                    <a:pt x="245" y="0"/>
                    <a:pt x="227" y="6"/>
                    <a:pt x="228" y="13"/>
                  </a:cubicBezTo>
                  <a:cubicBezTo>
                    <a:pt x="228" y="17"/>
                    <a:pt x="231" y="18"/>
                    <a:pt x="234" y="19"/>
                  </a:cubicBezTo>
                  <a:cubicBezTo>
                    <a:pt x="242" y="19"/>
                    <a:pt x="260" y="15"/>
                    <a:pt x="260" y="7"/>
                  </a:cubicBezTo>
                  <a:cubicBezTo>
                    <a:pt x="260" y="3"/>
                    <a:pt x="256" y="2"/>
                    <a:pt x="253" y="1"/>
                  </a:cubicBezTo>
                  <a:close/>
                  <a:moveTo>
                    <a:pt x="325" y="17"/>
                  </a:moveTo>
                  <a:cubicBezTo>
                    <a:pt x="319" y="16"/>
                    <a:pt x="306" y="20"/>
                    <a:pt x="305" y="27"/>
                  </a:cubicBezTo>
                  <a:cubicBezTo>
                    <a:pt x="305" y="31"/>
                    <a:pt x="310" y="33"/>
                    <a:pt x="313" y="33"/>
                  </a:cubicBezTo>
                  <a:cubicBezTo>
                    <a:pt x="319" y="33"/>
                    <a:pt x="333" y="30"/>
                    <a:pt x="333" y="22"/>
                  </a:cubicBezTo>
                  <a:cubicBezTo>
                    <a:pt x="334" y="18"/>
                    <a:pt x="328" y="17"/>
                    <a:pt x="325" y="17"/>
                  </a:cubicBezTo>
                  <a:close/>
                  <a:moveTo>
                    <a:pt x="250" y="92"/>
                  </a:moveTo>
                  <a:cubicBezTo>
                    <a:pt x="240" y="91"/>
                    <a:pt x="220" y="103"/>
                    <a:pt x="220" y="113"/>
                  </a:cubicBezTo>
                  <a:cubicBezTo>
                    <a:pt x="220" y="117"/>
                    <a:pt x="223" y="119"/>
                    <a:pt x="227" y="119"/>
                  </a:cubicBezTo>
                  <a:cubicBezTo>
                    <a:pt x="236" y="119"/>
                    <a:pt x="256" y="108"/>
                    <a:pt x="257" y="97"/>
                  </a:cubicBezTo>
                  <a:cubicBezTo>
                    <a:pt x="257" y="93"/>
                    <a:pt x="253" y="92"/>
                    <a:pt x="250" y="92"/>
                  </a:cubicBezTo>
                  <a:close/>
                  <a:moveTo>
                    <a:pt x="290" y="71"/>
                  </a:moveTo>
                  <a:cubicBezTo>
                    <a:pt x="282" y="71"/>
                    <a:pt x="266" y="78"/>
                    <a:pt x="265" y="87"/>
                  </a:cubicBezTo>
                  <a:cubicBezTo>
                    <a:pt x="265" y="90"/>
                    <a:pt x="268" y="92"/>
                    <a:pt x="271" y="92"/>
                  </a:cubicBezTo>
                  <a:cubicBezTo>
                    <a:pt x="279" y="93"/>
                    <a:pt x="295" y="86"/>
                    <a:pt x="296" y="77"/>
                  </a:cubicBezTo>
                  <a:cubicBezTo>
                    <a:pt x="296" y="73"/>
                    <a:pt x="293" y="71"/>
                    <a:pt x="290" y="71"/>
                  </a:cubicBezTo>
                  <a:close/>
                  <a:moveTo>
                    <a:pt x="354" y="176"/>
                  </a:moveTo>
                  <a:cubicBezTo>
                    <a:pt x="347" y="176"/>
                    <a:pt x="341" y="184"/>
                    <a:pt x="341" y="190"/>
                  </a:cubicBezTo>
                  <a:cubicBezTo>
                    <a:pt x="341" y="194"/>
                    <a:pt x="343" y="197"/>
                    <a:pt x="347" y="197"/>
                  </a:cubicBezTo>
                  <a:cubicBezTo>
                    <a:pt x="353" y="197"/>
                    <a:pt x="360" y="188"/>
                    <a:pt x="360" y="182"/>
                  </a:cubicBezTo>
                  <a:cubicBezTo>
                    <a:pt x="360" y="178"/>
                    <a:pt x="358" y="176"/>
                    <a:pt x="354" y="176"/>
                  </a:cubicBezTo>
                  <a:close/>
                  <a:moveTo>
                    <a:pt x="327" y="56"/>
                  </a:moveTo>
                  <a:cubicBezTo>
                    <a:pt x="321" y="55"/>
                    <a:pt x="310" y="60"/>
                    <a:pt x="309" y="67"/>
                  </a:cubicBezTo>
                  <a:cubicBezTo>
                    <a:pt x="309" y="70"/>
                    <a:pt x="312" y="71"/>
                    <a:pt x="314" y="72"/>
                  </a:cubicBezTo>
                  <a:cubicBezTo>
                    <a:pt x="320" y="72"/>
                    <a:pt x="332" y="68"/>
                    <a:pt x="332" y="61"/>
                  </a:cubicBezTo>
                  <a:cubicBezTo>
                    <a:pt x="333" y="58"/>
                    <a:pt x="330" y="56"/>
                    <a:pt x="327" y="56"/>
                  </a:cubicBezTo>
                  <a:close/>
                  <a:moveTo>
                    <a:pt x="348" y="99"/>
                  </a:moveTo>
                  <a:cubicBezTo>
                    <a:pt x="342" y="99"/>
                    <a:pt x="335" y="109"/>
                    <a:pt x="335" y="115"/>
                  </a:cubicBezTo>
                  <a:cubicBezTo>
                    <a:pt x="335" y="117"/>
                    <a:pt x="337" y="120"/>
                    <a:pt x="340" y="120"/>
                  </a:cubicBezTo>
                  <a:cubicBezTo>
                    <a:pt x="346" y="120"/>
                    <a:pt x="353" y="110"/>
                    <a:pt x="353" y="105"/>
                  </a:cubicBezTo>
                  <a:cubicBezTo>
                    <a:pt x="353" y="102"/>
                    <a:pt x="351" y="99"/>
                    <a:pt x="348" y="99"/>
                  </a:cubicBezTo>
                  <a:close/>
                  <a:moveTo>
                    <a:pt x="325" y="206"/>
                  </a:moveTo>
                  <a:cubicBezTo>
                    <a:pt x="322" y="208"/>
                    <a:pt x="318" y="210"/>
                    <a:pt x="315" y="214"/>
                  </a:cubicBezTo>
                  <a:cubicBezTo>
                    <a:pt x="312" y="217"/>
                    <a:pt x="309" y="221"/>
                    <a:pt x="308" y="224"/>
                  </a:cubicBezTo>
                  <a:cubicBezTo>
                    <a:pt x="307" y="227"/>
                    <a:pt x="308" y="230"/>
                    <a:pt x="309" y="232"/>
                  </a:cubicBezTo>
                  <a:cubicBezTo>
                    <a:pt x="311" y="234"/>
                    <a:pt x="314" y="235"/>
                    <a:pt x="316" y="234"/>
                  </a:cubicBezTo>
                  <a:cubicBezTo>
                    <a:pt x="320" y="234"/>
                    <a:pt x="325" y="231"/>
                    <a:pt x="329" y="227"/>
                  </a:cubicBezTo>
                  <a:cubicBezTo>
                    <a:pt x="333" y="223"/>
                    <a:pt x="336" y="218"/>
                    <a:pt x="337" y="213"/>
                  </a:cubicBezTo>
                  <a:cubicBezTo>
                    <a:pt x="337" y="209"/>
                    <a:pt x="336" y="207"/>
                    <a:pt x="335" y="206"/>
                  </a:cubicBezTo>
                  <a:cubicBezTo>
                    <a:pt x="333" y="204"/>
                    <a:pt x="330" y="204"/>
                    <a:pt x="325" y="206"/>
                  </a:cubicBezTo>
                  <a:close/>
                  <a:moveTo>
                    <a:pt x="318" y="135"/>
                  </a:moveTo>
                  <a:cubicBezTo>
                    <a:pt x="317" y="137"/>
                    <a:pt x="315" y="140"/>
                    <a:pt x="314" y="142"/>
                  </a:cubicBezTo>
                  <a:cubicBezTo>
                    <a:pt x="312" y="144"/>
                    <a:pt x="312" y="147"/>
                    <a:pt x="311" y="149"/>
                  </a:cubicBezTo>
                  <a:cubicBezTo>
                    <a:pt x="311" y="152"/>
                    <a:pt x="313" y="155"/>
                    <a:pt x="317" y="155"/>
                  </a:cubicBezTo>
                  <a:cubicBezTo>
                    <a:pt x="319" y="155"/>
                    <a:pt x="321" y="154"/>
                    <a:pt x="323" y="153"/>
                  </a:cubicBezTo>
                  <a:cubicBezTo>
                    <a:pt x="325" y="151"/>
                    <a:pt x="328" y="149"/>
                    <a:pt x="330" y="147"/>
                  </a:cubicBezTo>
                  <a:cubicBezTo>
                    <a:pt x="332" y="145"/>
                    <a:pt x="333" y="142"/>
                    <a:pt x="335" y="140"/>
                  </a:cubicBezTo>
                  <a:cubicBezTo>
                    <a:pt x="336" y="138"/>
                    <a:pt x="337" y="135"/>
                    <a:pt x="337" y="133"/>
                  </a:cubicBezTo>
                  <a:cubicBezTo>
                    <a:pt x="337" y="130"/>
                    <a:pt x="335" y="128"/>
                    <a:pt x="331" y="128"/>
                  </a:cubicBezTo>
                  <a:cubicBezTo>
                    <a:pt x="327" y="128"/>
                    <a:pt x="322" y="131"/>
                    <a:pt x="318" y="135"/>
                  </a:cubicBezTo>
                  <a:close/>
                  <a:moveTo>
                    <a:pt x="201" y="401"/>
                  </a:moveTo>
                  <a:cubicBezTo>
                    <a:pt x="195" y="401"/>
                    <a:pt x="182" y="405"/>
                    <a:pt x="176" y="410"/>
                  </a:cubicBezTo>
                  <a:cubicBezTo>
                    <a:pt x="173" y="412"/>
                    <a:pt x="172" y="416"/>
                    <a:pt x="172" y="418"/>
                  </a:cubicBezTo>
                  <a:cubicBezTo>
                    <a:pt x="174" y="422"/>
                    <a:pt x="176" y="422"/>
                    <a:pt x="179" y="422"/>
                  </a:cubicBezTo>
                  <a:cubicBezTo>
                    <a:pt x="185" y="423"/>
                    <a:pt x="198" y="419"/>
                    <a:pt x="205" y="413"/>
                  </a:cubicBezTo>
                  <a:cubicBezTo>
                    <a:pt x="207" y="412"/>
                    <a:pt x="208" y="409"/>
                    <a:pt x="208" y="406"/>
                  </a:cubicBezTo>
                  <a:cubicBezTo>
                    <a:pt x="207" y="403"/>
                    <a:pt x="204" y="402"/>
                    <a:pt x="201" y="401"/>
                  </a:cubicBezTo>
                  <a:close/>
                  <a:moveTo>
                    <a:pt x="207" y="348"/>
                  </a:moveTo>
                  <a:cubicBezTo>
                    <a:pt x="201" y="348"/>
                    <a:pt x="187" y="353"/>
                    <a:pt x="182" y="358"/>
                  </a:cubicBezTo>
                  <a:cubicBezTo>
                    <a:pt x="179" y="361"/>
                    <a:pt x="177" y="364"/>
                    <a:pt x="178" y="367"/>
                  </a:cubicBezTo>
                  <a:cubicBezTo>
                    <a:pt x="180" y="371"/>
                    <a:pt x="183" y="371"/>
                    <a:pt x="186" y="371"/>
                  </a:cubicBezTo>
                  <a:cubicBezTo>
                    <a:pt x="192" y="371"/>
                    <a:pt x="206" y="367"/>
                    <a:pt x="212" y="360"/>
                  </a:cubicBezTo>
                  <a:cubicBezTo>
                    <a:pt x="214" y="358"/>
                    <a:pt x="215" y="355"/>
                    <a:pt x="215" y="352"/>
                  </a:cubicBezTo>
                  <a:cubicBezTo>
                    <a:pt x="214" y="349"/>
                    <a:pt x="210" y="348"/>
                    <a:pt x="207" y="348"/>
                  </a:cubicBezTo>
                  <a:close/>
                  <a:moveTo>
                    <a:pt x="309" y="393"/>
                  </a:moveTo>
                  <a:cubicBezTo>
                    <a:pt x="303" y="393"/>
                    <a:pt x="291" y="400"/>
                    <a:pt x="286" y="406"/>
                  </a:cubicBezTo>
                  <a:cubicBezTo>
                    <a:pt x="283" y="409"/>
                    <a:pt x="283" y="412"/>
                    <a:pt x="284" y="414"/>
                  </a:cubicBezTo>
                  <a:cubicBezTo>
                    <a:pt x="286" y="418"/>
                    <a:pt x="289" y="418"/>
                    <a:pt x="291" y="417"/>
                  </a:cubicBezTo>
                  <a:cubicBezTo>
                    <a:pt x="297" y="416"/>
                    <a:pt x="310" y="411"/>
                    <a:pt x="315" y="404"/>
                  </a:cubicBezTo>
                  <a:cubicBezTo>
                    <a:pt x="317" y="401"/>
                    <a:pt x="317" y="398"/>
                    <a:pt x="316" y="396"/>
                  </a:cubicBezTo>
                  <a:cubicBezTo>
                    <a:pt x="315" y="393"/>
                    <a:pt x="312" y="392"/>
                    <a:pt x="309" y="393"/>
                  </a:cubicBezTo>
                  <a:close/>
                  <a:moveTo>
                    <a:pt x="260" y="421"/>
                  </a:moveTo>
                  <a:cubicBezTo>
                    <a:pt x="255" y="421"/>
                    <a:pt x="243" y="425"/>
                    <a:pt x="238" y="430"/>
                  </a:cubicBezTo>
                  <a:cubicBezTo>
                    <a:pt x="235" y="432"/>
                    <a:pt x="234" y="435"/>
                    <a:pt x="235" y="437"/>
                  </a:cubicBezTo>
                  <a:cubicBezTo>
                    <a:pt x="236" y="440"/>
                    <a:pt x="239" y="440"/>
                    <a:pt x="241" y="440"/>
                  </a:cubicBezTo>
                  <a:cubicBezTo>
                    <a:pt x="247" y="440"/>
                    <a:pt x="259" y="437"/>
                    <a:pt x="264" y="431"/>
                  </a:cubicBezTo>
                  <a:cubicBezTo>
                    <a:pt x="266" y="429"/>
                    <a:pt x="267" y="427"/>
                    <a:pt x="266" y="424"/>
                  </a:cubicBezTo>
                  <a:cubicBezTo>
                    <a:pt x="266" y="422"/>
                    <a:pt x="263" y="421"/>
                    <a:pt x="260" y="421"/>
                  </a:cubicBezTo>
                  <a:close/>
                  <a:moveTo>
                    <a:pt x="149" y="419"/>
                  </a:moveTo>
                  <a:cubicBezTo>
                    <a:pt x="146" y="419"/>
                    <a:pt x="140" y="420"/>
                    <a:pt x="135" y="423"/>
                  </a:cubicBezTo>
                  <a:cubicBezTo>
                    <a:pt x="133" y="424"/>
                    <a:pt x="131" y="426"/>
                    <a:pt x="131" y="429"/>
                  </a:cubicBezTo>
                  <a:cubicBezTo>
                    <a:pt x="132" y="432"/>
                    <a:pt x="134" y="433"/>
                    <a:pt x="137" y="434"/>
                  </a:cubicBezTo>
                  <a:cubicBezTo>
                    <a:pt x="142" y="434"/>
                    <a:pt x="147" y="433"/>
                    <a:pt x="152" y="431"/>
                  </a:cubicBezTo>
                  <a:cubicBezTo>
                    <a:pt x="154" y="429"/>
                    <a:pt x="156" y="427"/>
                    <a:pt x="156" y="424"/>
                  </a:cubicBezTo>
                  <a:cubicBezTo>
                    <a:pt x="156" y="420"/>
                    <a:pt x="153" y="419"/>
                    <a:pt x="149" y="419"/>
                  </a:cubicBezTo>
                  <a:close/>
                  <a:moveTo>
                    <a:pt x="207" y="440"/>
                  </a:moveTo>
                  <a:cubicBezTo>
                    <a:pt x="204" y="440"/>
                    <a:pt x="199" y="441"/>
                    <a:pt x="194" y="444"/>
                  </a:cubicBezTo>
                  <a:cubicBezTo>
                    <a:pt x="192" y="446"/>
                    <a:pt x="191" y="448"/>
                    <a:pt x="191" y="450"/>
                  </a:cubicBezTo>
                  <a:cubicBezTo>
                    <a:pt x="192" y="453"/>
                    <a:pt x="194" y="455"/>
                    <a:pt x="197" y="455"/>
                  </a:cubicBezTo>
                  <a:cubicBezTo>
                    <a:pt x="201" y="455"/>
                    <a:pt x="206" y="454"/>
                    <a:pt x="210" y="451"/>
                  </a:cubicBezTo>
                  <a:cubicBezTo>
                    <a:pt x="212" y="450"/>
                    <a:pt x="214" y="447"/>
                    <a:pt x="214" y="445"/>
                  </a:cubicBezTo>
                  <a:cubicBezTo>
                    <a:pt x="213" y="441"/>
                    <a:pt x="210" y="440"/>
                    <a:pt x="207" y="440"/>
                  </a:cubicBezTo>
                  <a:close/>
                  <a:moveTo>
                    <a:pt x="257" y="144"/>
                  </a:moveTo>
                  <a:cubicBezTo>
                    <a:pt x="255" y="144"/>
                    <a:pt x="253" y="145"/>
                    <a:pt x="251" y="146"/>
                  </a:cubicBezTo>
                  <a:cubicBezTo>
                    <a:pt x="251" y="146"/>
                    <a:pt x="251" y="146"/>
                    <a:pt x="251" y="146"/>
                  </a:cubicBezTo>
                  <a:cubicBezTo>
                    <a:pt x="247" y="147"/>
                    <a:pt x="241" y="152"/>
                    <a:pt x="241" y="157"/>
                  </a:cubicBezTo>
                  <a:cubicBezTo>
                    <a:pt x="241" y="160"/>
                    <a:pt x="244" y="161"/>
                    <a:pt x="247" y="161"/>
                  </a:cubicBezTo>
                  <a:cubicBezTo>
                    <a:pt x="253" y="161"/>
                    <a:pt x="262" y="156"/>
                    <a:pt x="262" y="149"/>
                  </a:cubicBezTo>
                  <a:cubicBezTo>
                    <a:pt x="262" y="146"/>
                    <a:pt x="260" y="144"/>
                    <a:pt x="257" y="144"/>
                  </a:cubicBezTo>
                  <a:close/>
                  <a:moveTo>
                    <a:pt x="300" y="436"/>
                  </a:moveTo>
                  <a:cubicBezTo>
                    <a:pt x="296" y="436"/>
                    <a:pt x="289" y="437"/>
                    <a:pt x="284" y="441"/>
                  </a:cubicBezTo>
                  <a:cubicBezTo>
                    <a:pt x="281" y="443"/>
                    <a:pt x="279" y="446"/>
                    <a:pt x="280" y="449"/>
                  </a:cubicBezTo>
                  <a:cubicBezTo>
                    <a:pt x="281" y="452"/>
                    <a:pt x="284" y="453"/>
                    <a:pt x="288" y="453"/>
                  </a:cubicBezTo>
                  <a:cubicBezTo>
                    <a:pt x="293" y="453"/>
                    <a:pt x="300" y="451"/>
                    <a:pt x="304" y="449"/>
                  </a:cubicBezTo>
                  <a:cubicBezTo>
                    <a:pt x="307" y="447"/>
                    <a:pt x="309" y="444"/>
                    <a:pt x="308" y="441"/>
                  </a:cubicBezTo>
                  <a:cubicBezTo>
                    <a:pt x="307" y="437"/>
                    <a:pt x="303" y="436"/>
                    <a:pt x="300" y="436"/>
                  </a:cubicBezTo>
                  <a:close/>
                  <a:moveTo>
                    <a:pt x="96" y="416"/>
                  </a:moveTo>
                  <a:cubicBezTo>
                    <a:pt x="99" y="419"/>
                    <a:pt x="104" y="422"/>
                    <a:pt x="108" y="423"/>
                  </a:cubicBezTo>
                  <a:cubicBezTo>
                    <a:pt x="109" y="424"/>
                    <a:pt x="110" y="423"/>
                    <a:pt x="110" y="423"/>
                  </a:cubicBezTo>
                  <a:cubicBezTo>
                    <a:pt x="110" y="422"/>
                    <a:pt x="110" y="421"/>
                    <a:pt x="110" y="421"/>
                  </a:cubicBezTo>
                  <a:cubicBezTo>
                    <a:pt x="107" y="417"/>
                    <a:pt x="105" y="415"/>
                    <a:pt x="104" y="412"/>
                  </a:cubicBezTo>
                  <a:cubicBezTo>
                    <a:pt x="103" y="409"/>
                    <a:pt x="103" y="406"/>
                    <a:pt x="104" y="405"/>
                  </a:cubicBezTo>
                  <a:cubicBezTo>
                    <a:pt x="109" y="378"/>
                    <a:pt x="135" y="361"/>
                    <a:pt x="163" y="342"/>
                  </a:cubicBezTo>
                  <a:cubicBezTo>
                    <a:pt x="180" y="330"/>
                    <a:pt x="253" y="290"/>
                    <a:pt x="286" y="263"/>
                  </a:cubicBezTo>
                  <a:cubicBezTo>
                    <a:pt x="297" y="255"/>
                    <a:pt x="301" y="250"/>
                    <a:pt x="301" y="245"/>
                  </a:cubicBezTo>
                  <a:cubicBezTo>
                    <a:pt x="302" y="243"/>
                    <a:pt x="301" y="240"/>
                    <a:pt x="299" y="239"/>
                  </a:cubicBezTo>
                  <a:cubicBezTo>
                    <a:pt x="298" y="238"/>
                    <a:pt x="297" y="237"/>
                    <a:pt x="295" y="237"/>
                  </a:cubicBezTo>
                  <a:cubicBezTo>
                    <a:pt x="290" y="236"/>
                    <a:pt x="283" y="238"/>
                    <a:pt x="276" y="244"/>
                  </a:cubicBezTo>
                  <a:cubicBezTo>
                    <a:pt x="238" y="275"/>
                    <a:pt x="180" y="305"/>
                    <a:pt x="140" y="337"/>
                  </a:cubicBezTo>
                  <a:cubicBezTo>
                    <a:pt x="116" y="355"/>
                    <a:pt x="99" y="375"/>
                    <a:pt x="94" y="395"/>
                  </a:cubicBezTo>
                  <a:cubicBezTo>
                    <a:pt x="94" y="395"/>
                    <a:pt x="93" y="394"/>
                    <a:pt x="93" y="394"/>
                  </a:cubicBezTo>
                  <a:cubicBezTo>
                    <a:pt x="99" y="319"/>
                    <a:pt x="198" y="269"/>
                    <a:pt x="250" y="227"/>
                  </a:cubicBezTo>
                  <a:cubicBezTo>
                    <a:pt x="262" y="216"/>
                    <a:pt x="301" y="186"/>
                    <a:pt x="307" y="172"/>
                  </a:cubicBezTo>
                  <a:cubicBezTo>
                    <a:pt x="309" y="168"/>
                    <a:pt x="308" y="163"/>
                    <a:pt x="306" y="162"/>
                  </a:cubicBezTo>
                  <a:cubicBezTo>
                    <a:pt x="303" y="160"/>
                    <a:pt x="301" y="160"/>
                    <a:pt x="298" y="160"/>
                  </a:cubicBezTo>
                  <a:cubicBezTo>
                    <a:pt x="292" y="162"/>
                    <a:pt x="285" y="167"/>
                    <a:pt x="277" y="175"/>
                  </a:cubicBezTo>
                  <a:cubicBezTo>
                    <a:pt x="213" y="235"/>
                    <a:pt x="161" y="262"/>
                    <a:pt x="125" y="300"/>
                  </a:cubicBezTo>
                  <a:cubicBezTo>
                    <a:pt x="105" y="322"/>
                    <a:pt x="90" y="347"/>
                    <a:pt x="81" y="383"/>
                  </a:cubicBezTo>
                  <a:cubicBezTo>
                    <a:pt x="81" y="383"/>
                    <a:pt x="80" y="382"/>
                    <a:pt x="80" y="382"/>
                  </a:cubicBezTo>
                  <a:cubicBezTo>
                    <a:pt x="83" y="327"/>
                    <a:pt x="118" y="273"/>
                    <a:pt x="160" y="235"/>
                  </a:cubicBezTo>
                  <a:cubicBezTo>
                    <a:pt x="175" y="222"/>
                    <a:pt x="185" y="214"/>
                    <a:pt x="191" y="209"/>
                  </a:cubicBezTo>
                  <a:cubicBezTo>
                    <a:pt x="195" y="205"/>
                    <a:pt x="197" y="200"/>
                    <a:pt x="194" y="195"/>
                  </a:cubicBezTo>
                  <a:cubicBezTo>
                    <a:pt x="192" y="192"/>
                    <a:pt x="188" y="191"/>
                    <a:pt x="184" y="192"/>
                  </a:cubicBezTo>
                  <a:cubicBezTo>
                    <a:pt x="178" y="193"/>
                    <a:pt x="174" y="196"/>
                    <a:pt x="170" y="199"/>
                  </a:cubicBezTo>
                  <a:cubicBezTo>
                    <a:pt x="140" y="223"/>
                    <a:pt x="115" y="252"/>
                    <a:pt x="97" y="285"/>
                  </a:cubicBezTo>
                  <a:cubicBezTo>
                    <a:pt x="83" y="311"/>
                    <a:pt x="72" y="339"/>
                    <a:pt x="68" y="369"/>
                  </a:cubicBezTo>
                  <a:cubicBezTo>
                    <a:pt x="67" y="369"/>
                    <a:pt x="67" y="368"/>
                    <a:pt x="66" y="367"/>
                  </a:cubicBezTo>
                  <a:cubicBezTo>
                    <a:pt x="70" y="284"/>
                    <a:pt x="108" y="222"/>
                    <a:pt x="162" y="174"/>
                  </a:cubicBezTo>
                  <a:cubicBezTo>
                    <a:pt x="175" y="162"/>
                    <a:pt x="186" y="155"/>
                    <a:pt x="200" y="144"/>
                  </a:cubicBezTo>
                  <a:cubicBezTo>
                    <a:pt x="210" y="136"/>
                    <a:pt x="212" y="129"/>
                    <a:pt x="210" y="124"/>
                  </a:cubicBezTo>
                  <a:cubicBezTo>
                    <a:pt x="207" y="120"/>
                    <a:pt x="202" y="120"/>
                    <a:pt x="197" y="122"/>
                  </a:cubicBezTo>
                  <a:cubicBezTo>
                    <a:pt x="185" y="125"/>
                    <a:pt x="174" y="136"/>
                    <a:pt x="159" y="149"/>
                  </a:cubicBezTo>
                  <a:cubicBezTo>
                    <a:pt x="126" y="179"/>
                    <a:pt x="99" y="211"/>
                    <a:pt x="80" y="250"/>
                  </a:cubicBezTo>
                  <a:cubicBezTo>
                    <a:pt x="66" y="279"/>
                    <a:pt x="58" y="313"/>
                    <a:pt x="55" y="353"/>
                  </a:cubicBezTo>
                  <a:cubicBezTo>
                    <a:pt x="55" y="352"/>
                    <a:pt x="54" y="351"/>
                    <a:pt x="54" y="351"/>
                  </a:cubicBezTo>
                  <a:cubicBezTo>
                    <a:pt x="53" y="341"/>
                    <a:pt x="53" y="328"/>
                    <a:pt x="54" y="318"/>
                  </a:cubicBezTo>
                  <a:cubicBezTo>
                    <a:pt x="57" y="279"/>
                    <a:pt x="63" y="197"/>
                    <a:pt x="174" y="106"/>
                  </a:cubicBezTo>
                  <a:cubicBezTo>
                    <a:pt x="194" y="90"/>
                    <a:pt x="227" y="71"/>
                    <a:pt x="251" y="59"/>
                  </a:cubicBezTo>
                  <a:cubicBezTo>
                    <a:pt x="258" y="55"/>
                    <a:pt x="265" y="52"/>
                    <a:pt x="271" y="48"/>
                  </a:cubicBezTo>
                  <a:cubicBezTo>
                    <a:pt x="275" y="45"/>
                    <a:pt x="278" y="41"/>
                    <a:pt x="276" y="37"/>
                  </a:cubicBezTo>
                  <a:cubicBezTo>
                    <a:pt x="275" y="33"/>
                    <a:pt x="272" y="33"/>
                    <a:pt x="268" y="33"/>
                  </a:cubicBezTo>
                  <a:cubicBezTo>
                    <a:pt x="260" y="33"/>
                    <a:pt x="254" y="36"/>
                    <a:pt x="248" y="39"/>
                  </a:cubicBezTo>
                  <a:cubicBezTo>
                    <a:pt x="196" y="65"/>
                    <a:pt x="136" y="103"/>
                    <a:pt x="95" y="161"/>
                  </a:cubicBezTo>
                  <a:cubicBezTo>
                    <a:pt x="63" y="205"/>
                    <a:pt x="41" y="260"/>
                    <a:pt x="40" y="329"/>
                  </a:cubicBezTo>
                  <a:cubicBezTo>
                    <a:pt x="40" y="328"/>
                    <a:pt x="40" y="328"/>
                    <a:pt x="39" y="327"/>
                  </a:cubicBezTo>
                  <a:cubicBezTo>
                    <a:pt x="37" y="310"/>
                    <a:pt x="36" y="293"/>
                    <a:pt x="36" y="281"/>
                  </a:cubicBezTo>
                  <a:cubicBezTo>
                    <a:pt x="38" y="172"/>
                    <a:pt x="102" y="97"/>
                    <a:pt x="190" y="45"/>
                  </a:cubicBezTo>
                  <a:cubicBezTo>
                    <a:pt x="198" y="41"/>
                    <a:pt x="205" y="36"/>
                    <a:pt x="205" y="29"/>
                  </a:cubicBezTo>
                  <a:cubicBezTo>
                    <a:pt x="205" y="25"/>
                    <a:pt x="202" y="23"/>
                    <a:pt x="198" y="23"/>
                  </a:cubicBezTo>
                  <a:cubicBezTo>
                    <a:pt x="194" y="23"/>
                    <a:pt x="191" y="24"/>
                    <a:pt x="184" y="27"/>
                  </a:cubicBezTo>
                  <a:cubicBezTo>
                    <a:pt x="131" y="56"/>
                    <a:pt x="87" y="96"/>
                    <a:pt x="58" y="145"/>
                  </a:cubicBezTo>
                  <a:cubicBezTo>
                    <a:pt x="35" y="186"/>
                    <a:pt x="22" y="234"/>
                    <a:pt x="24" y="287"/>
                  </a:cubicBezTo>
                  <a:cubicBezTo>
                    <a:pt x="24" y="286"/>
                    <a:pt x="23" y="285"/>
                    <a:pt x="23" y="283"/>
                  </a:cubicBezTo>
                  <a:cubicBezTo>
                    <a:pt x="18" y="266"/>
                    <a:pt x="16" y="248"/>
                    <a:pt x="16" y="230"/>
                  </a:cubicBezTo>
                  <a:cubicBezTo>
                    <a:pt x="16" y="205"/>
                    <a:pt x="21" y="181"/>
                    <a:pt x="29" y="159"/>
                  </a:cubicBezTo>
                  <a:cubicBezTo>
                    <a:pt x="40" y="130"/>
                    <a:pt x="57" y="103"/>
                    <a:pt x="78" y="80"/>
                  </a:cubicBezTo>
                  <a:cubicBezTo>
                    <a:pt x="85" y="73"/>
                    <a:pt x="99" y="61"/>
                    <a:pt x="103" y="57"/>
                  </a:cubicBezTo>
                  <a:cubicBezTo>
                    <a:pt x="106" y="53"/>
                    <a:pt x="108" y="49"/>
                    <a:pt x="106" y="46"/>
                  </a:cubicBezTo>
                  <a:cubicBezTo>
                    <a:pt x="105" y="44"/>
                    <a:pt x="103" y="43"/>
                    <a:pt x="100" y="43"/>
                  </a:cubicBezTo>
                  <a:cubicBezTo>
                    <a:pt x="88" y="43"/>
                    <a:pt x="70" y="61"/>
                    <a:pt x="62" y="69"/>
                  </a:cubicBezTo>
                  <a:cubicBezTo>
                    <a:pt x="23" y="112"/>
                    <a:pt x="0" y="168"/>
                    <a:pt x="0" y="226"/>
                  </a:cubicBezTo>
                  <a:cubicBezTo>
                    <a:pt x="0" y="295"/>
                    <a:pt x="29" y="367"/>
                    <a:pt x="96" y="416"/>
                  </a:cubicBezTo>
                  <a:close/>
                  <a:moveTo>
                    <a:pt x="168" y="9"/>
                  </a:moveTo>
                  <a:cubicBezTo>
                    <a:pt x="167" y="8"/>
                    <a:pt x="166" y="7"/>
                    <a:pt x="163" y="7"/>
                  </a:cubicBezTo>
                  <a:cubicBezTo>
                    <a:pt x="157" y="7"/>
                    <a:pt x="150" y="10"/>
                    <a:pt x="148" y="14"/>
                  </a:cubicBezTo>
                  <a:cubicBezTo>
                    <a:pt x="148" y="15"/>
                    <a:pt x="147" y="17"/>
                    <a:pt x="148" y="18"/>
                  </a:cubicBezTo>
                  <a:cubicBezTo>
                    <a:pt x="148" y="20"/>
                    <a:pt x="149" y="20"/>
                    <a:pt x="151" y="20"/>
                  </a:cubicBezTo>
                  <a:cubicBezTo>
                    <a:pt x="156" y="21"/>
                    <a:pt x="164" y="18"/>
                    <a:pt x="167" y="14"/>
                  </a:cubicBezTo>
                  <a:cubicBezTo>
                    <a:pt x="168" y="13"/>
                    <a:pt x="169" y="11"/>
                    <a:pt x="168"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D4F53"/>
                </a:solidFill>
              </a:endParaRPr>
            </a:p>
          </p:txBody>
        </p:sp>
      </p:grpSp>
      <p:sp>
        <p:nvSpPr>
          <p:cNvPr id="10" name="TextBox 9"/>
          <p:cNvSpPr txBox="1"/>
          <p:nvPr/>
        </p:nvSpPr>
        <p:spPr>
          <a:xfrm>
            <a:off x="3618342" y="3438723"/>
            <a:ext cx="1636987" cy="379656"/>
          </a:xfrm>
          <a:prstGeom prst="rect">
            <a:avLst/>
          </a:prstGeom>
          <a:noFill/>
        </p:spPr>
        <p:txBody>
          <a:bodyPr wrap="none" rtlCol="0">
            <a:spAutoFit/>
          </a:bodyPr>
          <a:lstStyle/>
          <a:p>
            <a:r>
              <a:rPr lang="en-US" sz="1867" dirty="0">
                <a:solidFill>
                  <a:srgbClr val="8B0C54"/>
                </a:solidFill>
                <a:cs typeface="Arial" pitchFamily="34" charset="0"/>
              </a:rPr>
              <a:t>CHALLENGE</a:t>
            </a:r>
          </a:p>
        </p:txBody>
      </p:sp>
      <p:sp>
        <p:nvSpPr>
          <p:cNvPr id="11" name="TextBox 10"/>
          <p:cNvSpPr txBox="1"/>
          <p:nvPr/>
        </p:nvSpPr>
        <p:spPr>
          <a:xfrm>
            <a:off x="6789686" y="3515669"/>
            <a:ext cx="1407758" cy="379656"/>
          </a:xfrm>
          <a:prstGeom prst="rect">
            <a:avLst/>
          </a:prstGeom>
          <a:noFill/>
        </p:spPr>
        <p:txBody>
          <a:bodyPr wrap="none" rtlCol="0">
            <a:spAutoFit/>
          </a:bodyPr>
          <a:lstStyle/>
          <a:p>
            <a:r>
              <a:rPr lang="en-US" sz="1867" dirty="0">
                <a:solidFill>
                  <a:prstClr val="white"/>
                </a:solidFill>
                <a:cs typeface="Arial" pitchFamily="34" charset="0"/>
              </a:rPr>
              <a:t>SOLUTION</a:t>
            </a:r>
          </a:p>
        </p:txBody>
      </p:sp>
      <p:sp>
        <p:nvSpPr>
          <p:cNvPr id="12" name="TextBox 11"/>
          <p:cNvSpPr txBox="1"/>
          <p:nvPr/>
        </p:nvSpPr>
        <p:spPr>
          <a:xfrm>
            <a:off x="10330446" y="3534203"/>
            <a:ext cx="1356462" cy="379656"/>
          </a:xfrm>
          <a:prstGeom prst="rect">
            <a:avLst/>
          </a:prstGeom>
          <a:noFill/>
        </p:spPr>
        <p:txBody>
          <a:bodyPr wrap="none" rtlCol="0">
            <a:spAutoFit/>
          </a:bodyPr>
          <a:lstStyle/>
          <a:p>
            <a:r>
              <a:rPr lang="en-US" sz="1867" dirty="0">
                <a:solidFill>
                  <a:srgbClr val="8B0C54"/>
                </a:solidFill>
                <a:cs typeface="Arial" pitchFamily="34" charset="0"/>
              </a:rPr>
              <a:t>BENEFITS</a:t>
            </a:r>
          </a:p>
        </p:txBody>
      </p:sp>
      <p:grpSp>
        <p:nvGrpSpPr>
          <p:cNvPr id="13" name="Group 12"/>
          <p:cNvGrpSpPr/>
          <p:nvPr/>
        </p:nvGrpSpPr>
        <p:grpSpPr>
          <a:xfrm>
            <a:off x="9464419" y="3485859"/>
            <a:ext cx="639501" cy="588205"/>
            <a:chOff x="3979033" y="2882900"/>
            <a:chExt cx="877130" cy="806772"/>
          </a:xfrm>
          <a:solidFill>
            <a:srgbClr val="8B0C54"/>
          </a:solidFill>
        </p:grpSpPr>
        <p:sp>
          <p:nvSpPr>
            <p:cNvPr id="14" name="Freeform 18"/>
            <p:cNvSpPr>
              <a:spLocks/>
            </p:cNvSpPr>
            <p:nvPr/>
          </p:nvSpPr>
          <p:spPr bwMode="auto">
            <a:xfrm>
              <a:off x="3979033" y="3459836"/>
              <a:ext cx="269706" cy="229836"/>
            </a:xfrm>
            <a:custGeom>
              <a:avLst/>
              <a:gdLst>
                <a:gd name="T0" fmla="*/ 0 w 115"/>
                <a:gd name="T1" fmla="*/ 30 h 98"/>
                <a:gd name="T2" fmla="*/ 72 w 115"/>
                <a:gd name="T3" fmla="*/ 98 h 98"/>
                <a:gd name="T4" fmla="*/ 115 w 115"/>
                <a:gd name="T5" fmla="*/ 65 h 98"/>
                <a:gd name="T6" fmla="*/ 39 w 115"/>
                <a:gd name="T7" fmla="*/ 0 h 98"/>
                <a:gd name="T8" fmla="*/ 0 w 115"/>
                <a:gd name="T9" fmla="*/ 30 h 98"/>
              </a:gdLst>
              <a:ahLst/>
              <a:cxnLst>
                <a:cxn ang="0">
                  <a:pos x="T0" y="T1"/>
                </a:cxn>
                <a:cxn ang="0">
                  <a:pos x="T2" y="T3"/>
                </a:cxn>
                <a:cxn ang="0">
                  <a:pos x="T4" y="T5"/>
                </a:cxn>
                <a:cxn ang="0">
                  <a:pos x="T6" y="T7"/>
                </a:cxn>
                <a:cxn ang="0">
                  <a:pos x="T8" y="T9"/>
                </a:cxn>
              </a:cxnLst>
              <a:rect l="0" t="0" r="r" b="b"/>
              <a:pathLst>
                <a:path w="115" h="98">
                  <a:moveTo>
                    <a:pt x="0" y="30"/>
                  </a:moveTo>
                  <a:cubicBezTo>
                    <a:pt x="72" y="98"/>
                    <a:pt x="72" y="98"/>
                    <a:pt x="72" y="98"/>
                  </a:cubicBezTo>
                  <a:cubicBezTo>
                    <a:pt x="72" y="98"/>
                    <a:pt x="94" y="80"/>
                    <a:pt x="115" y="65"/>
                  </a:cubicBezTo>
                  <a:cubicBezTo>
                    <a:pt x="39" y="0"/>
                    <a:pt x="39" y="0"/>
                    <a:pt x="39" y="0"/>
                  </a:cubicBezTo>
                  <a:cubicBezTo>
                    <a:pt x="11" y="20"/>
                    <a:pt x="0" y="30"/>
                    <a:pt x="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rgbClr val="4D4F53"/>
                </a:solidFill>
              </a:endParaRPr>
            </a:p>
          </p:txBody>
        </p:sp>
        <p:sp>
          <p:nvSpPr>
            <p:cNvPr id="15" name="Freeform 19"/>
            <p:cNvSpPr>
              <a:spLocks/>
            </p:cNvSpPr>
            <p:nvPr/>
          </p:nvSpPr>
          <p:spPr bwMode="auto">
            <a:xfrm>
              <a:off x="4112713" y="3328501"/>
              <a:ext cx="724687" cy="267360"/>
            </a:xfrm>
            <a:custGeom>
              <a:avLst/>
              <a:gdLst>
                <a:gd name="T0" fmla="*/ 261 w 309"/>
                <a:gd name="T1" fmla="*/ 33 h 114"/>
                <a:gd name="T2" fmla="*/ 205 w 309"/>
                <a:gd name="T3" fmla="*/ 64 h 114"/>
                <a:gd name="T4" fmla="*/ 125 w 309"/>
                <a:gd name="T5" fmla="*/ 55 h 114"/>
                <a:gd name="T6" fmla="*/ 176 w 309"/>
                <a:gd name="T7" fmla="*/ 48 h 114"/>
                <a:gd name="T8" fmla="*/ 217 w 309"/>
                <a:gd name="T9" fmla="*/ 19 h 114"/>
                <a:gd name="T10" fmla="*/ 140 w 309"/>
                <a:gd name="T11" fmla="*/ 15 h 114"/>
                <a:gd name="T12" fmla="*/ 66 w 309"/>
                <a:gd name="T13" fmla="*/ 14 h 114"/>
                <a:gd name="T14" fmla="*/ 0 w 309"/>
                <a:gd name="T15" fmla="*/ 54 h 114"/>
                <a:gd name="T16" fmla="*/ 68 w 309"/>
                <a:gd name="T17" fmla="*/ 114 h 114"/>
                <a:gd name="T18" fmla="*/ 91 w 309"/>
                <a:gd name="T19" fmla="*/ 102 h 114"/>
                <a:gd name="T20" fmla="*/ 205 w 309"/>
                <a:gd name="T21" fmla="*/ 102 h 114"/>
                <a:gd name="T22" fmla="*/ 309 w 309"/>
                <a:gd name="T23" fmla="*/ 19 h 114"/>
                <a:gd name="T24" fmla="*/ 261 w 309"/>
                <a:gd name="T25" fmla="*/ 3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9" h="114">
                  <a:moveTo>
                    <a:pt x="261" y="33"/>
                  </a:moveTo>
                  <a:cubicBezTo>
                    <a:pt x="243" y="49"/>
                    <a:pt x="227" y="61"/>
                    <a:pt x="205" y="64"/>
                  </a:cubicBezTo>
                  <a:cubicBezTo>
                    <a:pt x="170" y="70"/>
                    <a:pt x="135" y="62"/>
                    <a:pt x="125" y="55"/>
                  </a:cubicBezTo>
                  <a:cubicBezTo>
                    <a:pt x="108" y="44"/>
                    <a:pt x="126" y="51"/>
                    <a:pt x="176" y="48"/>
                  </a:cubicBezTo>
                  <a:cubicBezTo>
                    <a:pt x="227" y="45"/>
                    <a:pt x="217" y="19"/>
                    <a:pt x="217" y="19"/>
                  </a:cubicBezTo>
                  <a:cubicBezTo>
                    <a:pt x="206" y="17"/>
                    <a:pt x="193" y="16"/>
                    <a:pt x="140" y="15"/>
                  </a:cubicBezTo>
                  <a:cubicBezTo>
                    <a:pt x="121" y="14"/>
                    <a:pt x="84" y="10"/>
                    <a:pt x="66" y="14"/>
                  </a:cubicBezTo>
                  <a:cubicBezTo>
                    <a:pt x="46" y="18"/>
                    <a:pt x="28" y="35"/>
                    <a:pt x="0" y="54"/>
                  </a:cubicBezTo>
                  <a:cubicBezTo>
                    <a:pt x="68" y="114"/>
                    <a:pt x="68" y="114"/>
                    <a:pt x="68" y="114"/>
                  </a:cubicBezTo>
                  <a:cubicBezTo>
                    <a:pt x="79" y="107"/>
                    <a:pt x="87" y="102"/>
                    <a:pt x="91" y="102"/>
                  </a:cubicBezTo>
                  <a:cubicBezTo>
                    <a:pt x="112" y="102"/>
                    <a:pt x="166" y="107"/>
                    <a:pt x="205" y="102"/>
                  </a:cubicBezTo>
                  <a:cubicBezTo>
                    <a:pt x="282" y="64"/>
                    <a:pt x="309" y="19"/>
                    <a:pt x="309" y="19"/>
                  </a:cubicBezTo>
                  <a:cubicBezTo>
                    <a:pt x="309" y="19"/>
                    <a:pt x="288" y="0"/>
                    <a:pt x="26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rgbClr val="4D4F53"/>
                </a:solidFill>
              </a:endParaRPr>
            </a:p>
          </p:txBody>
        </p:sp>
        <p:sp>
          <p:nvSpPr>
            <p:cNvPr id="16" name="Freeform 20"/>
            <p:cNvSpPr>
              <a:spLocks/>
            </p:cNvSpPr>
            <p:nvPr/>
          </p:nvSpPr>
          <p:spPr bwMode="auto">
            <a:xfrm>
              <a:off x="4255775" y="3230000"/>
              <a:ext cx="79739" cy="58632"/>
            </a:xfrm>
            <a:custGeom>
              <a:avLst/>
              <a:gdLst>
                <a:gd name="T0" fmla="*/ 34 w 34"/>
                <a:gd name="T1" fmla="*/ 21 h 25"/>
                <a:gd name="T2" fmla="*/ 34 w 34"/>
                <a:gd name="T3" fmla="*/ 0 h 25"/>
                <a:gd name="T4" fmla="*/ 1 w 34"/>
                <a:gd name="T5" fmla="*/ 25 h 25"/>
                <a:gd name="T6" fmla="*/ 31 w 34"/>
                <a:gd name="T7" fmla="*/ 25 h 25"/>
                <a:gd name="T8" fmla="*/ 34 w 34"/>
                <a:gd name="T9" fmla="*/ 21 h 25"/>
              </a:gdLst>
              <a:ahLst/>
              <a:cxnLst>
                <a:cxn ang="0">
                  <a:pos x="T0" y="T1"/>
                </a:cxn>
                <a:cxn ang="0">
                  <a:pos x="T2" y="T3"/>
                </a:cxn>
                <a:cxn ang="0">
                  <a:pos x="T4" y="T5"/>
                </a:cxn>
                <a:cxn ang="0">
                  <a:pos x="T6" y="T7"/>
                </a:cxn>
                <a:cxn ang="0">
                  <a:pos x="T8" y="T9"/>
                </a:cxn>
              </a:cxnLst>
              <a:rect l="0" t="0" r="r" b="b"/>
              <a:pathLst>
                <a:path w="34" h="25">
                  <a:moveTo>
                    <a:pt x="34" y="21"/>
                  </a:moveTo>
                  <a:cubicBezTo>
                    <a:pt x="34" y="0"/>
                    <a:pt x="34" y="0"/>
                    <a:pt x="34" y="0"/>
                  </a:cubicBezTo>
                  <a:cubicBezTo>
                    <a:pt x="34" y="0"/>
                    <a:pt x="0" y="25"/>
                    <a:pt x="1" y="25"/>
                  </a:cubicBezTo>
                  <a:cubicBezTo>
                    <a:pt x="31" y="25"/>
                    <a:pt x="31" y="25"/>
                    <a:pt x="31" y="25"/>
                  </a:cubicBezTo>
                  <a:cubicBezTo>
                    <a:pt x="33" y="25"/>
                    <a:pt x="34" y="23"/>
                    <a:pt x="34"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rgbClr val="4D4F53"/>
                </a:solidFill>
              </a:endParaRPr>
            </a:p>
          </p:txBody>
        </p:sp>
        <p:sp>
          <p:nvSpPr>
            <p:cNvPr id="17" name="Freeform 21"/>
            <p:cNvSpPr>
              <a:spLocks/>
            </p:cNvSpPr>
            <p:nvPr/>
          </p:nvSpPr>
          <p:spPr bwMode="auto">
            <a:xfrm>
              <a:off x="4361312" y="3145570"/>
              <a:ext cx="86775" cy="143061"/>
            </a:xfrm>
            <a:custGeom>
              <a:avLst/>
              <a:gdLst>
                <a:gd name="T0" fmla="*/ 33 w 37"/>
                <a:gd name="T1" fmla="*/ 61 h 61"/>
                <a:gd name="T2" fmla="*/ 37 w 37"/>
                <a:gd name="T3" fmla="*/ 57 h 61"/>
                <a:gd name="T4" fmla="*/ 37 w 37"/>
                <a:gd name="T5" fmla="*/ 0 h 61"/>
                <a:gd name="T6" fmla="*/ 1 w 37"/>
                <a:gd name="T7" fmla="*/ 27 h 61"/>
                <a:gd name="T8" fmla="*/ 0 w 37"/>
                <a:gd name="T9" fmla="*/ 28 h 61"/>
                <a:gd name="T10" fmla="*/ 0 w 37"/>
                <a:gd name="T11" fmla="*/ 57 h 61"/>
                <a:gd name="T12" fmla="*/ 3 w 37"/>
                <a:gd name="T13" fmla="*/ 61 h 61"/>
                <a:gd name="T14" fmla="*/ 33 w 37"/>
                <a:gd name="T15" fmla="*/ 61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61">
                  <a:moveTo>
                    <a:pt x="33" y="61"/>
                  </a:moveTo>
                  <a:cubicBezTo>
                    <a:pt x="35" y="61"/>
                    <a:pt x="37" y="59"/>
                    <a:pt x="37" y="57"/>
                  </a:cubicBezTo>
                  <a:cubicBezTo>
                    <a:pt x="37" y="0"/>
                    <a:pt x="37" y="0"/>
                    <a:pt x="37" y="0"/>
                  </a:cubicBezTo>
                  <a:cubicBezTo>
                    <a:pt x="1" y="27"/>
                    <a:pt x="1" y="27"/>
                    <a:pt x="1" y="27"/>
                  </a:cubicBezTo>
                  <a:cubicBezTo>
                    <a:pt x="0" y="28"/>
                    <a:pt x="0" y="28"/>
                    <a:pt x="0" y="28"/>
                  </a:cubicBezTo>
                  <a:cubicBezTo>
                    <a:pt x="0" y="57"/>
                    <a:pt x="0" y="57"/>
                    <a:pt x="0" y="57"/>
                  </a:cubicBezTo>
                  <a:cubicBezTo>
                    <a:pt x="0" y="59"/>
                    <a:pt x="1" y="61"/>
                    <a:pt x="3" y="61"/>
                  </a:cubicBezTo>
                  <a:lnTo>
                    <a:pt x="3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rgbClr val="4D4F53"/>
                </a:solidFill>
              </a:endParaRPr>
            </a:p>
          </p:txBody>
        </p:sp>
        <p:sp>
          <p:nvSpPr>
            <p:cNvPr id="18" name="Freeform 22"/>
            <p:cNvSpPr>
              <a:spLocks/>
            </p:cNvSpPr>
            <p:nvPr/>
          </p:nvSpPr>
          <p:spPr bwMode="auto">
            <a:xfrm>
              <a:off x="4471539" y="3077557"/>
              <a:ext cx="86775" cy="211074"/>
            </a:xfrm>
            <a:custGeom>
              <a:avLst/>
              <a:gdLst>
                <a:gd name="T0" fmla="*/ 34 w 37"/>
                <a:gd name="T1" fmla="*/ 90 h 90"/>
                <a:gd name="T2" fmla="*/ 37 w 37"/>
                <a:gd name="T3" fmla="*/ 86 h 90"/>
                <a:gd name="T4" fmla="*/ 37 w 37"/>
                <a:gd name="T5" fmla="*/ 11 h 90"/>
                <a:gd name="T6" fmla="*/ 27 w 37"/>
                <a:gd name="T7" fmla="*/ 0 h 90"/>
                <a:gd name="T8" fmla="*/ 12 w 37"/>
                <a:gd name="T9" fmla="*/ 12 h 90"/>
                <a:gd name="T10" fmla="*/ 0 w 37"/>
                <a:gd name="T11" fmla="*/ 21 h 90"/>
                <a:gd name="T12" fmla="*/ 0 w 37"/>
                <a:gd name="T13" fmla="*/ 86 h 90"/>
                <a:gd name="T14" fmla="*/ 4 w 37"/>
                <a:gd name="T15" fmla="*/ 90 h 90"/>
                <a:gd name="T16" fmla="*/ 34 w 37"/>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90">
                  <a:moveTo>
                    <a:pt x="34" y="90"/>
                  </a:moveTo>
                  <a:cubicBezTo>
                    <a:pt x="35" y="90"/>
                    <a:pt x="37" y="88"/>
                    <a:pt x="37" y="86"/>
                  </a:cubicBezTo>
                  <a:cubicBezTo>
                    <a:pt x="37" y="11"/>
                    <a:pt x="37" y="11"/>
                    <a:pt x="37" y="11"/>
                  </a:cubicBezTo>
                  <a:cubicBezTo>
                    <a:pt x="27" y="0"/>
                    <a:pt x="27" y="0"/>
                    <a:pt x="27" y="0"/>
                  </a:cubicBezTo>
                  <a:cubicBezTo>
                    <a:pt x="12" y="12"/>
                    <a:pt x="12" y="12"/>
                    <a:pt x="12" y="12"/>
                  </a:cubicBezTo>
                  <a:cubicBezTo>
                    <a:pt x="0" y="21"/>
                    <a:pt x="0" y="21"/>
                    <a:pt x="0" y="21"/>
                  </a:cubicBezTo>
                  <a:cubicBezTo>
                    <a:pt x="0" y="86"/>
                    <a:pt x="0" y="86"/>
                    <a:pt x="0" y="86"/>
                  </a:cubicBezTo>
                  <a:cubicBezTo>
                    <a:pt x="0" y="88"/>
                    <a:pt x="2" y="90"/>
                    <a:pt x="4" y="90"/>
                  </a:cubicBezTo>
                  <a:lnTo>
                    <a:pt x="34"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rgbClr val="4D4F53"/>
                </a:solidFill>
              </a:endParaRPr>
            </a:p>
          </p:txBody>
        </p:sp>
        <p:sp>
          <p:nvSpPr>
            <p:cNvPr id="19" name="Freeform 23"/>
            <p:cNvSpPr>
              <a:spLocks/>
            </p:cNvSpPr>
            <p:nvPr/>
          </p:nvSpPr>
          <p:spPr bwMode="auto">
            <a:xfrm>
              <a:off x="4584112" y="3110391"/>
              <a:ext cx="84430" cy="178240"/>
            </a:xfrm>
            <a:custGeom>
              <a:avLst/>
              <a:gdLst>
                <a:gd name="T0" fmla="*/ 33 w 36"/>
                <a:gd name="T1" fmla="*/ 76 h 76"/>
                <a:gd name="T2" fmla="*/ 36 w 36"/>
                <a:gd name="T3" fmla="*/ 72 h 76"/>
                <a:gd name="T4" fmla="*/ 36 w 36"/>
                <a:gd name="T5" fmla="*/ 0 h 76"/>
                <a:gd name="T6" fmla="*/ 22 w 36"/>
                <a:gd name="T7" fmla="*/ 11 h 76"/>
                <a:gd name="T8" fmla="*/ 18 w 36"/>
                <a:gd name="T9" fmla="*/ 14 h 76"/>
                <a:gd name="T10" fmla="*/ 5 w 36"/>
                <a:gd name="T11" fmla="*/ 13 h 76"/>
                <a:gd name="T12" fmla="*/ 4 w 36"/>
                <a:gd name="T13" fmla="*/ 12 h 76"/>
                <a:gd name="T14" fmla="*/ 0 w 36"/>
                <a:gd name="T15" fmla="*/ 8 h 76"/>
                <a:gd name="T16" fmla="*/ 0 w 36"/>
                <a:gd name="T17" fmla="*/ 72 h 76"/>
                <a:gd name="T18" fmla="*/ 3 w 36"/>
                <a:gd name="T19" fmla="*/ 76 h 76"/>
                <a:gd name="T20" fmla="*/ 33 w 3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6">
                  <a:moveTo>
                    <a:pt x="33" y="76"/>
                  </a:moveTo>
                  <a:cubicBezTo>
                    <a:pt x="35" y="76"/>
                    <a:pt x="36" y="74"/>
                    <a:pt x="36" y="72"/>
                  </a:cubicBezTo>
                  <a:cubicBezTo>
                    <a:pt x="36" y="0"/>
                    <a:pt x="36" y="0"/>
                    <a:pt x="36" y="0"/>
                  </a:cubicBezTo>
                  <a:cubicBezTo>
                    <a:pt x="22" y="11"/>
                    <a:pt x="22" y="11"/>
                    <a:pt x="22" y="11"/>
                  </a:cubicBezTo>
                  <a:cubicBezTo>
                    <a:pt x="18" y="14"/>
                    <a:pt x="18" y="14"/>
                    <a:pt x="18" y="14"/>
                  </a:cubicBezTo>
                  <a:cubicBezTo>
                    <a:pt x="14" y="17"/>
                    <a:pt x="9" y="17"/>
                    <a:pt x="5" y="13"/>
                  </a:cubicBezTo>
                  <a:cubicBezTo>
                    <a:pt x="4" y="12"/>
                    <a:pt x="4" y="12"/>
                    <a:pt x="4" y="12"/>
                  </a:cubicBezTo>
                  <a:cubicBezTo>
                    <a:pt x="0" y="8"/>
                    <a:pt x="0" y="8"/>
                    <a:pt x="0" y="8"/>
                  </a:cubicBezTo>
                  <a:cubicBezTo>
                    <a:pt x="0" y="72"/>
                    <a:pt x="0" y="72"/>
                    <a:pt x="0" y="72"/>
                  </a:cubicBezTo>
                  <a:cubicBezTo>
                    <a:pt x="0" y="74"/>
                    <a:pt x="1" y="76"/>
                    <a:pt x="3" y="76"/>
                  </a:cubicBezTo>
                  <a:lnTo>
                    <a:pt x="33"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rgbClr val="4D4F53"/>
                </a:solidFill>
              </a:endParaRPr>
            </a:p>
          </p:txBody>
        </p:sp>
        <p:sp>
          <p:nvSpPr>
            <p:cNvPr id="20" name="Freeform 24"/>
            <p:cNvSpPr>
              <a:spLocks/>
            </p:cNvSpPr>
            <p:nvPr/>
          </p:nvSpPr>
          <p:spPr bwMode="auto">
            <a:xfrm>
              <a:off x="4694340" y="3021271"/>
              <a:ext cx="86775" cy="267360"/>
            </a:xfrm>
            <a:custGeom>
              <a:avLst/>
              <a:gdLst>
                <a:gd name="T0" fmla="*/ 33 w 37"/>
                <a:gd name="T1" fmla="*/ 114 h 114"/>
                <a:gd name="T2" fmla="*/ 37 w 37"/>
                <a:gd name="T3" fmla="*/ 110 h 114"/>
                <a:gd name="T4" fmla="*/ 37 w 37"/>
                <a:gd name="T5" fmla="*/ 0 h 114"/>
                <a:gd name="T6" fmla="*/ 15 w 37"/>
                <a:gd name="T7" fmla="*/ 18 h 114"/>
                <a:gd name="T8" fmla="*/ 0 w 37"/>
                <a:gd name="T9" fmla="*/ 29 h 114"/>
                <a:gd name="T10" fmla="*/ 0 w 37"/>
                <a:gd name="T11" fmla="*/ 110 h 114"/>
                <a:gd name="T12" fmla="*/ 3 w 37"/>
                <a:gd name="T13" fmla="*/ 114 h 114"/>
                <a:gd name="T14" fmla="*/ 33 w 37"/>
                <a:gd name="T15" fmla="*/ 11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114">
                  <a:moveTo>
                    <a:pt x="33" y="114"/>
                  </a:moveTo>
                  <a:cubicBezTo>
                    <a:pt x="35" y="114"/>
                    <a:pt x="37" y="112"/>
                    <a:pt x="37" y="110"/>
                  </a:cubicBezTo>
                  <a:cubicBezTo>
                    <a:pt x="37" y="0"/>
                    <a:pt x="37" y="0"/>
                    <a:pt x="37" y="0"/>
                  </a:cubicBezTo>
                  <a:cubicBezTo>
                    <a:pt x="15" y="18"/>
                    <a:pt x="15" y="18"/>
                    <a:pt x="15" y="18"/>
                  </a:cubicBezTo>
                  <a:cubicBezTo>
                    <a:pt x="0" y="29"/>
                    <a:pt x="0" y="29"/>
                    <a:pt x="0" y="29"/>
                  </a:cubicBezTo>
                  <a:cubicBezTo>
                    <a:pt x="0" y="110"/>
                    <a:pt x="0" y="110"/>
                    <a:pt x="0" y="110"/>
                  </a:cubicBezTo>
                  <a:cubicBezTo>
                    <a:pt x="0" y="112"/>
                    <a:pt x="1" y="114"/>
                    <a:pt x="3" y="114"/>
                  </a:cubicBezTo>
                  <a:lnTo>
                    <a:pt x="33"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rgbClr val="4D4F53"/>
                </a:solidFill>
              </a:endParaRPr>
            </a:p>
          </p:txBody>
        </p:sp>
        <p:sp>
          <p:nvSpPr>
            <p:cNvPr id="21" name="Freeform 25"/>
            <p:cNvSpPr>
              <a:spLocks/>
            </p:cNvSpPr>
            <p:nvPr/>
          </p:nvSpPr>
          <p:spPr bwMode="auto">
            <a:xfrm>
              <a:off x="4192453" y="2882900"/>
              <a:ext cx="663710" cy="386969"/>
            </a:xfrm>
            <a:custGeom>
              <a:avLst/>
              <a:gdLst>
                <a:gd name="T0" fmla="*/ 283 w 283"/>
                <a:gd name="T1" fmla="*/ 10 h 165"/>
                <a:gd name="T2" fmla="*/ 280 w 283"/>
                <a:gd name="T3" fmla="*/ 3 h 165"/>
                <a:gd name="T4" fmla="*/ 273 w 283"/>
                <a:gd name="T5" fmla="*/ 0 h 165"/>
                <a:gd name="T6" fmla="*/ 263 w 283"/>
                <a:gd name="T7" fmla="*/ 0 h 165"/>
                <a:gd name="T8" fmla="*/ 229 w 283"/>
                <a:gd name="T9" fmla="*/ 0 h 165"/>
                <a:gd name="T10" fmla="*/ 225 w 283"/>
                <a:gd name="T11" fmla="*/ 1 h 165"/>
                <a:gd name="T12" fmla="*/ 225 w 283"/>
                <a:gd name="T13" fmla="*/ 1 h 165"/>
                <a:gd name="T14" fmla="*/ 219 w 283"/>
                <a:gd name="T15" fmla="*/ 10 h 165"/>
                <a:gd name="T16" fmla="*/ 225 w 283"/>
                <a:gd name="T17" fmla="*/ 19 h 165"/>
                <a:gd name="T18" fmla="*/ 229 w 283"/>
                <a:gd name="T19" fmla="*/ 20 h 165"/>
                <a:gd name="T20" fmla="*/ 240 w 283"/>
                <a:gd name="T21" fmla="*/ 20 h 165"/>
                <a:gd name="T22" fmla="*/ 246 w 283"/>
                <a:gd name="T23" fmla="*/ 20 h 165"/>
                <a:gd name="T24" fmla="*/ 235 w 283"/>
                <a:gd name="T25" fmla="*/ 28 h 165"/>
                <a:gd name="T26" fmla="*/ 216 w 283"/>
                <a:gd name="T27" fmla="*/ 45 h 165"/>
                <a:gd name="T28" fmla="*/ 205 w 283"/>
                <a:gd name="T29" fmla="*/ 54 h 165"/>
                <a:gd name="T30" fmla="*/ 190 w 283"/>
                <a:gd name="T31" fmla="*/ 66 h 165"/>
                <a:gd name="T32" fmla="*/ 181 w 283"/>
                <a:gd name="T33" fmla="*/ 73 h 165"/>
                <a:gd name="T34" fmla="*/ 171 w 283"/>
                <a:gd name="T35" fmla="*/ 63 h 165"/>
                <a:gd name="T36" fmla="*/ 167 w 283"/>
                <a:gd name="T37" fmla="*/ 59 h 165"/>
                <a:gd name="T38" fmla="*/ 156 w 283"/>
                <a:gd name="T39" fmla="*/ 48 h 165"/>
                <a:gd name="T40" fmla="*/ 154 w 283"/>
                <a:gd name="T41" fmla="*/ 46 h 165"/>
                <a:gd name="T42" fmla="*/ 141 w 283"/>
                <a:gd name="T43" fmla="*/ 45 h 165"/>
                <a:gd name="T44" fmla="*/ 131 w 283"/>
                <a:gd name="T45" fmla="*/ 53 h 165"/>
                <a:gd name="T46" fmla="*/ 119 w 283"/>
                <a:gd name="T47" fmla="*/ 62 h 165"/>
                <a:gd name="T48" fmla="*/ 112 w 283"/>
                <a:gd name="T49" fmla="*/ 67 h 165"/>
                <a:gd name="T50" fmla="*/ 108 w 283"/>
                <a:gd name="T51" fmla="*/ 70 h 165"/>
                <a:gd name="T52" fmla="*/ 71 w 283"/>
                <a:gd name="T53" fmla="*/ 98 h 165"/>
                <a:gd name="T54" fmla="*/ 70 w 283"/>
                <a:gd name="T55" fmla="*/ 98 h 165"/>
                <a:gd name="T56" fmla="*/ 59 w 283"/>
                <a:gd name="T57" fmla="*/ 107 h 165"/>
                <a:gd name="T58" fmla="*/ 11 w 283"/>
                <a:gd name="T59" fmla="*/ 142 h 165"/>
                <a:gd name="T60" fmla="*/ 6 w 283"/>
                <a:gd name="T61" fmla="*/ 147 h 165"/>
                <a:gd name="T62" fmla="*/ 4 w 283"/>
                <a:gd name="T63" fmla="*/ 160 h 165"/>
                <a:gd name="T64" fmla="*/ 13 w 283"/>
                <a:gd name="T65" fmla="*/ 164 h 165"/>
                <a:gd name="T66" fmla="*/ 17 w 283"/>
                <a:gd name="T67" fmla="*/ 162 h 165"/>
                <a:gd name="T68" fmla="*/ 59 w 283"/>
                <a:gd name="T69" fmla="*/ 131 h 165"/>
                <a:gd name="T70" fmla="*/ 70 w 283"/>
                <a:gd name="T71" fmla="*/ 123 h 165"/>
                <a:gd name="T72" fmla="*/ 71 w 283"/>
                <a:gd name="T73" fmla="*/ 122 h 165"/>
                <a:gd name="T74" fmla="*/ 108 w 283"/>
                <a:gd name="T75" fmla="*/ 94 h 165"/>
                <a:gd name="T76" fmla="*/ 112 w 283"/>
                <a:gd name="T77" fmla="*/ 91 h 165"/>
                <a:gd name="T78" fmla="*/ 119 w 283"/>
                <a:gd name="T79" fmla="*/ 86 h 165"/>
                <a:gd name="T80" fmla="*/ 131 w 283"/>
                <a:gd name="T81" fmla="*/ 77 h 165"/>
                <a:gd name="T82" fmla="*/ 146 w 283"/>
                <a:gd name="T83" fmla="*/ 65 h 165"/>
                <a:gd name="T84" fmla="*/ 156 w 283"/>
                <a:gd name="T85" fmla="*/ 76 h 165"/>
                <a:gd name="T86" fmla="*/ 167 w 283"/>
                <a:gd name="T87" fmla="*/ 87 h 165"/>
                <a:gd name="T88" fmla="*/ 171 w 283"/>
                <a:gd name="T89" fmla="*/ 91 h 165"/>
                <a:gd name="T90" fmla="*/ 173 w 283"/>
                <a:gd name="T91" fmla="*/ 93 h 165"/>
                <a:gd name="T92" fmla="*/ 186 w 283"/>
                <a:gd name="T93" fmla="*/ 94 h 165"/>
                <a:gd name="T94" fmla="*/ 190 w 283"/>
                <a:gd name="T95" fmla="*/ 90 h 165"/>
                <a:gd name="T96" fmla="*/ 205 w 283"/>
                <a:gd name="T97" fmla="*/ 79 h 165"/>
                <a:gd name="T98" fmla="*/ 216 w 283"/>
                <a:gd name="T99" fmla="*/ 70 h 165"/>
                <a:gd name="T100" fmla="*/ 231 w 283"/>
                <a:gd name="T101" fmla="*/ 58 h 165"/>
                <a:gd name="T102" fmla="*/ 263 w 283"/>
                <a:gd name="T103" fmla="*/ 31 h 165"/>
                <a:gd name="T104" fmla="*/ 264 w 283"/>
                <a:gd name="T105" fmla="*/ 31 h 165"/>
                <a:gd name="T106" fmla="*/ 264 w 283"/>
                <a:gd name="T107" fmla="*/ 53 h 165"/>
                <a:gd name="T108" fmla="*/ 274 w 283"/>
                <a:gd name="T109" fmla="*/ 62 h 165"/>
                <a:gd name="T110" fmla="*/ 283 w 283"/>
                <a:gd name="T111" fmla="*/ 53 h 165"/>
                <a:gd name="T112" fmla="*/ 283 w 283"/>
                <a:gd name="T113" fmla="*/ 1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3" h="165">
                  <a:moveTo>
                    <a:pt x="283" y="10"/>
                  </a:moveTo>
                  <a:cubicBezTo>
                    <a:pt x="283" y="7"/>
                    <a:pt x="282" y="5"/>
                    <a:pt x="280" y="3"/>
                  </a:cubicBezTo>
                  <a:cubicBezTo>
                    <a:pt x="278" y="1"/>
                    <a:pt x="276" y="0"/>
                    <a:pt x="273" y="0"/>
                  </a:cubicBezTo>
                  <a:cubicBezTo>
                    <a:pt x="263" y="0"/>
                    <a:pt x="263" y="0"/>
                    <a:pt x="263" y="0"/>
                  </a:cubicBezTo>
                  <a:cubicBezTo>
                    <a:pt x="229" y="0"/>
                    <a:pt x="229" y="0"/>
                    <a:pt x="229" y="0"/>
                  </a:cubicBezTo>
                  <a:cubicBezTo>
                    <a:pt x="227" y="0"/>
                    <a:pt x="226" y="1"/>
                    <a:pt x="225" y="1"/>
                  </a:cubicBezTo>
                  <a:cubicBezTo>
                    <a:pt x="225" y="1"/>
                    <a:pt x="225" y="1"/>
                    <a:pt x="225" y="1"/>
                  </a:cubicBezTo>
                  <a:cubicBezTo>
                    <a:pt x="221" y="3"/>
                    <a:pt x="219" y="6"/>
                    <a:pt x="219" y="10"/>
                  </a:cubicBezTo>
                  <a:cubicBezTo>
                    <a:pt x="219" y="14"/>
                    <a:pt x="222" y="18"/>
                    <a:pt x="225" y="19"/>
                  </a:cubicBezTo>
                  <a:cubicBezTo>
                    <a:pt x="226" y="20"/>
                    <a:pt x="227" y="20"/>
                    <a:pt x="229" y="20"/>
                  </a:cubicBezTo>
                  <a:cubicBezTo>
                    <a:pt x="240" y="20"/>
                    <a:pt x="240" y="20"/>
                    <a:pt x="240" y="20"/>
                  </a:cubicBezTo>
                  <a:cubicBezTo>
                    <a:pt x="246" y="20"/>
                    <a:pt x="246" y="20"/>
                    <a:pt x="246" y="20"/>
                  </a:cubicBezTo>
                  <a:cubicBezTo>
                    <a:pt x="235" y="28"/>
                    <a:pt x="235" y="28"/>
                    <a:pt x="235" y="28"/>
                  </a:cubicBezTo>
                  <a:cubicBezTo>
                    <a:pt x="216" y="45"/>
                    <a:pt x="216" y="45"/>
                    <a:pt x="216" y="45"/>
                  </a:cubicBezTo>
                  <a:cubicBezTo>
                    <a:pt x="205" y="54"/>
                    <a:pt x="205" y="54"/>
                    <a:pt x="205" y="54"/>
                  </a:cubicBezTo>
                  <a:cubicBezTo>
                    <a:pt x="190" y="66"/>
                    <a:pt x="190" y="66"/>
                    <a:pt x="190" y="66"/>
                  </a:cubicBezTo>
                  <a:cubicBezTo>
                    <a:pt x="181" y="73"/>
                    <a:pt x="181" y="73"/>
                    <a:pt x="181" y="73"/>
                  </a:cubicBezTo>
                  <a:cubicBezTo>
                    <a:pt x="171" y="63"/>
                    <a:pt x="171" y="63"/>
                    <a:pt x="171" y="63"/>
                  </a:cubicBezTo>
                  <a:cubicBezTo>
                    <a:pt x="167" y="59"/>
                    <a:pt x="167" y="59"/>
                    <a:pt x="167" y="59"/>
                  </a:cubicBezTo>
                  <a:cubicBezTo>
                    <a:pt x="156" y="48"/>
                    <a:pt x="156" y="48"/>
                    <a:pt x="156" y="48"/>
                  </a:cubicBezTo>
                  <a:cubicBezTo>
                    <a:pt x="154" y="46"/>
                    <a:pt x="154" y="46"/>
                    <a:pt x="154" y="46"/>
                  </a:cubicBezTo>
                  <a:cubicBezTo>
                    <a:pt x="151" y="42"/>
                    <a:pt x="145" y="42"/>
                    <a:pt x="141" y="45"/>
                  </a:cubicBezTo>
                  <a:cubicBezTo>
                    <a:pt x="131" y="53"/>
                    <a:pt x="131" y="53"/>
                    <a:pt x="131" y="53"/>
                  </a:cubicBezTo>
                  <a:cubicBezTo>
                    <a:pt x="119" y="62"/>
                    <a:pt x="119" y="62"/>
                    <a:pt x="119" y="62"/>
                  </a:cubicBezTo>
                  <a:cubicBezTo>
                    <a:pt x="112" y="67"/>
                    <a:pt x="112" y="67"/>
                    <a:pt x="112" y="67"/>
                  </a:cubicBezTo>
                  <a:cubicBezTo>
                    <a:pt x="108" y="70"/>
                    <a:pt x="108" y="70"/>
                    <a:pt x="108" y="70"/>
                  </a:cubicBezTo>
                  <a:cubicBezTo>
                    <a:pt x="71" y="98"/>
                    <a:pt x="71" y="98"/>
                    <a:pt x="71" y="98"/>
                  </a:cubicBezTo>
                  <a:cubicBezTo>
                    <a:pt x="70" y="98"/>
                    <a:pt x="70" y="98"/>
                    <a:pt x="70" y="98"/>
                  </a:cubicBezTo>
                  <a:cubicBezTo>
                    <a:pt x="59" y="107"/>
                    <a:pt x="59" y="107"/>
                    <a:pt x="59" y="107"/>
                  </a:cubicBezTo>
                  <a:cubicBezTo>
                    <a:pt x="11" y="142"/>
                    <a:pt x="11" y="142"/>
                    <a:pt x="11" y="142"/>
                  </a:cubicBezTo>
                  <a:cubicBezTo>
                    <a:pt x="6" y="147"/>
                    <a:pt x="6" y="147"/>
                    <a:pt x="6" y="147"/>
                  </a:cubicBezTo>
                  <a:cubicBezTo>
                    <a:pt x="1" y="150"/>
                    <a:pt x="0" y="156"/>
                    <a:pt x="4" y="160"/>
                  </a:cubicBezTo>
                  <a:cubicBezTo>
                    <a:pt x="6" y="163"/>
                    <a:pt x="10" y="165"/>
                    <a:pt x="13" y="164"/>
                  </a:cubicBezTo>
                  <a:cubicBezTo>
                    <a:pt x="15" y="164"/>
                    <a:pt x="16" y="163"/>
                    <a:pt x="17" y="162"/>
                  </a:cubicBezTo>
                  <a:cubicBezTo>
                    <a:pt x="59" y="131"/>
                    <a:pt x="59" y="131"/>
                    <a:pt x="59" y="131"/>
                  </a:cubicBezTo>
                  <a:cubicBezTo>
                    <a:pt x="70" y="123"/>
                    <a:pt x="70" y="123"/>
                    <a:pt x="70" y="123"/>
                  </a:cubicBezTo>
                  <a:cubicBezTo>
                    <a:pt x="71" y="122"/>
                    <a:pt x="71" y="122"/>
                    <a:pt x="71" y="122"/>
                  </a:cubicBezTo>
                  <a:cubicBezTo>
                    <a:pt x="108" y="94"/>
                    <a:pt x="108" y="94"/>
                    <a:pt x="108" y="94"/>
                  </a:cubicBezTo>
                  <a:cubicBezTo>
                    <a:pt x="112" y="91"/>
                    <a:pt x="112" y="91"/>
                    <a:pt x="112" y="91"/>
                  </a:cubicBezTo>
                  <a:cubicBezTo>
                    <a:pt x="119" y="86"/>
                    <a:pt x="119" y="86"/>
                    <a:pt x="119" y="86"/>
                  </a:cubicBezTo>
                  <a:cubicBezTo>
                    <a:pt x="131" y="77"/>
                    <a:pt x="131" y="77"/>
                    <a:pt x="131" y="77"/>
                  </a:cubicBezTo>
                  <a:cubicBezTo>
                    <a:pt x="146" y="65"/>
                    <a:pt x="146" y="65"/>
                    <a:pt x="146" y="65"/>
                  </a:cubicBezTo>
                  <a:cubicBezTo>
                    <a:pt x="156" y="76"/>
                    <a:pt x="156" y="76"/>
                    <a:pt x="156" y="76"/>
                  </a:cubicBezTo>
                  <a:cubicBezTo>
                    <a:pt x="167" y="87"/>
                    <a:pt x="167" y="87"/>
                    <a:pt x="167" y="87"/>
                  </a:cubicBezTo>
                  <a:cubicBezTo>
                    <a:pt x="171" y="91"/>
                    <a:pt x="171" y="91"/>
                    <a:pt x="171" y="91"/>
                  </a:cubicBezTo>
                  <a:cubicBezTo>
                    <a:pt x="173" y="93"/>
                    <a:pt x="173" y="93"/>
                    <a:pt x="173" y="93"/>
                  </a:cubicBezTo>
                  <a:cubicBezTo>
                    <a:pt x="177" y="96"/>
                    <a:pt x="182" y="97"/>
                    <a:pt x="186" y="94"/>
                  </a:cubicBezTo>
                  <a:cubicBezTo>
                    <a:pt x="190" y="90"/>
                    <a:pt x="190" y="90"/>
                    <a:pt x="190" y="90"/>
                  </a:cubicBezTo>
                  <a:cubicBezTo>
                    <a:pt x="205" y="79"/>
                    <a:pt x="205" y="79"/>
                    <a:pt x="205" y="79"/>
                  </a:cubicBezTo>
                  <a:cubicBezTo>
                    <a:pt x="216" y="70"/>
                    <a:pt x="216" y="70"/>
                    <a:pt x="216" y="70"/>
                  </a:cubicBezTo>
                  <a:cubicBezTo>
                    <a:pt x="231" y="58"/>
                    <a:pt x="231" y="58"/>
                    <a:pt x="231" y="58"/>
                  </a:cubicBezTo>
                  <a:cubicBezTo>
                    <a:pt x="263" y="31"/>
                    <a:pt x="263" y="31"/>
                    <a:pt x="263" y="31"/>
                  </a:cubicBezTo>
                  <a:cubicBezTo>
                    <a:pt x="264" y="31"/>
                    <a:pt x="264" y="31"/>
                    <a:pt x="264" y="31"/>
                  </a:cubicBezTo>
                  <a:cubicBezTo>
                    <a:pt x="264" y="53"/>
                    <a:pt x="264" y="53"/>
                    <a:pt x="264" y="53"/>
                  </a:cubicBezTo>
                  <a:cubicBezTo>
                    <a:pt x="264" y="58"/>
                    <a:pt x="268" y="62"/>
                    <a:pt x="274" y="62"/>
                  </a:cubicBezTo>
                  <a:cubicBezTo>
                    <a:pt x="279" y="62"/>
                    <a:pt x="283" y="58"/>
                    <a:pt x="283" y="53"/>
                  </a:cubicBezTo>
                  <a:lnTo>
                    <a:pt x="28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rgbClr val="4D4F53"/>
                </a:solidFill>
              </a:endParaRPr>
            </a:p>
          </p:txBody>
        </p:sp>
      </p:grpSp>
      <p:grpSp>
        <p:nvGrpSpPr>
          <p:cNvPr id="22" name="Group 21"/>
          <p:cNvGrpSpPr/>
          <p:nvPr/>
        </p:nvGrpSpPr>
        <p:grpSpPr>
          <a:xfrm>
            <a:off x="2910989" y="3515669"/>
            <a:ext cx="702251" cy="695904"/>
            <a:chOff x="3709988" y="725488"/>
            <a:chExt cx="5268912" cy="5221288"/>
          </a:xfrm>
          <a:solidFill>
            <a:srgbClr val="8B0C54"/>
          </a:solidFill>
        </p:grpSpPr>
        <p:sp>
          <p:nvSpPr>
            <p:cNvPr id="23" name="Freeform 5"/>
            <p:cNvSpPr>
              <a:spLocks/>
            </p:cNvSpPr>
            <p:nvPr/>
          </p:nvSpPr>
          <p:spPr bwMode="auto">
            <a:xfrm>
              <a:off x="4273550" y="2457450"/>
              <a:ext cx="1328737" cy="2921000"/>
            </a:xfrm>
            <a:custGeom>
              <a:avLst/>
              <a:gdLst>
                <a:gd name="T0" fmla="*/ 0 w 837"/>
                <a:gd name="T1" fmla="*/ 588 h 1840"/>
                <a:gd name="T2" fmla="*/ 167 w 837"/>
                <a:gd name="T3" fmla="*/ 1169 h 1840"/>
                <a:gd name="T4" fmla="*/ 191 w 837"/>
                <a:gd name="T5" fmla="*/ 1453 h 1840"/>
                <a:gd name="T6" fmla="*/ 21 w 837"/>
                <a:gd name="T7" fmla="*/ 1766 h 1840"/>
                <a:gd name="T8" fmla="*/ 69 w 837"/>
                <a:gd name="T9" fmla="*/ 1840 h 1840"/>
                <a:gd name="T10" fmla="*/ 223 w 837"/>
                <a:gd name="T11" fmla="*/ 1724 h 1840"/>
                <a:gd name="T12" fmla="*/ 351 w 837"/>
                <a:gd name="T13" fmla="*/ 1477 h 1840"/>
                <a:gd name="T14" fmla="*/ 336 w 837"/>
                <a:gd name="T15" fmla="*/ 1131 h 1840"/>
                <a:gd name="T16" fmla="*/ 592 w 837"/>
                <a:gd name="T17" fmla="*/ 1051 h 1840"/>
                <a:gd name="T18" fmla="*/ 704 w 837"/>
                <a:gd name="T19" fmla="*/ 1391 h 1840"/>
                <a:gd name="T20" fmla="*/ 837 w 837"/>
                <a:gd name="T21" fmla="*/ 1295 h 1840"/>
                <a:gd name="T22" fmla="*/ 694 w 837"/>
                <a:gd name="T23" fmla="*/ 850 h 1840"/>
                <a:gd name="T24" fmla="*/ 464 w 837"/>
                <a:gd name="T25" fmla="*/ 919 h 1840"/>
                <a:gd name="T26" fmla="*/ 407 w 837"/>
                <a:gd name="T27" fmla="*/ 669 h 1840"/>
                <a:gd name="T28" fmla="*/ 630 w 837"/>
                <a:gd name="T29" fmla="*/ 709 h 1840"/>
                <a:gd name="T30" fmla="*/ 751 w 837"/>
                <a:gd name="T31" fmla="*/ 504 h 1840"/>
                <a:gd name="T32" fmla="*/ 682 w 837"/>
                <a:gd name="T33" fmla="*/ 398 h 1840"/>
                <a:gd name="T34" fmla="*/ 590 w 837"/>
                <a:gd name="T35" fmla="*/ 558 h 1840"/>
                <a:gd name="T36" fmla="*/ 439 w 837"/>
                <a:gd name="T37" fmla="*/ 527 h 1840"/>
                <a:gd name="T38" fmla="*/ 589 w 837"/>
                <a:gd name="T39" fmla="*/ 181 h 1840"/>
                <a:gd name="T40" fmla="*/ 522 w 837"/>
                <a:gd name="T41" fmla="*/ 0 h 1840"/>
                <a:gd name="T42" fmla="*/ 333 w 837"/>
                <a:gd name="T43" fmla="*/ 424 h 1840"/>
                <a:gd name="T44" fmla="*/ 0 w 837"/>
                <a:gd name="T45" fmla="*/ 588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7" h="1840">
                  <a:moveTo>
                    <a:pt x="0" y="588"/>
                  </a:moveTo>
                  <a:lnTo>
                    <a:pt x="167" y="1169"/>
                  </a:lnTo>
                  <a:lnTo>
                    <a:pt x="191" y="1453"/>
                  </a:lnTo>
                  <a:lnTo>
                    <a:pt x="21" y="1766"/>
                  </a:lnTo>
                  <a:lnTo>
                    <a:pt x="69" y="1840"/>
                  </a:lnTo>
                  <a:lnTo>
                    <a:pt x="223" y="1724"/>
                  </a:lnTo>
                  <a:lnTo>
                    <a:pt x="351" y="1477"/>
                  </a:lnTo>
                  <a:lnTo>
                    <a:pt x="336" y="1131"/>
                  </a:lnTo>
                  <a:lnTo>
                    <a:pt x="592" y="1051"/>
                  </a:lnTo>
                  <a:lnTo>
                    <a:pt x="704" y="1391"/>
                  </a:lnTo>
                  <a:lnTo>
                    <a:pt x="837" y="1295"/>
                  </a:lnTo>
                  <a:lnTo>
                    <a:pt x="694" y="850"/>
                  </a:lnTo>
                  <a:lnTo>
                    <a:pt x="464" y="919"/>
                  </a:lnTo>
                  <a:lnTo>
                    <a:pt x="407" y="669"/>
                  </a:lnTo>
                  <a:lnTo>
                    <a:pt x="630" y="709"/>
                  </a:lnTo>
                  <a:lnTo>
                    <a:pt x="751" y="504"/>
                  </a:lnTo>
                  <a:lnTo>
                    <a:pt x="682" y="398"/>
                  </a:lnTo>
                  <a:lnTo>
                    <a:pt x="590" y="558"/>
                  </a:lnTo>
                  <a:lnTo>
                    <a:pt x="439" y="527"/>
                  </a:lnTo>
                  <a:lnTo>
                    <a:pt x="589" y="181"/>
                  </a:lnTo>
                  <a:lnTo>
                    <a:pt x="522" y="0"/>
                  </a:lnTo>
                  <a:lnTo>
                    <a:pt x="333" y="424"/>
                  </a:lnTo>
                  <a:lnTo>
                    <a:pt x="0" y="5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rgbClr val="4D4F53"/>
                </a:solidFill>
              </a:endParaRPr>
            </a:p>
          </p:txBody>
        </p:sp>
        <p:sp>
          <p:nvSpPr>
            <p:cNvPr id="24" name="Freeform 6"/>
            <p:cNvSpPr>
              <a:spLocks/>
            </p:cNvSpPr>
            <p:nvPr/>
          </p:nvSpPr>
          <p:spPr bwMode="auto">
            <a:xfrm>
              <a:off x="4273550" y="2457450"/>
              <a:ext cx="1328737" cy="2921000"/>
            </a:xfrm>
            <a:custGeom>
              <a:avLst/>
              <a:gdLst>
                <a:gd name="T0" fmla="*/ 0 w 837"/>
                <a:gd name="T1" fmla="*/ 588 h 1840"/>
                <a:gd name="T2" fmla="*/ 167 w 837"/>
                <a:gd name="T3" fmla="*/ 1169 h 1840"/>
                <a:gd name="T4" fmla="*/ 191 w 837"/>
                <a:gd name="T5" fmla="*/ 1453 h 1840"/>
                <a:gd name="T6" fmla="*/ 21 w 837"/>
                <a:gd name="T7" fmla="*/ 1766 h 1840"/>
                <a:gd name="T8" fmla="*/ 69 w 837"/>
                <a:gd name="T9" fmla="*/ 1840 h 1840"/>
                <a:gd name="T10" fmla="*/ 223 w 837"/>
                <a:gd name="T11" fmla="*/ 1724 h 1840"/>
                <a:gd name="T12" fmla="*/ 351 w 837"/>
                <a:gd name="T13" fmla="*/ 1477 h 1840"/>
                <a:gd name="T14" fmla="*/ 336 w 837"/>
                <a:gd name="T15" fmla="*/ 1131 h 1840"/>
                <a:gd name="T16" fmla="*/ 592 w 837"/>
                <a:gd name="T17" fmla="*/ 1051 h 1840"/>
                <a:gd name="T18" fmla="*/ 704 w 837"/>
                <a:gd name="T19" fmla="*/ 1391 h 1840"/>
                <a:gd name="T20" fmla="*/ 837 w 837"/>
                <a:gd name="T21" fmla="*/ 1295 h 1840"/>
                <a:gd name="T22" fmla="*/ 694 w 837"/>
                <a:gd name="T23" fmla="*/ 850 h 1840"/>
                <a:gd name="T24" fmla="*/ 464 w 837"/>
                <a:gd name="T25" fmla="*/ 919 h 1840"/>
                <a:gd name="T26" fmla="*/ 407 w 837"/>
                <a:gd name="T27" fmla="*/ 669 h 1840"/>
                <a:gd name="T28" fmla="*/ 630 w 837"/>
                <a:gd name="T29" fmla="*/ 709 h 1840"/>
                <a:gd name="T30" fmla="*/ 751 w 837"/>
                <a:gd name="T31" fmla="*/ 504 h 1840"/>
                <a:gd name="T32" fmla="*/ 682 w 837"/>
                <a:gd name="T33" fmla="*/ 398 h 1840"/>
                <a:gd name="T34" fmla="*/ 590 w 837"/>
                <a:gd name="T35" fmla="*/ 558 h 1840"/>
                <a:gd name="T36" fmla="*/ 439 w 837"/>
                <a:gd name="T37" fmla="*/ 527 h 1840"/>
                <a:gd name="T38" fmla="*/ 589 w 837"/>
                <a:gd name="T39" fmla="*/ 181 h 1840"/>
                <a:gd name="T40" fmla="*/ 522 w 837"/>
                <a:gd name="T41" fmla="*/ 0 h 1840"/>
                <a:gd name="T42" fmla="*/ 333 w 837"/>
                <a:gd name="T43" fmla="*/ 424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37" h="1840">
                  <a:moveTo>
                    <a:pt x="0" y="588"/>
                  </a:moveTo>
                  <a:lnTo>
                    <a:pt x="167" y="1169"/>
                  </a:lnTo>
                  <a:lnTo>
                    <a:pt x="191" y="1453"/>
                  </a:lnTo>
                  <a:lnTo>
                    <a:pt x="21" y="1766"/>
                  </a:lnTo>
                  <a:lnTo>
                    <a:pt x="69" y="1840"/>
                  </a:lnTo>
                  <a:lnTo>
                    <a:pt x="223" y="1724"/>
                  </a:lnTo>
                  <a:lnTo>
                    <a:pt x="351" y="1477"/>
                  </a:lnTo>
                  <a:lnTo>
                    <a:pt x="336" y="1131"/>
                  </a:lnTo>
                  <a:lnTo>
                    <a:pt x="592" y="1051"/>
                  </a:lnTo>
                  <a:lnTo>
                    <a:pt x="704" y="1391"/>
                  </a:lnTo>
                  <a:lnTo>
                    <a:pt x="837" y="1295"/>
                  </a:lnTo>
                  <a:lnTo>
                    <a:pt x="694" y="850"/>
                  </a:lnTo>
                  <a:lnTo>
                    <a:pt x="464" y="919"/>
                  </a:lnTo>
                  <a:lnTo>
                    <a:pt x="407" y="669"/>
                  </a:lnTo>
                  <a:lnTo>
                    <a:pt x="630" y="709"/>
                  </a:lnTo>
                  <a:lnTo>
                    <a:pt x="751" y="504"/>
                  </a:lnTo>
                  <a:lnTo>
                    <a:pt x="682" y="398"/>
                  </a:lnTo>
                  <a:lnTo>
                    <a:pt x="590" y="558"/>
                  </a:lnTo>
                  <a:lnTo>
                    <a:pt x="439" y="527"/>
                  </a:lnTo>
                  <a:lnTo>
                    <a:pt x="589" y="181"/>
                  </a:lnTo>
                  <a:lnTo>
                    <a:pt x="522" y="0"/>
                  </a:lnTo>
                  <a:lnTo>
                    <a:pt x="333" y="42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rgbClr val="4D4F53"/>
                </a:solidFill>
              </a:endParaRPr>
            </a:p>
          </p:txBody>
        </p:sp>
        <p:sp>
          <p:nvSpPr>
            <p:cNvPr id="25" name="Oval 7"/>
            <p:cNvSpPr>
              <a:spLocks noChangeArrowheads="1"/>
            </p:cNvSpPr>
            <p:nvPr/>
          </p:nvSpPr>
          <p:spPr bwMode="auto">
            <a:xfrm>
              <a:off x="4233863" y="2592388"/>
              <a:ext cx="584200" cy="584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rgbClr val="4D4F53"/>
                </a:solidFill>
              </a:endParaRPr>
            </a:p>
          </p:txBody>
        </p:sp>
        <p:sp>
          <p:nvSpPr>
            <p:cNvPr id="26" name="Oval 8"/>
            <p:cNvSpPr>
              <a:spLocks noChangeArrowheads="1"/>
            </p:cNvSpPr>
            <p:nvPr/>
          </p:nvSpPr>
          <p:spPr bwMode="auto">
            <a:xfrm>
              <a:off x="5000625" y="725488"/>
              <a:ext cx="2973387" cy="2973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rgbClr val="4D4F53"/>
                </a:solidFill>
              </a:endParaRPr>
            </a:p>
          </p:txBody>
        </p:sp>
        <p:sp>
          <p:nvSpPr>
            <p:cNvPr id="27" name="Freeform 9"/>
            <p:cNvSpPr>
              <a:spLocks/>
            </p:cNvSpPr>
            <p:nvPr/>
          </p:nvSpPr>
          <p:spPr bwMode="auto">
            <a:xfrm>
              <a:off x="3709988" y="2147888"/>
              <a:ext cx="5268912" cy="3798888"/>
            </a:xfrm>
            <a:custGeom>
              <a:avLst/>
              <a:gdLst>
                <a:gd name="T0" fmla="*/ 49 w 3319"/>
                <a:gd name="T1" fmla="*/ 2393 h 2393"/>
                <a:gd name="T2" fmla="*/ 0 w 3319"/>
                <a:gd name="T3" fmla="*/ 2326 h 2393"/>
                <a:gd name="T4" fmla="*/ 3272 w 3319"/>
                <a:gd name="T5" fmla="*/ 0 h 2393"/>
                <a:gd name="T6" fmla="*/ 3319 w 3319"/>
                <a:gd name="T7" fmla="*/ 68 h 2393"/>
                <a:gd name="T8" fmla="*/ 49 w 3319"/>
                <a:gd name="T9" fmla="*/ 2393 h 2393"/>
              </a:gdLst>
              <a:ahLst/>
              <a:cxnLst>
                <a:cxn ang="0">
                  <a:pos x="T0" y="T1"/>
                </a:cxn>
                <a:cxn ang="0">
                  <a:pos x="T2" y="T3"/>
                </a:cxn>
                <a:cxn ang="0">
                  <a:pos x="T4" y="T5"/>
                </a:cxn>
                <a:cxn ang="0">
                  <a:pos x="T6" y="T7"/>
                </a:cxn>
                <a:cxn ang="0">
                  <a:pos x="T8" y="T9"/>
                </a:cxn>
              </a:cxnLst>
              <a:rect l="0" t="0" r="r" b="b"/>
              <a:pathLst>
                <a:path w="3319" h="2393">
                  <a:moveTo>
                    <a:pt x="49" y="2393"/>
                  </a:moveTo>
                  <a:lnTo>
                    <a:pt x="0" y="2326"/>
                  </a:lnTo>
                  <a:lnTo>
                    <a:pt x="3272" y="0"/>
                  </a:lnTo>
                  <a:lnTo>
                    <a:pt x="3319" y="68"/>
                  </a:lnTo>
                  <a:lnTo>
                    <a:pt x="49" y="23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rgbClr val="4D4F53"/>
                </a:solidFill>
              </a:endParaRPr>
            </a:p>
          </p:txBody>
        </p:sp>
      </p:grpSp>
      <p:grpSp>
        <p:nvGrpSpPr>
          <p:cNvPr id="28" name="Group 27"/>
          <p:cNvGrpSpPr/>
          <p:nvPr/>
        </p:nvGrpSpPr>
        <p:grpSpPr>
          <a:xfrm>
            <a:off x="6057245" y="3450693"/>
            <a:ext cx="551149" cy="567808"/>
            <a:chOff x="6196013" y="3200400"/>
            <a:chExt cx="895350" cy="1050925"/>
          </a:xfrm>
          <a:solidFill>
            <a:schemeClr val="bg1"/>
          </a:solidFill>
        </p:grpSpPr>
        <p:sp>
          <p:nvSpPr>
            <p:cNvPr id="29" name="Freeform 182"/>
            <p:cNvSpPr>
              <a:spLocks/>
            </p:cNvSpPr>
            <p:nvPr/>
          </p:nvSpPr>
          <p:spPr bwMode="auto">
            <a:xfrm>
              <a:off x="6316663" y="3321050"/>
              <a:ext cx="127000" cy="127000"/>
            </a:xfrm>
            <a:custGeom>
              <a:avLst/>
              <a:gdLst>
                <a:gd name="T0" fmla="*/ 27 w 40"/>
                <a:gd name="T1" fmla="*/ 40 h 40"/>
                <a:gd name="T2" fmla="*/ 40 w 40"/>
                <a:gd name="T3" fmla="*/ 27 h 40"/>
                <a:gd name="T4" fmla="*/ 17 w 40"/>
                <a:gd name="T5" fmla="*/ 3 h 40"/>
                <a:gd name="T6" fmla="*/ 3 w 40"/>
                <a:gd name="T7" fmla="*/ 3 h 40"/>
                <a:gd name="T8" fmla="*/ 3 w 40"/>
                <a:gd name="T9" fmla="*/ 17 h 40"/>
                <a:gd name="T10" fmla="*/ 27 w 40"/>
                <a:gd name="T11" fmla="*/ 40 h 40"/>
              </a:gdLst>
              <a:ahLst/>
              <a:cxnLst>
                <a:cxn ang="0">
                  <a:pos x="T0" y="T1"/>
                </a:cxn>
                <a:cxn ang="0">
                  <a:pos x="T2" y="T3"/>
                </a:cxn>
                <a:cxn ang="0">
                  <a:pos x="T4" y="T5"/>
                </a:cxn>
                <a:cxn ang="0">
                  <a:pos x="T6" y="T7"/>
                </a:cxn>
                <a:cxn ang="0">
                  <a:pos x="T8" y="T9"/>
                </a:cxn>
                <a:cxn ang="0">
                  <a:pos x="T10" y="T11"/>
                </a:cxn>
              </a:cxnLst>
              <a:rect l="0" t="0" r="r" b="b"/>
              <a:pathLst>
                <a:path w="40" h="40">
                  <a:moveTo>
                    <a:pt x="27" y="40"/>
                  </a:moveTo>
                  <a:cubicBezTo>
                    <a:pt x="31" y="36"/>
                    <a:pt x="35" y="31"/>
                    <a:pt x="40" y="27"/>
                  </a:cubicBezTo>
                  <a:cubicBezTo>
                    <a:pt x="17" y="3"/>
                    <a:pt x="17" y="3"/>
                    <a:pt x="17" y="3"/>
                  </a:cubicBezTo>
                  <a:cubicBezTo>
                    <a:pt x="13" y="0"/>
                    <a:pt x="7" y="0"/>
                    <a:pt x="3" y="3"/>
                  </a:cubicBezTo>
                  <a:cubicBezTo>
                    <a:pt x="0" y="7"/>
                    <a:pt x="0" y="13"/>
                    <a:pt x="3" y="17"/>
                  </a:cubicBezTo>
                  <a:lnTo>
                    <a:pt x="2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rgbClr val="4D4F53"/>
                </a:solidFill>
              </a:endParaRPr>
            </a:p>
          </p:txBody>
        </p:sp>
        <p:sp>
          <p:nvSpPr>
            <p:cNvPr id="30" name="Freeform 183"/>
            <p:cNvSpPr>
              <a:spLocks/>
            </p:cNvSpPr>
            <p:nvPr/>
          </p:nvSpPr>
          <p:spPr bwMode="auto">
            <a:xfrm>
              <a:off x="6615113" y="3200400"/>
              <a:ext cx="60325" cy="130175"/>
            </a:xfrm>
            <a:custGeom>
              <a:avLst/>
              <a:gdLst>
                <a:gd name="T0" fmla="*/ 9 w 19"/>
                <a:gd name="T1" fmla="*/ 41 h 41"/>
                <a:gd name="T2" fmla="*/ 10 w 19"/>
                <a:gd name="T3" fmla="*/ 41 h 41"/>
                <a:gd name="T4" fmla="*/ 19 w 19"/>
                <a:gd name="T5" fmla="*/ 41 h 41"/>
                <a:gd name="T6" fmla="*/ 19 w 19"/>
                <a:gd name="T7" fmla="*/ 10 h 41"/>
                <a:gd name="T8" fmla="*/ 9 w 19"/>
                <a:gd name="T9" fmla="*/ 0 h 41"/>
                <a:gd name="T10" fmla="*/ 0 w 19"/>
                <a:gd name="T11" fmla="*/ 10 h 41"/>
                <a:gd name="T12" fmla="*/ 0 w 19"/>
                <a:gd name="T13" fmla="*/ 41 h 41"/>
                <a:gd name="T14" fmla="*/ 9 w 19"/>
                <a:gd name="T15" fmla="*/ 41 h 41"/>
                <a:gd name="T16" fmla="*/ 9 w 19"/>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41">
                  <a:moveTo>
                    <a:pt x="9" y="41"/>
                  </a:moveTo>
                  <a:cubicBezTo>
                    <a:pt x="9" y="41"/>
                    <a:pt x="9" y="41"/>
                    <a:pt x="10" y="41"/>
                  </a:cubicBezTo>
                  <a:cubicBezTo>
                    <a:pt x="13" y="41"/>
                    <a:pt x="16" y="41"/>
                    <a:pt x="19" y="41"/>
                  </a:cubicBezTo>
                  <a:cubicBezTo>
                    <a:pt x="19" y="10"/>
                    <a:pt x="19" y="10"/>
                    <a:pt x="19" y="10"/>
                  </a:cubicBezTo>
                  <a:cubicBezTo>
                    <a:pt x="19" y="4"/>
                    <a:pt x="14" y="0"/>
                    <a:pt x="9" y="0"/>
                  </a:cubicBezTo>
                  <a:cubicBezTo>
                    <a:pt x="4" y="0"/>
                    <a:pt x="0" y="4"/>
                    <a:pt x="0" y="10"/>
                  </a:cubicBezTo>
                  <a:cubicBezTo>
                    <a:pt x="0" y="41"/>
                    <a:pt x="0" y="41"/>
                    <a:pt x="0" y="41"/>
                  </a:cubicBezTo>
                  <a:cubicBezTo>
                    <a:pt x="3" y="41"/>
                    <a:pt x="6" y="41"/>
                    <a:pt x="9" y="41"/>
                  </a:cubicBezTo>
                  <a:cubicBezTo>
                    <a:pt x="9" y="41"/>
                    <a:pt x="9" y="41"/>
                    <a:pt x="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rgbClr val="4D4F53"/>
                </a:solidFill>
              </a:endParaRPr>
            </a:p>
          </p:txBody>
        </p:sp>
        <p:sp>
          <p:nvSpPr>
            <p:cNvPr id="31" name="Freeform 184"/>
            <p:cNvSpPr>
              <a:spLocks/>
            </p:cNvSpPr>
            <p:nvPr/>
          </p:nvSpPr>
          <p:spPr bwMode="auto">
            <a:xfrm>
              <a:off x="6843713" y="3321050"/>
              <a:ext cx="130175" cy="127000"/>
            </a:xfrm>
            <a:custGeom>
              <a:avLst/>
              <a:gdLst>
                <a:gd name="T0" fmla="*/ 13 w 41"/>
                <a:gd name="T1" fmla="*/ 40 h 40"/>
                <a:gd name="T2" fmla="*/ 37 w 41"/>
                <a:gd name="T3" fmla="*/ 17 h 40"/>
                <a:gd name="T4" fmla="*/ 37 w 41"/>
                <a:gd name="T5" fmla="*/ 3 h 40"/>
                <a:gd name="T6" fmla="*/ 24 w 41"/>
                <a:gd name="T7" fmla="*/ 3 h 40"/>
                <a:gd name="T8" fmla="*/ 0 w 41"/>
                <a:gd name="T9" fmla="*/ 27 h 40"/>
                <a:gd name="T10" fmla="*/ 13 w 41"/>
                <a:gd name="T11" fmla="*/ 40 h 40"/>
              </a:gdLst>
              <a:ahLst/>
              <a:cxnLst>
                <a:cxn ang="0">
                  <a:pos x="T0" y="T1"/>
                </a:cxn>
                <a:cxn ang="0">
                  <a:pos x="T2" y="T3"/>
                </a:cxn>
                <a:cxn ang="0">
                  <a:pos x="T4" y="T5"/>
                </a:cxn>
                <a:cxn ang="0">
                  <a:pos x="T6" y="T7"/>
                </a:cxn>
                <a:cxn ang="0">
                  <a:pos x="T8" y="T9"/>
                </a:cxn>
                <a:cxn ang="0">
                  <a:pos x="T10" y="T11"/>
                </a:cxn>
              </a:cxnLst>
              <a:rect l="0" t="0" r="r" b="b"/>
              <a:pathLst>
                <a:path w="41" h="40">
                  <a:moveTo>
                    <a:pt x="13" y="40"/>
                  </a:moveTo>
                  <a:cubicBezTo>
                    <a:pt x="37" y="17"/>
                    <a:pt x="37" y="17"/>
                    <a:pt x="37" y="17"/>
                  </a:cubicBezTo>
                  <a:cubicBezTo>
                    <a:pt x="41" y="13"/>
                    <a:pt x="41" y="7"/>
                    <a:pt x="37" y="3"/>
                  </a:cubicBezTo>
                  <a:cubicBezTo>
                    <a:pt x="33" y="0"/>
                    <a:pt x="27" y="0"/>
                    <a:pt x="24" y="3"/>
                  </a:cubicBezTo>
                  <a:cubicBezTo>
                    <a:pt x="0" y="27"/>
                    <a:pt x="0" y="27"/>
                    <a:pt x="0" y="27"/>
                  </a:cubicBezTo>
                  <a:cubicBezTo>
                    <a:pt x="5" y="31"/>
                    <a:pt x="9" y="36"/>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rgbClr val="4D4F53"/>
                </a:solidFill>
              </a:endParaRPr>
            </a:p>
          </p:txBody>
        </p:sp>
        <p:sp>
          <p:nvSpPr>
            <p:cNvPr id="32" name="Freeform 185"/>
            <p:cNvSpPr>
              <a:spLocks/>
            </p:cNvSpPr>
            <p:nvPr/>
          </p:nvSpPr>
          <p:spPr bwMode="auto">
            <a:xfrm>
              <a:off x="6196013" y="3619500"/>
              <a:ext cx="136525" cy="60325"/>
            </a:xfrm>
            <a:custGeom>
              <a:avLst/>
              <a:gdLst>
                <a:gd name="T0" fmla="*/ 42 w 43"/>
                <a:gd name="T1" fmla="*/ 13 h 19"/>
                <a:gd name="T2" fmla="*/ 43 w 43"/>
                <a:gd name="T3" fmla="*/ 0 h 19"/>
                <a:gd name="T4" fmla="*/ 10 w 43"/>
                <a:gd name="T5" fmla="*/ 0 h 19"/>
                <a:gd name="T6" fmla="*/ 0 w 43"/>
                <a:gd name="T7" fmla="*/ 9 h 19"/>
                <a:gd name="T8" fmla="*/ 10 w 43"/>
                <a:gd name="T9" fmla="*/ 19 h 19"/>
                <a:gd name="T10" fmla="*/ 42 w 43"/>
                <a:gd name="T11" fmla="*/ 19 h 19"/>
                <a:gd name="T12" fmla="*/ 42 w 43"/>
                <a:gd name="T13" fmla="*/ 13 h 19"/>
              </a:gdLst>
              <a:ahLst/>
              <a:cxnLst>
                <a:cxn ang="0">
                  <a:pos x="T0" y="T1"/>
                </a:cxn>
                <a:cxn ang="0">
                  <a:pos x="T2" y="T3"/>
                </a:cxn>
                <a:cxn ang="0">
                  <a:pos x="T4" y="T5"/>
                </a:cxn>
                <a:cxn ang="0">
                  <a:pos x="T6" y="T7"/>
                </a:cxn>
                <a:cxn ang="0">
                  <a:pos x="T8" y="T9"/>
                </a:cxn>
                <a:cxn ang="0">
                  <a:pos x="T10" y="T11"/>
                </a:cxn>
                <a:cxn ang="0">
                  <a:pos x="T12" y="T13"/>
                </a:cxn>
              </a:cxnLst>
              <a:rect l="0" t="0" r="r" b="b"/>
              <a:pathLst>
                <a:path w="43" h="19">
                  <a:moveTo>
                    <a:pt x="42" y="13"/>
                  </a:moveTo>
                  <a:cubicBezTo>
                    <a:pt x="42" y="9"/>
                    <a:pt x="42" y="4"/>
                    <a:pt x="43" y="0"/>
                  </a:cubicBezTo>
                  <a:cubicBezTo>
                    <a:pt x="10" y="0"/>
                    <a:pt x="10" y="0"/>
                    <a:pt x="10" y="0"/>
                  </a:cubicBezTo>
                  <a:cubicBezTo>
                    <a:pt x="4" y="0"/>
                    <a:pt x="0" y="4"/>
                    <a:pt x="0" y="9"/>
                  </a:cubicBezTo>
                  <a:cubicBezTo>
                    <a:pt x="0" y="14"/>
                    <a:pt x="4" y="19"/>
                    <a:pt x="10" y="19"/>
                  </a:cubicBezTo>
                  <a:cubicBezTo>
                    <a:pt x="42" y="19"/>
                    <a:pt x="42" y="19"/>
                    <a:pt x="42" y="19"/>
                  </a:cubicBezTo>
                  <a:cubicBezTo>
                    <a:pt x="42" y="17"/>
                    <a:pt x="42" y="15"/>
                    <a:pt x="4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rgbClr val="4D4F53"/>
                </a:solidFill>
              </a:endParaRPr>
            </a:p>
          </p:txBody>
        </p:sp>
        <p:sp>
          <p:nvSpPr>
            <p:cNvPr id="33" name="Freeform 186"/>
            <p:cNvSpPr>
              <a:spLocks/>
            </p:cNvSpPr>
            <p:nvPr/>
          </p:nvSpPr>
          <p:spPr bwMode="auto">
            <a:xfrm>
              <a:off x="6958013" y="3619500"/>
              <a:ext cx="133350" cy="60325"/>
            </a:xfrm>
            <a:custGeom>
              <a:avLst/>
              <a:gdLst>
                <a:gd name="T0" fmla="*/ 33 w 42"/>
                <a:gd name="T1" fmla="*/ 0 h 19"/>
                <a:gd name="T2" fmla="*/ 0 w 42"/>
                <a:gd name="T3" fmla="*/ 0 h 19"/>
                <a:gd name="T4" fmla="*/ 0 w 42"/>
                <a:gd name="T5" fmla="*/ 13 h 19"/>
                <a:gd name="T6" fmla="*/ 0 w 42"/>
                <a:gd name="T7" fmla="*/ 19 h 19"/>
                <a:gd name="T8" fmla="*/ 33 w 42"/>
                <a:gd name="T9" fmla="*/ 19 h 19"/>
                <a:gd name="T10" fmla="*/ 42 w 42"/>
                <a:gd name="T11" fmla="*/ 9 h 19"/>
                <a:gd name="T12" fmla="*/ 33 w 42"/>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42" h="19">
                  <a:moveTo>
                    <a:pt x="33" y="0"/>
                  </a:moveTo>
                  <a:cubicBezTo>
                    <a:pt x="0" y="0"/>
                    <a:pt x="0" y="0"/>
                    <a:pt x="0" y="0"/>
                  </a:cubicBezTo>
                  <a:cubicBezTo>
                    <a:pt x="0" y="4"/>
                    <a:pt x="0" y="9"/>
                    <a:pt x="0" y="13"/>
                  </a:cubicBezTo>
                  <a:cubicBezTo>
                    <a:pt x="0" y="15"/>
                    <a:pt x="0" y="17"/>
                    <a:pt x="0" y="19"/>
                  </a:cubicBezTo>
                  <a:cubicBezTo>
                    <a:pt x="33" y="19"/>
                    <a:pt x="33" y="19"/>
                    <a:pt x="33" y="19"/>
                  </a:cubicBezTo>
                  <a:cubicBezTo>
                    <a:pt x="38" y="19"/>
                    <a:pt x="42" y="14"/>
                    <a:pt x="42" y="9"/>
                  </a:cubicBezTo>
                  <a:cubicBezTo>
                    <a:pt x="42" y="4"/>
                    <a:pt x="38" y="0"/>
                    <a:pt x="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rgbClr val="4D4F53"/>
                </a:solidFill>
              </a:endParaRPr>
            </a:p>
          </p:txBody>
        </p:sp>
        <p:sp>
          <p:nvSpPr>
            <p:cNvPr id="34" name="Freeform 187"/>
            <p:cNvSpPr>
              <a:spLocks/>
            </p:cNvSpPr>
            <p:nvPr/>
          </p:nvSpPr>
          <p:spPr bwMode="auto">
            <a:xfrm>
              <a:off x="6865938" y="3863975"/>
              <a:ext cx="107950" cy="114300"/>
            </a:xfrm>
            <a:custGeom>
              <a:avLst/>
              <a:gdLst>
                <a:gd name="T0" fmla="*/ 11 w 34"/>
                <a:gd name="T1" fmla="*/ 0 h 36"/>
                <a:gd name="T2" fmla="*/ 0 w 34"/>
                <a:gd name="T3" fmla="*/ 15 h 36"/>
                <a:gd name="T4" fmla="*/ 17 w 34"/>
                <a:gd name="T5" fmla="*/ 32 h 36"/>
                <a:gd name="T6" fmla="*/ 30 w 34"/>
                <a:gd name="T7" fmla="*/ 32 h 36"/>
                <a:gd name="T8" fmla="*/ 30 w 34"/>
                <a:gd name="T9" fmla="*/ 19 h 36"/>
                <a:gd name="T10" fmla="*/ 11 w 34"/>
                <a:gd name="T11" fmla="*/ 0 h 36"/>
              </a:gdLst>
              <a:ahLst/>
              <a:cxnLst>
                <a:cxn ang="0">
                  <a:pos x="T0" y="T1"/>
                </a:cxn>
                <a:cxn ang="0">
                  <a:pos x="T2" y="T3"/>
                </a:cxn>
                <a:cxn ang="0">
                  <a:pos x="T4" y="T5"/>
                </a:cxn>
                <a:cxn ang="0">
                  <a:pos x="T6" y="T7"/>
                </a:cxn>
                <a:cxn ang="0">
                  <a:pos x="T8" y="T9"/>
                </a:cxn>
                <a:cxn ang="0">
                  <a:pos x="T10" y="T11"/>
                </a:cxn>
              </a:cxnLst>
              <a:rect l="0" t="0" r="r" b="b"/>
              <a:pathLst>
                <a:path w="34" h="36">
                  <a:moveTo>
                    <a:pt x="11" y="0"/>
                  </a:moveTo>
                  <a:cubicBezTo>
                    <a:pt x="7" y="6"/>
                    <a:pt x="3" y="10"/>
                    <a:pt x="0" y="15"/>
                  </a:cubicBezTo>
                  <a:cubicBezTo>
                    <a:pt x="17" y="32"/>
                    <a:pt x="17" y="32"/>
                    <a:pt x="17" y="32"/>
                  </a:cubicBezTo>
                  <a:cubicBezTo>
                    <a:pt x="20" y="36"/>
                    <a:pt x="26" y="36"/>
                    <a:pt x="30" y="32"/>
                  </a:cubicBezTo>
                  <a:cubicBezTo>
                    <a:pt x="34" y="28"/>
                    <a:pt x="34" y="22"/>
                    <a:pt x="30" y="19"/>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rgbClr val="4D4F53"/>
                </a:solidFill>
              </a:endParaRPr>
            </a:p>
          </p:txBody>
        </p:sp>
        <p:sp>
          <p:nvSpPr>
            <p:cNvPr id="35" name="Freeform 188"/>
            <p:cNvSpPr>
              <a:spLocks/>
            </p:cNvSpPr>
            <p:nvPr/>
          </p:nvSpPr>
          <p:spPr bwMode="auto">
            <a:xfrm>
              <a:off x="6316663" y="3863975"/>
              <a:ext cx="107950" cy="114300"/>
            </a:xfrm>
            <a:custGeom>
              <a:avLst/>
              <a:gdLst>
                <a:gd name="T0" fmla="*/ 3 w 34"/>
                <a:gd name="T1" fmla="*/ 19 h 36"/>
                <a:gd name="T2" fmla="*/ 3 w 34"/>
                <a:gd name="T3" fmla="*/ 32 h 36"/>
                <a:gd name="T4" fmla="*/ 17 w 34"/>
                <a:gd name="T5" fmla="*/ 32 h 36"/>
                <a:gd name="T6" fmla="*/ 34 w 34"/>
                <a:gd name="T7" fmla="*/ 15 h 36"/>
                <a:gd name="T8" fmla="*/ 22 w 34"/>
                <a:gd name="T9" fmla="*/ 0 h 36"/>
                <a:gd name="T10" fmla="*/ 3 w 34"/>
                <a:gd name="T11" fmla="*/ 19 h 36"/>
              </a:gdLst>
              <a:ahLst/>
              <a:cxnLst>
                <a:cxn ang="0">
                  <a:pos x="T0" y="T1"/>
                </a:cxn>
                <a:cxn ang="0">
                  <a:pos x="T2" y="T3"/>
                </a:cxn>
                <a:cxn ang="0">
                  <a:pos x="T4" y="T5"/>
                </a:cxn>
                <a:cxn ang="0">
                  <a:pos x="T6" y="T7"/>
                </a:cxn>
                <a:cxn ang="0">
                  <a:pos x="T8" y="T9"/>
                </a:cxn>
                <a:cxn ang="0">
                  <a:pos x="T10" y="T11"/>
                </a:cxn>
              </a:cxnLst>
              <a:rect l="0" t="0" r="r" b="b"/>
              <a:pathLst>
                <a:path w="34" h="36">
                  <a:moveTo>
                    <a:pt x="3" y="19"/>
                  </a:moveTo>
                  <a:cubicBezTo>
                    <a:pt x="0" y="22"/>
                    <a:pt x="0" y="28"/>
                    <a:pt x="3" y="32"/>
                  </a:cubicBezTo>
                  <a:cubicBezTo>
                    <a:pt x="7" y="36"/>
                    <a:pt x="13" y="36"/>
                    <a:pt x="17" y="32"/>
                  </a:cubicBezTo>
                  <a:cubicBezTo>
                    <a:pt x="34" y="15"/>
                    <a:pt x="34" y="15"/>
                    <a:pt x="34" y="15"/>
                  </a:cubicBezTo>
                  <a:cubicBezTo>
                    <a:pt x="30" y="10"/>
                    <a:pt x="26" y="6"/>
                    <a:pt x="22" y="0"/>
                  </a:cubicBezTo>
                  <a:lnTo>
                    <a:pt x="3"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rgbClr val="4D4F53"/>
                </a:solidFill>
              </a:endParaRPr>
            </a:p>
          </p:txBody>
        </p:sp>
        <p:sp>
          <p:nvSpPr>
            <p:cNvPr id="36" name="Freeform 189"/>
            <p:cNvSpPr>
              <a:spLocks noEditPoints="1"/>
            </p:cNvSpPr>
            <p:nvPr/>
          </p:nvSpPr>
          <p:spPr bwMode="auto">
            <a:xfrm>
              <a:off x="6370638" y="3387725"/>
              <a:ext cx="546100" cy="669925"/>
            </a:xfrm>
            <a:custGeom>
              <a:avLst/>
              <a:gdLst>
                <a:gd name="T0" fmla="*/ 155 w 172"/>
                <a:gd name="T1" fmla="*/ 34 h 211"/>
                <a:gd name="T2" fmla="*/ 117 w 172"/>
                <a:gd name="T3" fmla="*/ 5 h 211"/>
                <a:gd name="T4" fmla="*/ 95 w 172"/>
                <a:gd name="T5" fmla="*/ 0 h 211"/>
                <a:gd name="T6" fmla="*/ 95 w 172"/>
                <a:gd name="T7" fmla="*/ 0 h 211"/>
                <a:gd name="T8" fmla="*/ 86 w 172"/>
                <a:gd name="T9" fmla="*/ 0 h 211"/>
                <a:gd name="T10" fmla="*/ 86 w 172"/>
                <a:gd name="T11" fmla="*/ 0 h 211"/>
                <a:gd name="T12" fmla="*/ 78 w 172"/>
                <a:gd name="T13" fmla="*/ 0 h 211"/>
                <a:gd name="T14" fmla="*/ 77 w 172"/>
                <a:gd name="T15" fmla="*/ 0 h 211"/>
                <a:gd name="T16" fmla="*/ 55 w 172"/>
                <a:gd name="T17" fmla="*/ 5 h 211"/>
                <a:gd name="T18" fmla="*/ 18 w 172"/>
                <a:gd name="T19" fmla="*/ 34 h 211"/>
                <a:gd name="T20" fmla="*/ 6 w 172"/>
                <a:gd name="T21" fmla="*/ 121 h 211"/>
                <a:gd name="T22" fmla="*/ 36 w 172"/>
                <a:gd name="T23" fmla="*/ 162 h 211"/>
                <a:gd name="T24" fmla="*/ 41 w 172"/>
                <a:gd name="T25" fmla="*/ 189 h 211"/>
                <a:gd name="T26" fmla="*/ 41 w 172"/>
                <a:gd name="T27" fmla="*/ 190 h 211"/>
                <a:gd name="T28" fmla="*/ 41 w 172"/>
                <a:gd name="T29" fmla="*/ 190 h 211"/>
                <a:gd name="T30" fmla="*/ 110 w 172"/>
                <a:gd name="T31" fmla="*/ 211 h 211"/>
                <a:gd name="T32" fmla="*/ 131 w 172"/>
                <a:gd name="T33" fmla="*/ 190 h 211"/>
                <a:gd name="T34" fmla="*/ 131 w 172"/>
                <a:gd name="T35" fmla="*/ 189 h 211"/>
                <a:gd name="T36" fmla="*/ 133 w 172"/>
                <a:gd name="T37" fmla="*/ 168 h 211"/>
                <a:gd name="T38" fmla="*/ 143 w 172"/>
                <a:gd name="T39" fmla="*/ 154 h 211"/>
                <a:gd name="T40" fmla="*/ 172 w 172"/>
                <a:gd name="T41" fmla="*/ 86 h 211"/>
                <a:gd name="T42" fmla="*/ 134 w 172"/>
                <a:gd name="T43" fmla="*/ 142 h 211"/>
                <a:gd name="T44" fmla="*/ 119 w 172"/>
                <a:gd name="T45" fmla="*/ 166 h 211"/>
                <a:gd name="T46" fmla="*/ 117 w 172"/>
                <a:gd name="T47" fmla="*/ 190 h 211"/>
                <a:gd name="T48" fmla="*/ 62 w 172"/>
                <a:gd name="T49" fmla="*/ 196 h 211"/>
                <a:gd name="T50" fmla="*/ 56 w 172"/>
                <a:gd name="T51" fmla="*/ 190 h 211"/>
                <a:gd name="T52" fmla="*/ 54 w 172"/>
                <a:gd name="T53" fmla="*/ 166 h 211"/>
                <a:gd name="T54" fmla="*/ 40 w 172"/>
                <a:gd name="T55" fmla="*/ 144 h 211"/>
                <a:gd name="T56" fmla="*/ 15 w 172"/>
                <a:gd name="T57" fmla="*/ 86 h 211"/>
                <a:gd name="T58" fmla="*/ 66 w 172"/>
                <a:gd name="T59" fmla="*/ 17 h 211"/>
                <a:gd name="T60" fmla="*/ 79 w 172"/>
                <a:gd name="T61" fmla="*/ 15 h 211"/>
                <a:gd name="T62" fmla="*/ 79 w 172"/>
                <a:gd name="T63" fmla="*/ 15 h 211"/>
                <a:gd name="T64" fmla="*/ 86 w 172"/>
                <a:gd name="T65" fmla="*/ 14 h 211"/>
                <a:gd name="T66" fmla="*/ 93 w 172"/>
                <a:gd name="T67" fmla="*/ 15 h 211"/>
                <a:gd name="T68" fmla="*/ 94 w 172"/>
                <a:gd name="T69" fmla="*/ 15 h 211"/>
                <a:gd name="T70" fmla="*/ 105 w 172"/>
                <a:gd name="T71" fmla="*/ 17 h 211"/>
                <a:gd name="T72" fmla="*/ 143 w 172"/>
                <a:gd name="T73" fmla="*/ 43 h 211"/>
                <a:gd name="T74" fmla="*/ 153 w 172"/>
                <a:gd name="T75" fmla="*/ 11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2" h="211">
                  <a:moveTo>
                    <a:pt x="172" y="86"/>
                  </a:moveTo>
                  <a:cubicBezTo>
                    <a:pt x="172" y="67"/>
                    <a:pt x="166" y="49"/>
                    <a:pt x="155" y="34"/>
                  </a:cubicBezTo>
                  <a:cubicBezTo>
                    <a:pt x="145" y="21"/>
                    <a:pt x="132" y="12"/>
                    <a:pt x="117" y="6"/>
                  </a:cubicBezTo>
                  <a:cubicBezTo>
                    <a:pt x="117" y="5"/>
                    <a:pt x="117" y="5"/>
                    <a:pt x="117" y="5"/>
                  </a:cubicBezTo>
                  <a:cubicBezTo>
                    <a:pt x="111" y="3"/>
                    <a:pt x="111" y="3"/>
                    <a:pt x="111" y="3"/>
                  </a:cubicBezTo>
                  <a:cubicBezTo>
                    <a:pt x="106" y="2"/>
                    <a:pt x="101" y="1"/>
                    <a:pt x="95" y="0"/>
                  </a:cubicBezTo>
                  <a:cubicBezTo>
                    <a:pt x="95" y="0"/>
                    <a:pt x="95" y="0"/>
                    <a:pt x="95" y="0"/>
                  </a:cubicBezTo>
                  <a:cubicBezTo>
                    <a:pt x="95" y="0"/>
                    <a:pt x="95" y="0"/>
                    <a:pt x="95" y="0"/>
                  </a:cubicBezTo>
                  <a:cubicBezTo>
                    <a:pt x="95" y="0"/>
                    <a:pt x="95" y="0"/>
                    <a:pt x="95" y="0"/>
                  </a:cubicBezTo>
                  <a:cubicBezTo>
                    <a:pt x="92" y="0"/>
                    <a:pt x="89" y="0"/>
                    <a:pt x="86" y="0"/>
                  </a:cubicBezTo>
                  <a:cubicBezTo>
                    <a:pt x="86" y="0"/>
                    <a:pt x="86" y="0"/>
                    <a:pt x="86" y="0"/>
                  </a:cubicBezTo>
                  <a:cubicBezTo>
                    <a:pt x="86" y="0"/>
                    <a:pt x="86" y="0"/>
                    <a:pt x="86" y="0"/>
                  </a:cubicBezTo>
                  <a:cubicBezTo>
                    <a:pt x="86" y="0"/>
                    <a:pt x="86" y="0"/>
                    <a:pt x="86" y="0"/>
                  </a:cubicBezTo>
                  <a:cubicBezTo>
                    <a:pt x="83" y="0"/>
                    <a:pt x="81" y="0"/>
                    <a:pt x="78" y="0"/>
                  </a:cubicBezTo>
                  <a:cubicBezTo>
                    <a:pt x="78" y="0"/>
                    <a:pt x="78" y="0"/>
                    <a:pt x="78" y="0"/>
                  </a:cubicBezTo>
                  <a:cubicBezTo>
                    <a:pt x="77" y="0"/>
                    <a:pt x="77" y="0"/>
                    <a:pt x="77" y="0"/>
                  </a:cubicBezTo>
                  <a:cubicBezTo>
                    <a:pt x="72" y="1"/>
                    <a:pt x="67" y="2"/>
                    <a:pt x="62" y="3"/>
                  </a:cubicBezTo>
                  <a:cubicBezTo>
                    <a:pt x="55" y="5"/>
                    <a:pt x="55" y="5"/>
                    <a:pt x="55" y="5"/>
                  </a:cubicBezTo>
                  <a:cubicBezTo>
                    <a:pt x="56" y="6"/>
                    <a:pt x="56" y="6"/>
                    <a:pt x="56" y="6"/>
                  </a:cubicBezTo>
                  <a:cubicBezTo>
                    <a:pt x="40" y="11"/>
                    <a:pt x="27" y="21"/>
                    <a:pt x="18" y="34"/>
                  </a:cubicBezTo>
                  <a:cubicBezTo>
                    <a:pt x="7" y="49"/>
                    <a:pt x="0" y="67"/>
                    <a:pt x="0" y="86"/>
                  </a:cubicBezTo>
                  <a:cubicBezTo>
                    <a:pt x="0" y="100"/>
                    <a:pt x="3" y="112"/>
                    <a:pt x="6" y="121"/>
                  </a:cubicBezTo>
                  <a:cubicBezTo>
                    <a:pt x="12" y="135"/>
                    <a:pt x="21" y="145"/>
                    <a:pt x="28" y="152"/>
                  </a:cubicBezTo>
                  <a:cubicBezTo>
                    <a:pt x="31" y="156"/>
                    <a:pt x="34" y="159"/>
                    <a:pt x="36" y="162"/>
                  </a:cubicBezTo>
                  <a:cubicBezTo>
                    <a:pt x="38" y="165"/>
                    <a:pt x="39" y="167"/>
                    <a:pt x="40" y="168"/>
                  </a:cubicBezTo>
                  <a:cubicBezTo>
                    <a:pt x="41" y="176"/>
                    <a:pt x="41" y="186"/>
                    <a:pt x="41" y="189"/>
                  </a:cubicBezTo>
                  <a:cubicBezTo>
                    <a:pt x="41" y="189"/>
                    <a:pt x="41" y="189"/>
                    <a:pt x="41" y="189"/>
                  </a:cubicBezTo>
                  <a:cubicBezTo>
                    <a:pt x="41" y="190"/>
                    <a:pt x="41" y="190"/>
                    <a:pt x="41" y="190"/>
                  </a:cubicBezTo>
                  <a:cubicBezTo>
                    <a:pt x="41" y="190"/>
                    <a:pt x="41" y="190"/>
                    <a:pt x="41" y="190"/>
                  </a:cubicBezTo>
                  <a:cubicBezTo>
                    <a:pt x="41" y="190"/>
                    <a:pt x="41" y="190"/>
                    <a:pt x="41" y="190"/>
                  </a:cubicBezTo>
                  <a:cubicBezTo>
                    <a:pt x="41" y="201"/>
                    <a:pt x="51" y="210"/>
                    <a:pt x="62" y="211"/>
                  </a:cubicBezTo>
                  <a:cubicBezTo>
                    <a:pt x="110" y="211"/>
                    <a:pt x="110" y="211"/>
                    <a:pt x="110" y="211"/>
                  </a:cubicBezTo>
                  <a:cubicBezTo>
                    <a:pt x="122" y="210"/>
                    <a:pt x="131" y="201"/>
                    <a:pt x="131" y="190"/>
                  </a:cubicBezTo>
                  <a:cubicBezTo>
                    <a:pt x="131" y="190"/>
                    <a:pt x="131" y="190"/>
                    <a:pt x="131" y="190"/>
                  </a:cubicBezTo>
                  <a:cubicBezTo>
                    <a:pt x="131" y="190"/>
                    <a:pt x="131" y="190"/>
                    <a:pt x="131" y="190"/>
                  </a:cubicBezTo>
                  <a:cubicBezTo>
                    <a:pt x="131" y="189"/>
                    <a:pt x="131" y="189"/>
                    <a:pt x="131" y="189"/>
                  </a:cubicBezTo>
                  <a:cubicBezTo>
                    <a:pt x="131" y="189"/>
                    <a:pt x="131" y="189"/>
                    <a:pt x="131" y="189"/>
                  </a:cubicBezTo>
                  <a:cubicBezTo>
                    <a:pt x="131" y="186"/>
                    <a:pt x="131" y="176"/>
                    <a:pt x="133" y="168"/>
                  </a:cubicBezTo>
                  <a:cubicBezTo>
                    <a:pt x="133" y="167"/>
                    <a:pt x="134" y="166"/>
                    <a:pt x="135" y="164"/>
                  </a:cubicBezTo>
                  <a:cubicBezTo>
                    <a:pt x="136" y="162"/>
                    <a:pt x="139" y="158"/>
                    <a:pt x="143" y="154"/>
                  </a:cubicBezTo>
                  <a:cubicBezTo>
                    <a:pt x="149" y="148"/>
                    <a:pt x="156" y="140"/>
                    <a:pt x="162" y="130"/>
                  </a:cubicBezTo>
                  <a:cubicBezTo>
                    <a:pt x="168" y="119"/>
                    <a:pt x="172" y="105"/>
                    <a:pt x="172" y="86"/>
                  </a:cubicBezTo>
                  <a:close/>
                  <a:moveTo>
                    <a:pt x="153" y="116"/>
                  </a:moveTo>
                  <a:cubicBezTo>
                    <a:pt x="148" y="127"/>
                    <a:pt x="141" y="135"/>
                    <a:pt x="134" y="142"/>
                  </a:cubicBezTo>
                  <a:cubicBezTo>
                    <a:pt x="131" y="146"/>
                    <a:pt x="128" y="149"/>
                    <a:pt x="125" y="153"/>
                  </a:cubicBezTo>
                  <a:cubicBezTo>
                    <a:pt x="122" y="156"/>
                    <a:pt x="120" y="161"/>
                    <a:pt x="119" y="166"/>
                  </a:cubicBezTo>
                  <a:cubicBezTo>
                    <a:pt x="117" y="175"/>
                    <a:pt x="117" y="186"/>
                    <a:pt x="117" y="189"/>
                  </a:cubicBezTo>
                  <a:cubicBezTo>
                    <a:pt x="117" y="189"/>
                    <a:pt x="117" y="190"/>
                    <a:pt x="117" y="190"/>
                  </a:cubicBezTo>
                  <a:cubicBezTo>
                    <a:pt x="117" y="193"/>
                    <a:pt x="114" y="196"/>
                    <a:pt x="110" y="196"/>
                  </a:cubicBezTo>
                  <a:cubicBezTo>
                    <a:pt x="62" y="196"/>
                    <a:pt x="62" y="196"/>
                    <a:pt x="62" y="196"/>
                  </a:cubicBezTo>
                  <a:cubicBezTo>
                    <a:pt x="60" y="196"/>
                    <a:pt x="59" y="195"/>
                    <a:pt x="58" y="194"/>
                  </a:cubicBezTo>
                  <a:cubicBezTo>
                    <a:pt x="56" y="193"/>
                    <a:pt x="56" y="191"/>
                    <a:pt x="56" y="190"/>
                  </a:cubicBezTo>
                  <a:cubicBezTo>
                    <a:pt x="56" y="190"/>
                    <a:pt x="56" y="189"/>
                    <a:pt x="56" y="189"/>
                  </a:cubicBezTo>
                  <a:cubicBezTo>
                    <a:pt x="56" y="186"/>
                    <a:pt x="56" y="175"/>
                    <a:pt x="54" y="166"/>
                  </a:cubicBezTo>
                  <a:cubicBezTo>
                    <a:pt x="53" y="162"/>
                    <a:pt x="52" y="159"/>
                    <a:pt x="50" y="157"/>
                  </a:cubicBezTo>
                  <a:cubicBezTo>
                    <a:pt x="47" y="152"/>
                    <a:pt x="44" y="148"/>
                    <a:pt x="40" y="144"/>
                  </a:cubicBezTo>
                  <a:cubicBezTo>
                    <a:pt x="34" y="138"/>
                    <a:pt x="28" y="132"/>
                    <a:pt x="23" y="123"/>
                  </a:cubicBezTo>
                  <a:cubicBezTo>
                    <a:pt x="18" y="114"/>
                    <a:pt x="15" y="102"/>
                    <a:pt x="15" y="86"/>
                  </a:cubicBezTo>
                  <a:cubicBezTo>
                    <a:pt x="15" y="70"/>
                    <a:pt x="20" y="55"/>
                    <a:pt x="29" y="43"/>
                  </a:cubicBezTo>
                  <a:cubicBezTo>
                    <a:pt x="38" y="31"/>
                    <a:pt x="51" y="22"/>
                    <a:pt x="66" y="17"/>
                  </a:cubicBezTo>
                  <a:cubicBezTo>
                    <a:pt x="68" y="17"/>
                    <a:pt x="68" y="17"/>
                    <a:pt x="68" y="17"/>
                  </a:cubicBezTo>
                  <a:cubicBezTo>
                    <a:pt x="71" y="16"/>
                    <a:pt x="75" y="15"/>
                    <a:pt x="79" y="15"/>
                  </a:cubicBezTo>
                  <a:cubicBezTo>
                    <a:pt x="79" y="15"/>
                    <a:pt x="79" y="15"/>
                    <a:pt x="79" y="15"/>
                  </a:cubicBezTo>
                  <a:cubicBezTo>
                    <a:pt x="79" y="15"/>
                    <a:pt x="79" y="15"/>
                    <a:pt x="79" y="15"/>
                  </a:cubicBezTo>
                  <a:cubicBezTo>
                    <a:pt x="82" y="15"/>
                    <a:pt x="84" y="14"/>
                    <a:pt x="86" y="14"/>
                  </a:cubicBezTo>
                  <a:cubicBezTo>
                    <a:pt x="86" y="14"/>
                    <a:pt x="86" y="14"/>
                    <a:pt x="86" y="14"/>
                  </a:cubicBezTo>
                  <a:cubicBezTo>
                    <a:pt x="87" y="14"/>
                    <a:pt x="87" y="14"/>
                    <a:pt x="87" y="14"/>
                  </a:cubicBezTo>
                  <a:cubicBezTo>
                    <a:pt x="89" y="14"/>
                    <a:pt x="91" y="15"/>
                    <a:pt x="93" y="15"/>
                  </a:cubicBezTo>
                  <a:cubicBezTo>
                    <a:pt x="93" y="15"/>
                    <a:pt x="93" y="15"/>
                    <a:pt x="93" y="15"/>
                  </a:cubicBezTo>
                  <a:cubicBezTo>
                    <a:pt x="94" y="15"/>
                    <a:pt x="94" y="15"/>
                    <a:pt x="94" y="15"/>
                  </a:cubicBezTo>
                  <a:cubicBezTo>
                    <a:pt x="94" y="15"/>
                    <a:pt x="94" y="15"/>
                    <a:pt x="94" y="15"/>
                  </a:cubicBezTo>
                  <a:cubicBezTo>
                    <a:pt x="98" y="15"/>
                    <a:pt x="101" y="16"/>
                    <a:pt x="105" y="17"/>
                  </a:cubicBezTo>
                  <a:cubicBezTo>
                    <a:pt x="107" y="17"/>
                    <a:pt x="107" y="17"/>
                    <a:pt x="107" y="17"/>
                  </a:cubicBezTo>
                  <a:cubicBezTo>
                    <a:pt x="121" y="22"/>
                    <a:pt x="134" y="31"/>
                    <a:pt x="143" y="43"/>
                  </a:cubicBezTo>
                  <a:cubicBezTo>
                    <a:pt x="152" y="55"/>
                    <a:pt x="158" y="70"/>
                    <a:pt x="158" y="86"/>
                  </a:cubicBezTo>
                  <a:cubicBezTo>
                    <a:pt x="158" y="99"/>
                    <a:pt x="156" y="108"/>
                    <a:pt x="153"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rgbClr val="4D4F53"/>
                </a:solidFill>
              </a:endParaRPr>
            </a:p>
          </p:txBody>
        </p:sp>
        <p:sp>
          <p:nvSpPr>
            <p:cNvPr id="37" name="Freeform 190"/>
            <p:cNvSpPr>
              <a:spLocks/>
            </p:cNvSpPr>
            <p:nvPr/>
          </p:nvSpPr>
          <p:spPr bwMode="auto">
            <a:xfrm>
              <a:off x="6672263" y="33877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rgbClr val="4D4F53"/>
                </a:solidFill>
              </a:endParaRPr>
            </a:p>
          </p:txBody>
        </p:sp>
        <p:sp>
          <p:nvSpPr>
            <p:cNvPr id="38" name="Freeform 191"/>
            <p:cNvSpPr>
              <a:spLocks/>
            </p:cNvSpPr>
            <p:nvPr/>
          </p:nvSpPr>
          <p:spPr bwMode="auto">
            <a:xfrm>
              <a:off x="6615113" y="33877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rgbClr val="4D4F53"/>
                </a:solidFill>
              </a:endParaRPr>
            </a:p>
          </p:txBody>
        </p:sp>
        <p:sp>
          <p:nvSpPr>
            <p:cNvPr id="39" name="Freeform 192"/>
            <p:cNvSpPr>
              <a:spLocks/>
            </p:cNvSpPr>
            <p:nvPr/>
          </p:nvSpPr>
          <p:spPr bwMode="auto">
            <a:xfrm>
              <a:off x="6538913" y="4073525"/>
              <a:ext cx="209550" cy="57150"/>
            </a:xfrm>
            <a:custGeom>
              <a:avLst/>
              <a:gdLst>
                <a:gd name="T0" fmla="*/ 57 w 66"/>
                <a:gd name="T1" fmla="*/ 0 h 18"/>
                <a:gd name="T2" fmla="*/ 9 w 66"/>
                <a:gd name="T3" fmla="*/ 0 h 18"/>
                <a:gd name="T4" fmla="*/ 0 w 66"/>
                <a:gd name="T5" fmla="*/ 9 h 18"/>
                <a:gd name="T6" fmla="*/ 9 w 66"/>
                <a:gd name="T7" fmla="*/ 18 h 18"/>
                <a:gd name="T8" fmla="*/ 57 w 66"/>
                <a:gd name="T9" fmla="*/ 18 h 18"/>
                <a:gd name="T10" fmla="*/ 66 w 66"/>
                <a:gd name="T11" fmla="*/ 9 h 18"/>
                <a:gd name="T12" fmla="*/ 57 w 6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66" h="18">
                  <a:moveTo>
                    <a:pt x="57" y="0"/>
                  </a:moveTo>
                  <a:cubicBezTo>
                    <a:pt x="9" y="0"/>
                    <a:pt x="9" y="0"/>
                    <a:pt x="9" y="0"/>
                  </a:cubicBezTo>
                  <a:cubicBezTo>
                    <a:pt x="4" y="0"/>
                    <a:pt x="0" y="4"/>
                    <a:pt x="0" y="9"/>
                  </a:cubicBezTo>
                  <a:cubicBezTo>
                    <a:pt x="0" y="14"/>
                    <a:pt x="4" y="18"/>
                    <a:pt x="9" y="18"/>
                  </a:cubicBezTo>
                  <a:cubicBezTo>
                    <a:pt x="57" y="18"/>
                    <a:pt x="57" y="18"/>
                    <a:pt x="57" y="18"/>
                  </a:cubicBezTo>
                  <a:cubicBezTo>
                    <a:pt x="62" y="18"/>
                    <a:pt x="66" y="14"/>
                    <a:pt x="66" y="9"/>
                  </a:cubicBezTo>
                  <a:cubicBezTo>
                    <a:pt x="66" y="4"/>
                    <a:pt x="62" y="0"/>
                    <a:pt x="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rgbClr val="4D4F53"/>
                </a:solidFill>
              </a:endParaRPr>
            </a:p>
          </p:txBody>
        </p:sp>
        <p:sp>
          <p:nvSpPr>
            <p:cNvPr id="40" name="Freeform 193"/>
            <p:cNvSpPr>
              <a:spLocks/>
            </p:cNvSpPr>
            <p:nvPr/>
          </p:nvSpPr>
          <p:spPr bwMode="auto">
            <a:xfrm>
              <a:off x="6538913" y="4146550"/>
              <a:ext cx="209550" cy="57150"/>
            </a:xfrm>
            <a:custGeom>
              <a:avLst/>
              <a:gdLst>
                <a:gd name="T0" fmla="*/ 57 w 66"/>
                <a:gd name="T1" fmla="*/ 0 h 18"/>
                <a:gd name="T2" fmla="*/ 9 w 66"/>
                <a:gd name="T3" fmla="*/ 0 h 18"/>
                <a:gd name="T4" fmla="*/ 0 w 66"/>
                <a:gd name="T5" fmla="*/ 9 h 18"/>
                <a:gd name="T6" fmla="*/ 9 w 66"/>
                <a:gd name="T7" fmla="*/ 18 h 18"/>
                <a:gd name="T8" fmla="*/ 57 w 66"/>
                <a:gd name="T9" fmla="*/ 18 h 18"/>
                <a:gd name="T10" fmla="*/ 66 w 66"/>
                <a:gd name="T11" fmla="*/ 9 h 18"/>
                <a:gd name="T12" fmla="*/ 57 w 6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66" h="18">
                  <a:moveTo>
                    <a:pt x="57" y="0"/>
                  </a:moveTo>
                  <a:cubicBezTo>
                    <a:pt x="9" y="0"/>
                    <a:pt x="9" y="0"/>
                    <a:pt x="9" y="0"/>
                  </a:cubicBezTo>
                  <a:cubicBezTo>
                    <a:pt x="4" y="0"/>
                    <a:pt x="0" y="4"/>
                    <a:pt x="0" y="9"/>
                  </a:cubicBezTo>
                  <a:cubicBezTo>
                    <a:pt x="0" y="14"/>
                    <a:pt x="4" y="18"/>
                    <a:pt x="9" y="18"/>
                  </a:cubicBezTo>
                  <a:cubicBezTo>
                    <a:pt x="57" y="18"/>
                    <a:pt x="57" y="18"/>
                    <a:pt x="57" y="18"/>
                  </a:cubicBezTo>
                  <a:cubicBezTo>
                    <a:pt x="62" y="18"/>
                    <a:pt x="66" y="14"/>
                    <a:pt x="66" y="9"/>
                  </a:cubicBezTo>
                  <a:cubicBezTo>
                    <a:pt x="66" y="4"/>
                    <a:pt x="62" y="0"/>
                    <a:pt x="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rgbClr val="4D4F53"/>
                </a:solidFill>
              </a:endParaRPr>
            </a:p>
          </p:txBody>
        </p:sp>
        <p:sp>
          <p:nvSpPr>
            <p:cNvPr id="41" name="Freeform 194"/>
            <p:cNvSpPr>
              <a:spLocks/>
            </p:cNvSpPr>
            <p:nvPr/>
          </p:nvSpPr>
          <p:spPr bwMode="auto">
            <a:xfrm>
              <a:off x="6580188" y="4219575"/>
              <a:ext cx="130175" cy="31750"/>
            </a:xfrm>
            <a:custGeom>
              <a:avLst/>
              <a:gdLst>
                <a:gd name="T0" fmla="*/ 24 w 41"/>
                <a:gd name="T1" fmla="*/ 0 h 10"/>
                <a:gd name="T2" fmla="*/ 16 w 41"/>
                <a:gd name="T3" fmla="*/ 0 h 10"/>
                <a:gd name="T4" fmla="*/ 0 w 41"/>
                <a:gd name="T5" fmla="*/ 0 h 10"/>
                <a:gd name="T6" fmla="*/ 0 w 41"/>
                <a:gd name="T7" fmla="*/ 1 h 10"/>
                <a:gd name="T8" fmla="*/ 14 w 41"/>
                <a:gd name="T9" fmla="*/ 10 h 10"/>
                <a:gd name="T10" fmla="*/ 16 w 41"/>
                <a:gd name="T11" fmla="*/ 10 h 10"/>
                <a:gd name="T12" fmla="*/ 25 w 41"/>
                <a:gd name="T13" fmla="*/ 10 h 10"/>
                <a:gd name="T14" fmla="*/ 26 w 41"/>
                <a:gd name="T15" fmla="*/ 10 h 10"/>
                <a:gd name="T16" fmla="*/ 41 w 41"/>
                <a:gd name="T17" fmla="*/ 1 h 10"/>
                <a:gd name="T18" fmla="*/ 41 w 41"/>
                <a:gd name="T19" fmla="*/ 0 h 10"/>
                <a:gd name="T20" fmla="*/ 24 w 41"/>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10">
                  <a:moveTo>
                    <a:pt x="24" y="0"/>
                  </a:moveTo>
                  <a:cubicBezTo>
                    <a:pt x="16" y="0"/>
                    <a:pt x="16" y="0"/>
                    <a:pt x="16" y="0"/>
                  </a:cubicBezTo>
                  <a:cubicBezTo>
                    <a:pt x="0" y="0"/>
                    <a:pt x="0" y="0"/>
                    <a:pt x="0" y="0"/>
                  </a:cubicBezTo>
                  <a:cubicBezTo>
                    <a:pt x="0" y="0"/>
                    <a:pt x="0" y="0"/>
                    <a:pt x="0" y="1"/>
                  </a:cubicBezTo>
                  <a:cubicBezTo>
                    <a:pt x="0" y="6"/>
                    <a:pt x="7" y="10"/>
                    <a:pt x="14" y="10"/>
                  </a:cubicBezTo>
                  <a:cubicBezTo>
                    <a:pt x="16" y="10"/>
                    <a:pt x="16" y="10"/>
                    <a:pt x="16" y="10"/>
                  </a:cubicBezTo>
                  <a:cubicBezTo>
                    <a:pt x="25" y="10"/>
                    <a:pt x="25" y="10"/>
                    <a:pt x="25" y="10"/>
                  </a:cubicBezTo>
                  <a:cubicBezTo>
                    <a:pt x="26" y="10"/>
                    <a:pt x="26" y="10"/>
                    <a:pt x="26" y="10"/>
                  </a:cubicBezTo>
                  <a:cubicBezTo>
                    <a:pt x="33" y="10"/>
                    <a:pt x="41" y="6"/>
                    <a:pt x="41" y="1"/>
                  </a:cubicBezTo>
                  <a:cubicBezTo>
                    <a:pt x="41" y="0"/>
                    <a:pt x="41" y="0"/>
                    <a:pt x="41" y="0"/>
                  </a:cubicBez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solidFill>
                  <a:srgbClr val="4D4F53"/>
                </a:solidFill>
              </a:endParaRPr>
            </a:p>
          </p:txBody>
        </p:sp>
      </p:grpSp>
      <p:sp>
        <p:nvSpPr>
          <p:cNvPr id="91" name="Rectangle 8"/>
          <p:cNvSpPr>
            <a:spLocks noChangeArrowheads="1"/>
          </p:cNvSpPr>
          <p:nvPr/>
        </p:nvSpPr>
        <p:spPr bwMode="auto">
          <a:xfrm>
            <a:off x="2689947" y="4110846"/>
            <a:ext cx="2913110" cy="1800493"/>
          </a:xfrm>
          <a:prstGeom prst="rect">
            <a:avLst/>
          </a:prstGeom>
          <a:noFill/>
          <a:ln w="9525">
            <a:noFill/>
            <a:miter lim="800000"/>
            <a:headEnd/>
            <a:tailEnd/>
          </a:ln>
        </p:spPr>
        <p:txBody>
          <a:bodyPr wrap="square">
            <a:spAutoFit/>
          </a:bodyPr>
          <a:lstStyle/>
          <a:p>
            <a:pPr marL="171450" indent="-171450">
              <a:buFont typeface="Arial" panose="020B0604020202020204" pitchFamily="34" charset="0"/>
              <a:buChar char="•"/>
            </a:pPr>
            <a:endParaRPr lang="en-US" sz="1200" dirty="0" smtClean="0">
              <a:solidFill>
                <a:srgbClr val="4D4F53"/>
              </a:solidFill>
            </a:endParaRPr>
          </a:p>
          <a:p>
            <a:pPr marL="171450" lvl="1" indent="-171450">
              <a:lnSpc>
                <a:spcPct val="150000"/>
              </a:lnSpc>
              <a:buFont typeface="Wingdings" panose="05000000000000000000" pitchFamily="2" charset="2"/>
              <a:buChar char="§"/>
            </a:pPr>
            <a:r>
              <a:rPr lang="en-US" sz="1100" dirty="0"/>
              <a:t>No Test strategy defined for SF or Mobile Apps.</a:t>
            </a:r>
          </a:p>
          <a:p>
            <a:pPr marL="171450" lvl="1" indent="-171450">
              <a:lnSpc>
                <a:spcPct val="150000"/>
              </a:lnSpc>
              <a:buFont typeface="Wingdings" panose="05000000000000000000" pitchFamily="2" charset="2"/>
              <a:buChar char="§"/>
            </a:pPr>
            <a:r>
              <a:rPr lang="en-US" sz="1100" dirty="0"/>
              <a:t>Test team or tools not in place</a:t>
            </a:r>
          </a:p>
          <a:p>
            <a:pPr marL="171450" lvl="1" indent="-171450">
              <a:lnSpc>
                <a:spcPct val="150000"/>
              </a:lnSpc>
              <a:buFont typeface="Wingdings" panose="05000000000000000000" pitchFamily="2" charset="2"/>
              <a:buChar char="§"/>
            </a:pPr>
            <a:r>
              <a:rPr lang="en-US" sz="1100" dirty="0"/>
              <a:t>No test preference – Automation vs Manual</a:t>
            </a:r>
          </a:p>
          <a:p>
            <a:pPr marL="171450" lvl="1" indent="-171450">
              <a:lnSpc>
                <a:spcPct val="150000"/>
              </a:lnSpc>
              <a:buFont typeface="Wingdings" panose="05000000000000000000" pitchFamily="2" charset="2"/>
              <a:buChar char="§"/>
            </a:pPr>
            <a:r>
              <a:rPr lang="en-US" sz="1100" dirty="0"/>
              <a:t>No Regression test suite</a:t>
            </a:r>
          </a:p>
        </p:txBody>
      </p:sp>
      <p:sp>
        <p:nvSpPr>
          <p:cNvPr id="92" name="Rectangle 8"/>
          <p:cNvSpPr>
            <a:spLocks noChangeArrowheads="1"/>
          </p:cNvSpPr>
          <p:nvPr/>
        </p:nvSpPr>
        <p:spPr bwMode="auto">
          <a:xfrm>
            <a:off x="5598844" y="3784873"/>
            <a:ext cx="3630390" cy="2929007"/>
          </a:xfrm>
          <a:prstGeom prst="rect">
            <a:avLst/>
          </a:prstGeom>
          <a:noFill/>
          <a:ln w="9525">
            <a:noFill/>
            <a:miter lim="800000"/>
            <a:headEnd/>
            <a:tailEnd/>
          </a:ln>
        </p:spPr>
        <p:txBody>
          <a:bodyPr wrap="square">
            <a:spAutoFit/>
          </a:bodyPr>
          <a:lstStyle/>
          <a:p>
            <a:pPr marL="409575" indent="-171450" algn="just">
              <a:buFont typeface="Arial" panose="020B0604020202020204" pitchFamily="34" charset="0"/>
              <a:buChar char="•"/>
            </a:pPr>
            <a:endParaRPr lang="en-US" sz="1200" dirty="0">
              <a:solidFill>
                <a:prstClr val="white"/>
              </a:solidFill>
            </a:endParaRPr>
          </a:p>
          <a:p>
            <a:pPr marL="409575" indent="-171450" algn="just">
              <a:buFont typeface="Arial" panose="020B0604020202020204" pitchFamily="34" charset="0"/>
              <a:buChar char="•"/>
            </a:pPr>
            <a:endParaRPr lang="en-US" sz="1100" dirty="0">
              <a:solidFill>
                <a:prstClr val="white"/>
              </a:solidFill>
            </a:endParaRPr>
          </a:p>
          <a:p>
            <a:pPr marL="171450" indent="-171450">
              <a:lnSpc>
                <a:spcPct val="100000"/>
              </a:lnSpc>
              <a:spcBef>
                <a:spcPts val="200"/>
              </a:spcBef>
              <a:spcAft>
                <a:spcPts val="200"/>
              </a:spcAft>
              <a:buFont typeface="Wingdings" panose="05000000000000000000" pitchFamily="2" charset="2"/>
              <a:buChar char="§"/>
            </a:pPr>
            <a:r>
              <a:rPr lang="en-US" sz="1100" dirty="0">
                <a:solidFill>
                  <a:schemeClr val="bg1"/>
                </a:solidFill>
              </a:rPr>
              <a:t>Customized CRM evaluation amongst SAP CRM, Siebel, MS Dynamics and Salesforce.com</a:t>
            </a:r>
          </a:p>
          <a:p>
            <a:pPr marL="171450" indent="-171450">
              <a:lnSpc>
                <a:spcPct val="100000"/>
              </a:lnSpc>
              <a:spcBef>
                <a:spcPts val="200"/>
              </a:spcBef>
              <a:spcAft>
                <a:spcPts val="200"/>
              </a:spcAft>
              <a:buFont typeface="Wingdings" panose="05000000000000000000" pitchFamily="2" charset="2"/>
              <a:buChar char="§"/>
            </a:pPr>
            <a:r>
              <a:rPr lang="en-US" sz="1100" dirty="0">
                <a:solidFill>
                  <a:schemeClr val="bg1"/>
                </a:solidFill>
              </a:rPr>
              <a:t>Migration from multiple CRM applications to one platform - Salesforce.com </a:t>
            </a:r>
          </a:p>
          <a:p>
            <a:pPr marL="171450" indent="-171450">
              <a:lnSpc>
                <a:spcPct val="100000"/>
              </a:lnSpc>
              <a:spcBef>
                <a:spcPts val="200"/>
              </a:spcBef>
              <a:spcAft>
                <a:spcPts val="200"/>
              </a:spcAft>
              <a:buFont typeface="Wingdings" panose="05000000000000000000" pitchFamily="2" charset="2"/>
              <a:buChar char="§"/>
            </a:pPr>
            <a:r>
              <a:rPr lang="en-US" sz="1100" dirty="0">
                <a:solidFill>
                  <a:schemeClr val="bg1"/>
                </a:solidFill>
              </a:rPr>
              <a:t>Consultation for implementation of Sales Cloud, Service Cloud, Campaign Management Solution, Customer &amp; Partner Portal</a:t>
            </a:r>
          </a:p>
          <a:p>
            <a:pPr marL="171450" indent="-171450">
              <a:lnSpc>
                <a:spcPct val="100000"/>
              </a:lnSpc>
              <a:spcBef>
                <a:spcPts val="200"/>
              </a:spcBef>
              <a:spcAft>
                <a:spcPts val="200"/>
              </a:spcAft>
              <a:buFont typeface="Wingdings" panose="05000000000000000000" pitchFamily="2" charset="2"/>
              <a:buChar char="§"/>
            </a:pPr>
            <a:r>
              <a:rPr lang="en-US" sz="1100" dirty="0">
                <a:solidFill>
                  <a:schemeClr val="bg1"/>
                </a:solidFill>
              </a:rPr>
              <a:t>Application to replicate Salesforce.com data on in-house Oracle DB</a:t>
            </a:r>
          </a:p>
          <a:p>
            <a:pPr marL="171450" indent="-171450">
              <a:lnSpc>
                <a:spcPct val="100000"/>
              </a:lnSpc>
              <a:spcBef>
                <a:spcPts val="200"/>
              </a:spcBef>
              <a:spcAft>
                <a:spcPts val="200"/>
              </a:spcAft>
              <a:buFont typeface="Wingdings" panose="05000000000000000000" pitchFamily="2" charset="2"/>
              <a:buChar char="§"/>
            </a:pPr>
            <a:r>
              <a:rPr lang="en-US" sz="1100" dirty="0">
                <a:solidFill>
                  <a:schemeClr val="bg1"/>
                </a:solidFill>
              </a:rPr>
              <a:t>Implementation of Cipher Cloud (COTS Encryption Gateway) to encrypt sensitive data stored in Salesforce.com in real time</a:t>
            </a:r>
          </a:p>
          <a:p>
            <a:pPr marL="171450" indent="-171450">
              <a:spcBef>
                <a:spcPts val="200"/>
              </a:spcBef>
              <a:spcAft>
                <a:spcPts val="200"/>
              </a:spcAft>
              <a:buFont typeface="Wingdings" panose="05000000000000000000" pitchFamily="2" charset="2"/>
              <a:buChar char="§"/>
            </a:pPr>
            <a:endParaRPr lang="en-US" sz="1100" dirty="0">
              <a:solidFill>
                <a:schemeClr val="bg1"/>
              </a:solidFill>
            </a:endParaRPr>
          </a:p>
        </p:txBody>
      </p:sp>
      <p:sp>
        <p:nvSpPr>
          <p:cNvPr id="93" name="Rectangle 92"/>
          <p:cNvSpPr>
            <a:spLocks noChangeArrowheads="1"/>
          </p:cNvSpPr>
          <p:nvPr/>
        </p:nvSpPr>
        <p:spPr bwMode="auto">
          <a:xfrm>
            <a:off x="9161514" y="3987994"/>
            <a:ext cx="3067664" cy="2833211"/>
          </a:xfrm>
          <a:prstGeom prst="rect">
            <a:avLst/>
          </a:prstGeom>
          <a:noFill/>
          <a:ln w="9525">
            <a:noFill/>
            <a:miter lim="800000"/>
            <a:headEnd/>
            <a:tailEnd/>
          </a:ln>
        </p:spPr>
        <p:txBody>
          <a:bodyPr wrap="square">
            <a:spAutoFit/>
          </a:bodyPr>
          <a:lstStyle/>
          <a:p>
            <a:pPr marL="231642" indent="-231642" algn="just">
              <a:lnSpc>
                <a:spcPct val="114000"/>
              </a:lnSpc>
              <a:buFont typeface="Arial" panose="020B0604020202020204" pitchFamily="34" charset="0"/>
              <a:buChar char="•"/>
            </a:pPr>
            <a:endParaRPr lang="en-US" sz="1150" dirty="0" smtClean="0">
              <a:solidFill>
                <a:srgbClr val="8B0C54"/>
              </a:solidFill>
              <a:cs typeface="Arial" panose="020B0604020202020204" pitchFamily="34" charset="0"/>
            </a:endParaRPr>
          </a:p>
          <a:p>
            <a:pPr marL="171450" indent="-171450">
              <a:lnSpc>
                <a:spcPct val="150000"/>
              </a:lnSpc>
              <a:buFont typeface="Wingdings" panose="05000000000000000000" pitchFamily="2" charset="2"/>
              <a:buChar char="§"/>
            </a:pPr>
            <a:r>
              <a:rPr lang="en-US" sz="1100" dirty="0"/>
              <a:t>Cost saving of 2M € over 5 year TCO</a:t>
            </a:r>
          </a:p>
          <a:p>
            <a:pPr marL="171450" indent="-171450">
              <a:lnSpc>
                <a:spcPct val="150000"/>
              </a:lnSpc>
              <a:buFont typeface="Wingdings" panose="05000000000000000000" pitchFamily="2" charset="2"/>
              <a:buChar char="§"/>
            </a:pPr>
            <a:r>
              <a:rPr lang="en-US" sz="1100" dirty="0"/>
              <a:t>Higher operational efficiency and customer satisfaction</a:t>
            </a:r>
          </a:p>
          <a:p>
            <a:pPr marL="171450" indent="-171450">
              <a:lnSpc>
                <a:spcPct val="150000"/>
              </a:lnSpc>
              <a:buFont typeface="Wingdings" panose="05000000000000000000" pitchFamily="2" charset="2"/>
              <a:buChar char="§"/>
            </a:pPr>
            <a:r>
              <a:rPr lang="en-US" sz="1100" dirty="0"/>
              <a:t>Single CRM platform leading to reduced turnaround time for new features</a:t>
            </a:r>
          </a:p>
          <a:p>
            <a:pPr marL="171450" indent="-171450">
              <a:lnSpc>
                <a:spcPct val="150000"/>
              </a:lnSpc>
              <a:buFont typeface="Wingdings" panose="05000000000000000000" pitchFamily="2" charset="2"/>
              <a:buChar char="§"/>
            </a:pPr>
            <a:r>
              <a:rPr lang="en-US" sz="1100" dirty="0"/>
              <a:t>Business continuity and secure data residency</a:t>
            </a:r>
          </a:p>
          <a:p>
            <a:pPr marL="171450" indent="-171450">
              <a:lnSpc>
                <a:spcPct val="150000"/>
              </a:lnSpc>
              <a:buFont typeface="Wingdings" panose="05000000000000000000" pitchFamily="2" charset="2"/>
              <a:buChar char="§"/>
            </a:pPr>
            <a:r>
              <a:rPr lang="en-US" sz="1100" dirty="0"/>
              <a:t>Met security and regulatory requirements by achieving on-premise file storage in a cloud based solution</a:t>
            </a:r>
          </a:p>
        </p:txBody>
      </p:sp>
      <p:sp>
        <p:nvSpPr>
          <p:cNvPr id="2" name="Slide Number Placeholder 1"/>
          <p:cNvSpPr>
            <a:spLocks noGrp="1"/>
          </p:cNvSpPr>
          <p:nvPr>
            <p:ph type="sldNum" sz="quarter" idx="4"/>
          </p:nvPr>
        </p:nvSpPr>
        <p:spPr>
          <a:xfrm>
            <a:off x="9144533" y="6985558"/>
            <a:ext cx="2844800" cy="365125"/>
          </a:xfrm>
          <a:prstGeom prst="rect">
            <a:avLst/>
          </a:prstGeom>
        </p:spPr>
        <p:txBody>
          <a:bodyPr/>
          <a:lstStyle/>
          <a:p>
            <a:fld id="{5E4275F1-6467-4194-A83B-CBAD9D68DAB8}" type="slidenum">
              <a:rPr lang="en-US" smtClean="0">
                <a:solidFill>
                  <a:srgbClr val="4D4F53">
                    <a:tint val="75000"/>
                  </a:srgbClr>
                </a:solidFill>
              </a:rPr>
              <a:pPr/>
              <a:t>22</a:t>
            </a:fld>
            <a:endParaRPr lang="en-US" dirty="0">
              <a:solidFill>
                <a:srgbClr val="4D4F53">
                  <a:tint val="75000"/>
                </a:srgbClr>
              </a:solidFill>
            </a:endParaRPr>
          </a:p>
        </p:txBody>
      </p:sp>
      <p:sp>
        <p:nvSpPr>
          <p:cNvPr id="51" name="TextBox 50"/>
          <p:cNvSpPr txBox="1"/>
          <p:nvPr/>
        </p:nvSpPr>
        <p:spPr>
          <a:xfrm>
            <a:off x="23016" y="3402769"/>
            <a:ext cx="2624504" cy="3031599"/>
          </a:xfrm>
          <a:prstGeom prst="rect">
            <a:avLst/>
          </a:prstGeom>
          <a:noFill/>
          <a:ln w="9525">
            <a:noFill/>
            <a:miter lim="800000"/>
            <a:headEnd/>
            <a:tailEnd/>
          </a:ln>
        </p:spPr>
        <p:txBody>
          <a:bodyPr wrap="square">
            <a:spAutoFit/>
          </a:bodyPr>
          <a:lstStyle>
            <a:defPPr>
              <a:defRPr lang="en-US"/>
            </a:defPPr>
            <a:lvl2pPr marL="231642" lvl="1" indent="-231642" algn="just" fontAlgn="base">
              <a:lnSpc>
                <a:spcPct val="114000"/>
              </a:lnSpc>
              <a:spcBef>
                <a:spcPct val="40000"/>
              </a:spcBef>
              <a:spcAft>
                <a:spcPct val="5000"/>
              </a:spcAft>
              <a:buClr>
                <a:prstClr val="white"/>
              </a:buClr>
              <a:buSzPct val="100000"/>
              <a:buFont typeface="Arial" panose="020B0604020202020204" pitchFamily="34" charset="0"/>
              <a:buChar char="•"/>
              <a:defRPr sz="900">
                <a:solidFill>
                  <a:prstClr val="white"/>
                </a:solidFill>
                <a:cs typeface="Arial" panose="020B0604020202020204" pitchFamily="34" charset="0"/>
              </a:defRPr>
            </a:lvl2pPr>
          </a:lstStyle>
          <a:p>
            <a:endParaRPr lang="en-US" sz="1100" dirty="0">
              <a:solidFill>
                <a:schemeClr val="bg1"/>
              </a:solidFill>
            </a:endParaRPr>
          </a:p>
          <a:p>
            <a:pPr>
              <a:lnSpc>
                <a:spcPct val="100000"/>
              </a:lnSpc>
              <a:spcBef>
                <a:spcPts val="0"/>
              </a:spcBef>
            </a:pPr>
            <a:r>
              <a:rPr lang="en-US" sz="1100" dirty="0">
                <a:solidFill>
                  <a:schemeClr val="bg1"/>
                </a:solidFill>
              </a:rPr>
              <a:t>Client is one of the leading global providers of financial communications standards platform and services that enable banks &amp; financial institutions to exchange financial information securely and reliably. </a:t>
            </a:r>
          </a:p>
          <a:p>
            <a:pPr>
              <a:lnSpc>
                <a:spcPct val="100000"/>
              </a:lnSpc>
              <a:spcBef>
                <a:spcPts val="0"/>
              </a:spcBef>
            </a:pPr>
            <a:endParaRPr lang="en-US" sz="1100" dirty="0">
              <a:solidFill>
                <a:schemeClr val="bg1"/>
              </a:solidFill>
            </a:endParaRPr>
          </a:p>
          <a:p>
            <a:r>
              <a:rPr lang="en-US" sz="1100" b="1" dirty="0" smtClean="0">
                <a:solidFill>
                  <a:schemeClr val="bg1"/>
                </a:solidFill>
              </a:rPr>
              <a:t>Salesforce Products: </a:t>
            </a:r>
          </a:p>
          <a:p>
            <a:pPr marL="171450" indent="-171450">
              <a:buFont typeface="Wingdings" panose="05000000000000000000" pitchFamily="2" charset="2"/>
              <a:buChar char="§"/>
            </a:pPr>
            <a:r>
              <a:rPr lang="en-US" sz="1100" dirty="0" smtClean="0">
                <a:solidFill>
                  <a:schemeClr val="bg1"/>
                </a:solidFill>
              </a:rPr>
              <a:t>Sales </a:t>
            </a:r>
            <a:r>
              <a:rPr lang="en-US" sz="1100" dirty="0">
                <a:solidFill>
                  <a:schemeClr val="bg1"/>
                </a:solidFill>
              </a:rPr>
              <a:t>&amp; Service Cloud</a:t>
            </a:r>
          </a:p>
          <a:p>
            <a:pPr marL="171450" indent="-171450">
              <a:buFont typeface="Wingdings" panose="05000000000000000000" pitchFamily="2" charset="2"/>
              <a:buChar char="§"/>
            </a:pPr>
            <a:r>
              <a:rPr lang="en-US" sz="1100" dirty="0">
                <a:solidFill>
                  <a:schemeClr val="bg1"/>
                </a:solidFill>
              </a:rPr>
              <a:t>Force.com</a:t>
            </a:r>
          </a:p>
          <a:p>
            <a:pPr marL="171450" indent="-171450">
              <a:buFont typeface="Wingdings" panose="05000000000000000000" pitchFamily="2" charset="2"/>
              <a:buChar char="§"/>
            </a:pPr>
            <a:r>
              <a:rPr lang="en-US" sz="1100" dirty="0">
                <a:solidFill>
                  <a:schemeClr val="bg1"/>
                </a:solidFill>
              </a:rPr>
              <a:t>Portals &amp; Communities</a:t>
            </a:r>
          </a:p>
          <a:p>
            <a:pPr>
              <a:lnSpc>
                <a:spcPct val="100000"/>
              </a:lnSpc>
              <a:spcBef>
                <a:spcPts val="0"/>
              </a:spcBef>
            </a:pPr>
            <a:endParaRPr lang="en-US" sz="1100" dirty="0" smtClean="0">
              <a:solidFill>
                <a:schemeClr val="bg1"/>
              </a:solidFill>
            </a:endParaRPr>
          </a:p>
          <a:p>
            <a:pPr marL="171450" indent="-171450">
              <a:buFont typeface="Wingdings" panose="05000000000000000000" pitchFamily="2" charset="2"/>
              <a:buChar char="§"/>
            </a:pPr>
            <a:r>
              <a:rPr lang="en-US" sz="1100" dirty="0">
                <a:solidFill>
                  <a:schemeClr val="bg1"/>
                </a:solidFill>
              </a:rPr>
              <a:t>Need a CRM to manage the leads pipeline for B2B and B2C prospects for new line of online courses</a:t>
            </a:r>
          </a:p>
          <a:p>
            <a:pPr marL="171450" indent="-171450">
              <a:buFont typeface="Arial" panose="020B0604020202020204" pitchFamily="34" charset="0"/>
              <a:buChar char="•"/>
            </a:pPr>
            <a:endParaRPr lang="en-US" sz="1100" dirty="0">
              <a:solidFill>
                <a:schemeClr val="bg1"/>
              </a:solidFill>
            </a:endParaRPr>
          </a:p>
        </p:txBody>
      </p:sp>
    </p:spTree>
    <p:extLst>
      <p:ext uri="{BB962C8B-B14F-4D97-AF65-F5344CB8AC3E}">
        <p14:creationId xmlns:p14="http://schemas.microsoft.com/office/powerpoint/2010/main" val="29497651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9200207" y="6383917"/>
            <a:ext cx="2844800" cy="365125"/>
          </a:xfrm>
        </p:spPr>
        <p:txBody>
          <a:bodyPr/>
          <a:lstStyle/>
          <a:p>
            <a:fld id="{6B1AB395-38E6-4B95-819F-EA717C9E08FB}" type="slidenum">
              <a:rPr lang="en-US" smtClean="0"/>
              <a:pPr/>
              <a:t>23</a:t>
            </a:fld>
            <a:endParaRPr lang="en-US" dirty="0"/>
          </a:p>
        </p:txBody>
      </p:sp>
      <p:sp>
        <p:nvSpPr>
          <p:cNvPr id="6" name="Rectangle 5"/>
          <p:cNvSpPr/>
          <p:nvPr/>
        </p:nvSpPr>
        <p:spPr>
          <a:xfrm>
            <a:off x="-4417" y="3276599"/>
            <a:ext cx="2926080" cy="3589132"/>
          </a:xfrm>
          <a:prstGeom prst="rect">
            <a:avLst/>
          </a:prstGeom>
          <a:solidFill>
            <a:srgbClr val="8B0C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1867" dirty="0">
              <a:solidFill>
                <a:schemeClr val="tx1"/>
              </a:solidFill>
              <a:latin typeface="Arial" pitchFamily="34" charset="0"/>
              <a:cs typeface="Arial" pitchFamily="34" charset="0"/>
            </a:endParaRPr>
          </a:p>
        </p:txBody>
      </p:sp>
      <p:sp>
        <p:nvSpPr>
          <p:cNvPr id="9" name="TextBox 8"/>
          <p:cNvSpPr txBox="1"/>
          <p:nvPr/>
        </p:nvSpPr>
        <p:spPr>
          <a:xfrm>
            <a:off x="32431" y="3576784"/>
            <a:ext cx="2667403" cy="2677656"/>
          </a:xfrm>
          <a:prstGeom prst="rect">
            <a:avLst/>
          </a:prstGeom>
          <a:noFill/>
        </p:spPr>
        <p:txBody>
          <a:bodyPr wrap="square" rtlCol="0">
            <a:spAutoFit/>
          </a:bodyPr>
          <a:lstStyle/>
          <a:p>
            <a:r>
              <a:rPr lang="en-US" sz="1200" dirty="0">
                <a:solidFill>
                  <a:schemeClr val="bg1"/>
                </a:solidFill>
                <a:cs typeface="Arial" panose="020B0604020202020204" pitchFamily="34" charset="0"/>
              </a:rPr>
              <a:t>Historically customer did not have a central record of any of their advertising production activity, including TV/Cinema, Print, Radio, Digital, internal comms video production and language adaptations</a:t>
            </a:r>
            <a:r>
              <a:rPr lang="en-US" sz="1200" dirty="0" smtClean="0">
                <a:solidFill>
                  <a:schemeClr val="bg1"/>
                </a:solidFill>
                <a:latin typeface="Arial" panose="020B0604020202020204" pitchFamily="34" charset="0"/>
                <a:cs typeface="Arial" panose="020B0604020202020204" pitchFamily="34" charset="0"/>
              </a:rPr>
              <a:t>..</a:t>
            </a:r>
            <a:endParaRPr lang="en-US" sz="1200"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chemeClr val="bg1"/>
                </a:solidFill>
                <a:cs typeface="Arial" pitchFamily="34" charset="0"/>
              </a:rPr>
              <a:t>AdManager was introduced as an online tool to help customer track production activity, production spend and which suppliers we were using and </a:t>
            </a:r>
            <a:r>
              <a:rPr lang="en-US" sz="1200" dirty="0" smtClean="0">
                <a:solidFill>
                  <a:schemeClr val="bg1"/>
                </a:solidFill>
                <a:cs typeface="Arial" pitchFamily="34" charset="0"/>
              </a:rPr>
              <a:t>where.</a:t>
            </a:r>
          </a:p>
          <a:p>
            <a:pPr marL="171450" indent="-171450">
              <a:buFont typeface="Arial" panose="020B0604020202020204" pitchFamily="34" charset="0"/>
              <a:buChar char="•"/>
            </a:pPr>
            <a:r>
              <a:rPr lang="en-US" altLang="ja-JP" sz="1200" dirty="0" smtClean="0">
                <a:solidFill>
                  <a:schemeClr val="bg1"/>
                </a:solidFill>
                <a:latin typeface="Arial" panose="020B0604020202020204" pitchFamily="34" charset="0"/>
                <a:cs typeface="Arial" panose="020B0604020202020204" pitchFamily="34" charset="0"/>
              </a:rPr>
              <a:t>Develop </a:t>
            </a:r>
            <a:r>
              <a:rPr lang="en-US" altLang="ja-JP" sz="1200" dirty="0">
                <a:solidFill>
                  <a:schemeClr val="bg1"/>
                </a:solidFill>
                <a:latin typeface="Arial" panose="020B0604020202020204" pitchFamily="34" charset="0"/>
                <a:cs typeface="Arial" panose="020B0604020202020204" pitchFamily="34" charset="0"/>
              </a:rPr>
              <a:t>Test Execution </a:t>
            </a:r>
            <a:r>
              <a:rPr lang="en-US" altLang="ja-JP" sz="1200" dirty="0" smtClean="0">
                <a:solidFill>
                  <a:schemeClr val="bg1"/>
                </a:solidFill>
                <a:latin typeface="Arial" panose="020B0604020202020204" pitchFamily="34" charset="0"/>
                <a:cs typeface="Arial" panose="020B0604020202020204" pitchFamily="34" charset="0"/>
              </a:rPr>
              <a:t>report Dashboard.</a:t>
            </a:r>
            <a:endParaRPr lang="en-US" sz="1200"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6093789" y="3276600"/>
            <a:ext cx="3008099" cy="3589131"/>
          </a:xfrm>
          <a:prstGeom prst="rect">
            <a:avLst/>
          </a:prstGeom>
          <a:solidFill>
            <a:srgbClr val="8B0C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1867" dirty="0">
              <a:solidFill>
                <a:schemeClr val="tx1"/>
              </a:solidFill>
              <a:latin typeface="Arial" pitchFamily="34" charset="0"/>
              <a:cs typeface="Arial" pitchFamily="34" charset="0"/>
            </a:endParaRPr>
          </a:p>
        </p:txBody>
      </p:sp>
      <p:sp>
        <p:nvSpPr>
          <p:cNvPr id="14" name="Rectangle 8"/>
          <p:cNvSpPr>
            <a:spLocks noChangeArrowheads="1"/>
          </p:cNvSpPr>
          <p:nvPr/>
        </p:nvSpPr>
        <p:spPr bwMode="auto">
          <a:xfrm>
            <a:off x="2699834" y="3961694"/>
            <a:ext cx="3466205" cy="2554545"/>
          </a:xfrm>
          <a:prstGeom prst="rect">
            <a:avLst/>
          </a:prstGeom>
          <a:noFill/>
          <a:ln w="9525">
            <a:noFill/>
            <a:miter lim="800000"/>
            <a:headEnd/>
            <a:tailEnd/>
          </a:ln>
        </p:spPr>
        <p:txBody>
          <a:bodyPr wrap="square">
            <a:spAutoFit/>
          </a:bodyPr>
          <a:lstStyle/>
          <a:p>
            <a:pPr marL="628639" lvl="1" indent="-171450">
              <a:spcBef>
                <a:spcPts val="800"/>
              </a:spcBef>
              <a:buClr>
                <a:schemeClr val="tx2"/>
              </a:buClr>
              <a:buSzPct val="110000"/>
              <a:buFont typeface="Wingdings" panose="05000000000000000000" pitchFamily="2" charset="2"/>
              <a:buChar char="ü"/>
              <a:defRPr/>
            </a:pPr>
            <a:r>
              <a:rPr lang="en-US" altLang="ja-JP" sz="1200" dirty="0">
                <a:solidFill>
                  <a:srgbClr val="8B0C54"/>
                </a:solidFill>
                <a:latin typeface="Arial" panose="020B0604020202020204" pitchFamily="34" charset="0"/>
                <a:cs typeface="Arial" panose="020B0604020202020204" pitchFamily="34" charset="0"/>
              </a:rPr>
              <a:t>Integration testing with multiple </a:t>
            </a:r>
            <a:r>
              <a:rPr lang="en-US" altLang="ja-JP" sz="1200" dirty="0" smtClean="0">
                <a:solidFill>
                  <a:srgbClr val="8B0C54"/>
                </a:solidFill>
                <a:latin typeface="Arial" panose="020B0604020202020204" pitchFamily="34" charset="0"/>
                <a:cs typeface="Arial" panose="020B0604020202020204" pitchFamily="34" charset="0"/>
              </a:rPr>
              <a:t>modules.</a:t>
            </a:r>
          </a:p>
          <a:p>
            <a:pPr marL="628639" lvl="1" indent="-171450">
              <a:spcBef>
                <a:spcPts val="800"/>
              </a:spcBef>
              <a:buClr>
                <a:schemeClr val="tx2"/>
              </a:buClr>
              <a:buSzPct val="110000"/>
              <a:buFont typeface="Wingdings" panose="05000000000000000000" pitchFamily="2" charset="2"/>
              <a:buChar char="ü"/>
              <a:defRPr/>
            </a:pPr>
            <a:r>
              <a:rPr lang="en-US" altLang="ja-JP" sz="1200" dirty="0" smtClean="0">
                <a:solidFill>
                  <a:srgbClr val="8B0C54"/>
                </a:solidFill>
                <a:latin typeface="Arial" panose="020B0604020202020204" pitchFamily="34" charset="0"/>
                <a:cs typeface="Arial" panose="020B0604020202020204" pitchFamily="34" charset="0"/>
              </a:rPr>
              <a:t>Savings calculation based on the products.</a:t>
            </a:r>
            <a:endParaRPr lang="en-US" altLang="ja-JP" sz="1200" dirty="0">
              <a:solidFill>
                <a:srgbClr val="8B0C54"/>
              </a:solidFill>
              <a:latin typeface="Arial" panose="020B0604020202020204" pitchFamily="34" charset="0"/>
              <a:cs typeface="Arial" panose="020B0604020202020204" pitchFamily="34" charset="0"/>
            </a:endParaRPr>
          </a:p>
          <a:p>
            <a:pPr marL="628639" lvl="1" indent="-171450">
              <a:spcBef>
                <a:spcPts val="800"/>
              </a:spcBef>
              <a:buClr>
                <a:schemeClr val="tx2"/>
              </a:buClr>
              <a:buSzPct val="110000"/>
              <a:buFont typeface="Wingdings" panose="05000000000000000000" pitchFamily="2" charset="2"/>
              <a:buChar char="ü"/>
              <a:defRPr/>
            </a:pPr>
            <a:r>
              <a:rPr lang="en-US" altLang="ja-JP" sz="1200" dirty="0">
                <a:solidFill>
                  <a:srgbClr val="8B0C54"/>
                </a:solidFill>
                <a:latin typeface="Arial" panose="020B0604020202020204" pitchFamily="34" charset="0"/>
                <a:cs typeface="Arial" panose="020B0604020202020204" pitchFamily="34" charset="0"/>
              </a:rPr>
              <a:t>Generating reports and dashboards with different combinations</a:t>
            </a:r>
            <a:r>
              <a:rPr lang="en-US" altLang="ja-JP" sz="1200" dirty="0" smtClean="0">
                <a:solidFill>
                  <a:srgbClr val="4D4F53"/>
                </a:solidFill>
                <a:cs typeface="Arial" pitchFamily="34" charset="0"/>
              </a:rPr>
              <a:t>.</a:t>
            </a:r>
          </a:p>
          <a:p>
            <a:pPr marL="628639" lvl="1" indent="-171450">
              <a:spcBef>
                <a:spcPts val="800"/>
              </a:spcBef>
              <a:buClr>
                <a:schemeClr val="tx2"/>
              </a:buClr>
              <a:buSzPct val="110000"/>
              <a:buFont typeface="Wingdings" panose="05000000000000000000" pitchFamily="2" charset="2"/>
              <a:buChar char="ü"/>
              <a:defRPr/>
            </a:pPr>
            <a:r>
              <a:rPr lang="en-US" altLang="ja-JP" sz="1200" dirty="0">
                <a:solidFill>
                  <a:srgbClr val="8B0C54"/>
                </a:solidFill>
                <a:latin typeface="Arial" panose="020B0604020202020204" pitchFamily="34" charset="0"/>
                <a:cs typeface="Arial" panose="020B0604020202020204" pitchFamily="34" charset="0"/>
              </a:rPr>
              <a:t>UI </a:t>
            </a:r>
            <a:r>
              <a:rPr lang="en-US" altLang="ja-JP" sz="1200" dirty="0" smtClean="0">
                <a:solidFill>
                  <a:srgbClr val="8B0C54"/>
                </a:solidFill>
                <a:latin typeface="Arial" panose="020B0604020202020204" pitchFamily="34" charset="0"/>
                <a:cs typeface="Arial" panose="020B0604020202020204" pitchFamily="34" charset="0"/>
              </a:rPr>
              <a:t>design.</a:t>
            </a:r>
            <a:endParaRPr lang="en-US" altLang="ja-JP" sz="1200" dirty="0">
              <a:solidFill>
                <a:srgbClr val="8B0C54"/>
              </a:solidFill>
              <a:latin typeface="Arial" panose="020B0604020202020204" pitchFamily="34" charset="0"/>
              <a:cs typeface="Arial" panose="020B0604020202020204" pitchFamily="34" charset="0"/>
            </a:endParaRPr>
          </a:p>
          <a:p>
            <a:pPr lvl="1">
              <a:spcBef>
                <a:spcPts val="800"/>
              </a:spcBef>
            </a:pPr>
            <a:endParaRPr lang="en-US" sz="1200" dirty="0"/>
          </a:p>
          <a:p>
            <a:pPr marL="171446" indent="-171446">
              <a:spcBef>
                <a:spcPts val="800"/>
              </a:spcBef>
              <a:buFont typeface="Arial" panose="020B0604020202020204" pitchFamily="34" charset="0"/>
              <a:buChar char="•"/>
            </a:pPr>
            <a:endParaRPr lang="en-US" sz="1200" dirty="0" smtClean="0">
              <a:solidFill>
                <a:srgbClr val="8B0C54"/>
              </a:solidFill>
              <a:latin typeface="Arial" panose="020B0604020202020204" pitchFamily="34" charset="0"/>
              <a:cs typeface="Arial" panose="020B0604020202020204" pitchFamily="34" charset="0"/>
            </a:endParaRPr>
          </a:p>
          <a:p>
            <a:pPr marL="171446" indent="-171446">
              <a:spcBef>
                <a:spcPts val="800"/>
              </a:spcBef>
              <a:buFont typeface="Arial" panose="020B0604020202020204" pitchFamily="34" charset="0"/>
              <a:buChar char="•"/>
            </a:pPr>
            <a:endParaRPr lang="en-US" sz="1200" dirty="0">
              <a:solidFill>
                <a:srgbClr val="8B0C54"/>
              </a:solidFill>
              <a:latin typeface="Arial" panose="020B0604020202020204" pitchFamily="34" charset="0"/>
              <a:cs typeface="Arial" panose="020B0604020202020204" pitchFamily="34" charset="0"/>
            </a:endParaRPr>
          </a:p>
        </p:txBody>
      </p:sp>
      <p:sp>
        <p:nvSpPr>
          <p:cNvPr id="16" name="Rectangle 8"/>
          <p:cNvSpPr>
            <a:spLocks noChangeArrowheads="1"/>
          </p:cNvSpPr>
          <p:nvPr/>
        </p:nvSpPr>
        <p:spPr bwMode="auto">
          <a:xfrm>
            <a:off x="6026891" y="1685786"/>
            <a:ext cx="3212469" cy="3416320"/>
          </a:xfrm>
          <a:prstGeom prst="rect">
            <a:avLst/>
          </a:prstGeom>
          <a:noFill/>
          <a:ln w="9525">
            <a:noFill/>
            <a:miter lim="800000"/>
            <a:headEnd/>
            <a:tailEnd/>
          </a:ln>
        </p:spPr>
        <p:txBody>
          <a:bodyPr wrap="square">
            <a:spAutoFit/>
          </a:bodyPr>
          <a:lstStyle/>
          <a:p>
            <a:pPr marL="171446" indent="-171446">
              <a:spcBef>
                <a:spcPts val="800"/>
              </a:spcBef>
              <a:buFont typeface="Arial" panose="020B0604020202020204" pitchFamily="34" charset="0"/>
              <a:buChar char="•"/>
            </a:pPr>
            <a:endParaRPr lang="en-US" sz="1200" dirty="0" smtClean="0">
              <a:solidFill>
                <a:schemeClr val="bg1"/>
              </a:solidFill>
              <a:latin typeface="Arial" panose="020B0604020202020204" pitchFamily="34" charset="0"/>
              <a:cs typeface="Arial" panose="020B0604020202020204" pitchFamily="34" charset="0"/>
            </a:endParaRPr>
          </a:p>
          <a:p>
            <a:pPr marL="171446" indent="-171446">
              <a:spcBef>
                <a:spcPts val="800"/>
              </a:spcBef>
              <a:buFont typeface="Arial" panose="020B0604020202020204" pitchFamily="34" charset="0"/>
              <a:buChar char="•"/>
            </a:pPr>
            <a:endParaRPr lang="en-US" sz="1200" dirty="0">
              <a:solidFill>
                <a:schemeClr val="bg1"/>
              </a:solidFill>
              <a:latin typeface="Arial" panose="020B0604020202020204" pitchFamily="34" charset="0"/>
              <a:cs typeface="Arial" panose="020B0604020202020204" pitchFamily="34" charset="0"/>
            </a:endParaRPr>
          </a:p>
          <a:p>
            <a:pPr marL="171446" indent="-171446">
              <a:spcBef>
                <a:spcPts val="800"/>
              </a:spcBef>
              <a:buFont typeface="Arial" panose="020B0604020202020204" pitchFamily="34" charset="0"/>
              <a:buChar char="•"/>
            </a:pPr>
            <a:endParaRPr lang="en-US" sz="1200" dirty="0" smtClean="0">
              <a:solidFill>
                <a:schemeClr val="bg1"/>
              </a:solidFill>
              <a:latin typeface="Arial" panose="020B0604020202020204" pitchFamily="34" charset="0"/>
              <a:cs typeface="Arial" panose="020B0604020202020204" pitchFamily="34" charset="0"/>
            </a:endParaRPr>
          </a:p>
          <a:p>
            <a:pPr marL="171446" indent="-171446">
              <a:spcBef>
                <a:spcPts val="800"/>
              </a:spcBef>
              <a:buFont typeface="Arial" panose="020B0604020202020204" pitchFamily="34" charset="0"/>
              <a:buChar char="•"/>
            </a:pPr>
            <a:endParaRPr lang="en-US" sz="1200" dirty="0">
              <a:solidFill>
                <a:schemeClr val="bg1"/>
              </a:solidFill>
              <a:latin typeface="Arial" panose="020B0604020202020204" pitchFamily="34" charset="0"/>
              <a:cs typeface="Arial" panose="020B0604020202020204" pitchFamily="34" charset="0"/>
            </a:endParaRPr>
          </a:p>
          <a:p>
            <a:pPr marL="171446" indent="-171446">
              <a:spcBef>
                <a:spcPts val="800"/>
              </a:spcBef>
              <a:buFont typeface="Arial" panose="020B0604020202020204" pitchFamily="34" charset="0"/>
              <a:buChar char="•"/>
            </a:pPr>
            <a:endParaRPr lang="en-US" sz="1200" dirty="0" smtClean="0">
              <a:solidFill>
                <a:schemeClr val="bg1"/>
              </a:solidFill>
              <a:latin typeface="Arial" panose="020B0604020202020204" pitchFamily="34" charset="0"/>
              <a:cs typeface="Arial" panose="020B0604020202020204" pitchFamily="34" charset="0"/>
            </a:endParaRPr>
          </a:p>
          <a:p>
            <a:pPr marL="171446" indent="-171446">
              <a:spcBef>
                <a:spcPts val="800"/>
              </a:spcBef>
              <a:buFont typeface="Arial" panose="020B0604020202020204" pitchFamily="34" charset="0"/>
              <a:buChar char="•"/>
            </a:pPr>
            <a:endParaRPr lang="en-US" sz="1200" dirty="0">
              <a:solidFill>
                <a:schemeClr val="bg1"/>
              </a:solidFill>
              <a:latin typeface="Arial" panose="020B0604020202020204" pitchFamily="34" charset="0"/>
              <a:cs typeface="Arial" panose="020B0604020202020204" pitchFamily="34" charset="0"/>
            </a:endParaRPr>
          </a:p>
          <a:p>
            <a:pPr marL="171446" indent="-171446">
              <a:spcBef>
                <a:spcPts val="800"/>
              </a:spcBef>
              <a:buFont typeface="Arial" panose="020B0604020202020204" pitchFamily="34" charset="0"/>
              <a:buChar char="•"/>
            </a:pPr>
            <a:endParaRPr lang="en-US" sz="1200" dirty="0" smtClean="0">
              <a:solidFill>
                <a:schemeClr val="bg1"/>
              </a:solidFill>
              <a:latin typeface="Arial" panose="020B0604020202020204" pitchFamily="34" charset="0"/>
              <a:cs typeface="Arial" panose="020B0604020202020204" pitchFamily="34" charset="0"/>
            </a:endParaRPr>
          </a:p>
          <a:p>
            <a:pPr marL="171446" indent="-171446">
              <a:spcBef>
                <a:spcPts val="800"/>
              </a:spcBef>
              <a:buFont typeface="Arial" panose="020B0604020202020204" pitchFamily="34" charset="0"/>
              <a:buChar char="•"/>
            </a:pPr>
            <a:endParaRPr lang="en-US" sz="1200" dirty="0" smtClean="0">
              <a:solidFill>
                <a:schemeClr val="bg1"/>
              </a:solidFill>
              <a:latin typeface="Arial" panose="020B0604020202020204" pitchFamily="34" charset="0"/>
              <a:cs typeface="Arial" panose="020B0604020202020204" pitchFamily="34" charset="0"/>
            </a:endParaRPr>
          </a:p>
          <a:p>
            <a:pPr marL="171450" lvl="3" indent="-171450">
              <a:spcBef>
                <a:spcPts val="800"/>
              </a:spcBef>
              <a:buFont typeface="Wingdings" panose="05000000000000000000" pitchFamily="2" charset="2"/>
              <a:buChar char="ü"/>
            </a:pPr>
            <a:r>
              <a:rPr lang="en-US" sz="1200" dirty="0">
                <a:solidFill>
                  <a:schemeClr val="bg1"/>
                </a:solidFill>
                <a:cs typeface="Arial" pitchFamily="34" charset="0"/>
              </a:rPr>
              <a:t>Developed and </a:t>
            </a:r>
            <a:r>
              <a:rPr lang="en-US" sz="1200" dirty="0" smtClean="0">
                <a:solidFill>
                  <a:schemeClr val="bg1"/>
                </a:solidFill>
                <a:cs typeface="Arial" pitchFamily="34" charset="0"/>
              </a:rPr>
              <a:t>tested the application </a:t>
            </a:r>
            <a:r>
              <a:rPr lang="en-US" sz="1200" dirty="0">
                <a:solidFill>
                  <a:schemeClr val="bg1"/>
                </a:solidFill>
                <a:cs typeface="Arial" pitchFamily="34" charset="0"/>
              </a:rPr>
              <a:t>integrated with SFDC and replacing the existing legacy systems </a:t>
            </a:r>
            <a:endParaRPr lang="en-US" sz="1200" dirty="0" smtClean="0">
              <a:solidFill>
                <a:schemeClr val="bg1"/>
              </a:solidFill>
              <a:cs typeface="Arial" pitchFamily="34" charset="0"/>
            </a:endParaRPr>
          </a:p>
          <a:p>
            <a:pPr marL="171450" lvl="3" indent="-171450">
              <a:spcBef>
                <a:spcPts val="800"/>
              </a:spcBef>
              <a:buFont typeface="Wingdings" panose="05000000000000000000" pitchFamily="2" charset="2"/>
              <a:buChar char="ü"/>
            </a:pPr>
            <a:r>
              <a:rPr lang="en-US" sz="1200" dirty="0">
                <a:solidFill>
                  <a:schemeClr val="bg1"/>
                </a:solidFill>
                <a:cs typeface="Arial" pitchFamily="34" charset="0"/>
              </a:rPr>
              <a:t>Deliver optimal performance and improved time to </a:t>
            </a:r>
            <a:r>
              <a:rPr lang="en-US" sz="1200" dirty="0" smtClean="0">
                <a:solidFill>
                  <a:schemeClr val="bg1"/>
                </a:solidFill>
                <a:cs typeface="Arial" pitchFamily="34" charset="0"/>
              </a:rPr>
              <a:t>market</a:t>
            </a:r>
          </a:p>
        </p:txBody>
      </p:sp>
      <p:sp>
        <p:nvSpPr>
          <p:cNvPr id="17" name="Rectangle 8"/>
          <p:cNvSpPr>
            <a:spLocks noChangeArrowheads="1"/>
          </p:cNvSpPr>
          <p:nvPr/>
        </p:nvSpPr>
        <p:spPr bwMode="auto">
          <a:xfrm>
            <a:off x="9101888" y="3429000"/>
            <a:ext cx="3090112" cy="3026470"/>
          </a:xfrm>
          <a:prstGeom prst="rect">
            <a:avLst/>
          </a:prstGeom>
          <a:noFill/>
          <a:ln w="9525">
            <a:noFill/>
            <a:miter lim="800000"/>
            <a:headEnd/>
            <a:tailEnd/>
          </a:ln>
        </p:spPr>
        <p:txBody>
          <a:bodyPr wrap="square">
            <a:spAutoFit/>
          </a:bodyPr>
          <a:lstStyle/>
          <a:p>
            <a:pPr marL="171446" indent="-171446">
              <a:spcBef>
                <a:spcPts val="800"/>
              </a:spcBef>
              <a:buFont typeface="Arial" panose="020B0604020202020204" pitchFamily="34" charset="0"/>
              <a:buChar char="•"/>
            </a:pPr>
            <a:endParaRPr lang="en-US" sz="1200" dirty="0" smtClean="0">
              <a:solidFill>
                <a:srgbClr val="8B0C54"/>
              </a:solidFill>
              <a:latin typeface="Arial" panose="020B0604020202020204" pitchFamily="34" charset="0"/>
              <a:cs typeface="Arial" panose="020B0604020202020204" pitchFamily="34" charset="0"/>
            </a:endParaRPr>
          </a:p>
          <a:p>
            <a:pPr marL="171446" lvl="1" indent="-171446">
              <a:spcBef>
                <a:spcPts val="800"/>
              </a:spcBef>
              <a:buClr>
                <a:schemeClr val="tx2"/>
              </a:buClr>
              <a:buSzPct val="110000"/>
              <a:buFont typeface="Arial" panose="020B0604020202020204" pitchFamily="34" charset="0"/>
              <a:buChar char="•"/>
            </a:pPr>
            <a:endParaRPr lang="en-US" sz="1200" dirty="0" smtClean="0">
              <a:solidFill>
                <a:srgbClr val="8B0C54"/>
              </a:solidFill>
              <a:latin typeface="Arial" panose="020B0604020202020204" pitchFamily="34" charset="0"/>
              <a:cs typeface="Arial" panose="020B0604020202020204" pitchFamily="34" charset="0"/>
            </a:endParaRPr>
          </a:p>
          <a:p>
            <a:pPr marL="171446" lvl="1" indent="-171446">
              <a:spcBef>
                <a:spcPts val="800"/>
              </a:spcBef>
              <a:buClr>
                <a:schemeClr val="tx2"/>
              </a:buClr>
              <a:buSzPct val="110000"/>
              <a:buFont typeface="Arial" panose="020B0604020202020204" pitchFamily="34" charset="0"/>
              <a:buChar char="•"/>
            </a:pPr>
            <a:r>
              <a:rPr lang="en-US" sz="1200" dirty="0">
                <a:solidFill>
                  <a:srgbClr val="8B0C54"/>
                </a:solidFill>
                <a:latin typeface="Arial" panose="020B0604020202020204" pitchFamily="34" charset="0"/>
                <a:cs typeface="Arial" panose="020B0604020202020204" pitchFamily="34" charset="0"/>
              </a:rPr>
              <a:t>Centrally Managed application for all Advertising production activities.</a:t>
            </a:r>
          </a:p>
          <a:p>
            <a:pPr marL="171446" lvl="1" indent="-171446">
              <a:spcBef>
                <a:spcPts val="800"/>
              </a:spcBef>
              <a:buClr>
                <a:schemeClr val="tx2"/>
              </a:buClr>
              <a:buSzPct val="110000"/>
              <a:buFont typeface="Arial" panose="020B0604020202020204" pitchFamily="34" charset="0"/>
              <a:buChar char="•"/>
            </a:pPr>
            <a:r>
              <a:rPr lang="en-US" sz="1200" dirty="0">
                <a:solidFill>
                  <a:srgbClr val="8B0C54"/>
                </a:solidFill>
                <a:latin typeface="Arial" panose="020B0604020202020204" pitchFamily="34" charset="0"/>
                <a:cs typeface="Arial" panose="020B0604020202020204" pitchFamily="34" charset="0"/>
              </a:rPr>
              <a:t>Single Sign-On Implemented.</a:t>
            </a:r>
          </a:p>
          <a:p>
            <a:pPr marL="171446" lvl="1" indent="-171446">
              <a:spcBef>
                <a:spcPts val="800"/>
              </a:spcBef>
              <a:buClr>
                <a:schemeClr val="tx2"/>
              </a:buClr>
              <a:buSzPct val="110000"/>
              <a:buFont typeface="Arial" panose="020B0604020202020204" pitchFamily="34" charset="0"/>
              <a:buChar char="•"/>
            </a:pPr>
            <a:r>
              <a:rPr lang="en-US" sz="1200" dirty="0">
                <a:solidFill>
                  <a:srgbClr val="8B0C54"/>
                </a:solidFill>
                <a:latin typeface="Arial" panose="020B0604020202020204" pitchFamily="34" charset="0"/>
                <a:cs typeface="Arial" panose="020B0604020202020204" pitchFamily="34" charset="0"/>
              </a:rPr>
              <a:t>Ease of use and Intuitive.</a:t>
            </a:r>
          </a:p>
          <a:p>
            <a:pPr marL="171446" lvl="1" indent="-171446">
              <a:spcBef>
                <a:spcPts val="800"/>
              </a:spcBef>
              <a:buClr>
                <a:schemeClr val="tx2"/>
              </a:buClr>
              <a:buSzPct val="110000"/>
              <a:buFont typeface="Arial" panose="020B0604020202020204" pitchFamily="34" charset="0"/>
              <a:buChar char="•"/>
            </a:pPr>
            <a:r>
              <a:rPr lang="en-US" sz="1200" dirty="0">
                <a:solidFill>
                  <a:srgbClr val="8B0C54"/>
                </a:solidFill>
                <a:latin typeface="Arial" panose="020B0604020202020204" pitchFamily="34" charset="0"/>
                <a:cs typeface="Arial" panose="020B0604020202020204" pitchFamily="34" charset="0"/>
              </a:rPr>
              <a:t>Scalable to support multiple languages if need be.</a:t>
            </a:r>
          </a:p>
          <a:p>
            <a:pPr marL="171446" lvl="1" indent="-171446">
              <a:spcBef>
                <a:spcPts val="800"/>
              </a:spcBef>
              <a:buClr>
                <a:schemeClr val="tx2"/>
              </a:buClr>
              <a:buSzPct val="110000"/>
              <a:buFont typeface="Arial" panose="020B0604020202020204" pitchFamily="34" charset="0"/>
              <a:buChar char="•"/>
            </a:pPr>
            <a:r>
              <a:rPr lang="en-US" sz="1200" dirty="0">
                <a:solidFill>
                  <a:srgbClr val="8B0C54"/>
                </a:solidFill>
                <a:latin typeface="Arial" panose="020B0604020202020204" pitchFamily="34" charset="0"/>
                <a:cs typeface="Arial" panose="020B0604020202020204" pitchFamily="34" charset="0"/>
              </a:rPr>
              <a:t>It is a collaboration tool for all the Advertising Production </a:t>
            </a:r>
            <a:r>
              <a:rPr lang="en-US" sz="1200" dirty="0" smtClean="0">
                <a:solidFill>
                  <a:srgbClr val="8B0C54"/>
                </a:solidFill>
                <a:latin typeface="Arial" panose="020B0604020202020204" pitchFamily="34" charset="0"/>
                <a:cs typeface="Arial" panose="020B0604020202020204" pitchFamily="34" charset="0"/>
              </a:rPr>
              <a:t>activities.</a:t>
            </a:r>
            <a:endParaRPr lang="en-US" sz="1200" dirty="0">
              <a:solidFill>
                <a:srgbClr val="8B0C54"/>
              </a:solidFill>
              <a:latin typeface="Arial" panose="020B0604020202020204" pitchFamily="34" charset="0"/>
              <a:cs typeface="Arial" panose="020B0604020202020204" pitchFamily="34" charset="0"/>
            </a:endParaRPr>
          </a:p>
          <a:p>
            <a:pPr marL="171446" lvl="1" indent="-171446">
              <a:spcBef>
                <a:spcPts val="800"/>
              </a:spcBef>
              <a:buClr>
                <a:schemeClr val="tx2"/>
              </a:buClr>
              <a:buSzPct val="110000"/>
              <a:buFont typeface="Arial" panose="020B0604020202020204" pitchFamily="34" charset="0"/>
              <a:buChar char="•"/>
            </a:pPr>
            <a:r>
              <a:rPr lang="en-US" sz="1200" dirty="0" smtClean="0">
                <a:solidFill>
                  <a:srgbClr val="8B0C54"/>
                </a:solidFill>
                <a:latin typeface="Arial" panose="020B0604020202020204" pitchFamily="34" charset="0"/>
                <a:cs typeface="Arial" panose="020B0604020202020204" pitchFamily="34" charset="0"/>
              </a:rPr>
              <a:t>Efficient </a:t>
            </a:r>
            <a:r>
              <a:rPr lang="en-US" sz="1200" dirty="0">
                <a:solidFill>
                  <a:srgbClr val="8B0C54"/>
                </a:solidFill>
                <a:latin typeface="Arial" panose="020B0604020202020204" pitchFamily="34" charset="0"/>
                <a:cs typeface="Arial" panose="020B0604020202020204" pitchFamily="34" charset="0"/>
              </a:rPr>
              <a:t>and consistent testing ensured high quality of </a:t>
            </a:r>
            <a:r>
              <a:rPr lang="en-US" sz="1200" dirty="0" smtClean="0">
                <a:solidFill>
                  <a:srgbClr val="8B0C54"/>
                </a:solidFill>
                <a:latin typeface="Arial" panose="020B0604020202020204" pitchFamily="34" charset="0"/>
                <a:cs typeface="Arial" panose="020B0604020202020204" pitchFamily="34" charset="0"/>
              </a:rPr>
              <a:t>deliverables.</a:t>
            </a:r>
            <a:endParaRPr lang="en-US" sz="1200" dirty="0">
              <a:solidFill>
                <a:srgbClr val="8B0C54"/>
              </a:solidFill>
              <a:latin typeface="Arial" panose="020B0604020202020204" pitchFamily="34" charset="0"/>
              <a:cs typeface="Arial" panose="020B0604020202020204" pitchFamily="34" charset="0"/>
            </a:endParaRPr>
          </a:p>
        </p:txBody>
      </p:sp>
      <p:sp>
        <p:nvSpPr>
          <p:cNvPr id="20" name="TextBox 19"/>
          <p:cNvSpPr txBox="1"/>
          <p:nvPr/>
        </p:nvSpPr>
        <p:spPr>
          <a:xfrm>
            <a:off x="3687329" y="3423187"/>
            <a:ext cx="1678961" cy="379656"/>
          </a:xfrm>
          <a:prstGeom prst="rect">
            <a:avLst/>
          </a:prstGeom>
          <a:noFill/>
        </p:spPr>
        <p:txBody>
          <a:bodyPr wrap="none" rtlCol="0">
            <a:spAutoFit/>
          </a:bodyPr>
          <a:lstStyle/>
          <a:p>
            <a:r>
              <a:rPr lang="en-US" sz="1867" dirty="0">
                <a:solidFill>
                  <a:srgbClr val="8B0C54"/>
                </a:solidFill>
                <a:latin typeface="Arial" pitchFamily="34" charset="0"/>
                <a:cs typeface="Arial" pitchFamily="34" charset="0"/>
              </a:rPr>
              <a:t>CHALLENGE</a:t>
            </a:r>
          </a:p>
        </p:txBody>
      </p:sp>
      <p:sp>
        <p:nvSpPr>
          <p:cNvPr id="22" name="TextBox 21"/>
          <p:cNvSpPr txBox="1"/>
          <p:nvPr/>
        </p:nvSpPr>
        <p:spPr>
          <a:xfrm>
            <a:off x="7147997" y="3466355"/>
            <a:ext cx="1443854" cy="379656"/>
          </a:xfrm>
          <a:prstGeom prst="rect">
            <a:avLst/>
          </a:prstGeom>
          <a:noFill/>
        </p:spPr>
        <p:txBody>
          <a:bodyPr wrap="none" rtlCol="0">
            <a:spAutoFit/>
          </a:bodyPr>
          <a:lstStyle/>
          <a:p>
            <a:r>
              <a:rPr lang="en-US" sz="1867" dirty="0">
                <a:solidFill>
                  <a:schemeClr val="bg1"/>
                </a:solidFill>
                <a:latin typeface="Arial" pitchFamily="34" charset="0"/>
                <a:cs typeface="Arial" pitchFamily="34" charset="0"/>
              </a:rPr>
              <a:t>SOLUTION</a:t>
            </a:r>
          </a:p>
        </p:txBody>
      </p:sp>
      <p:sp>
        <p:nvSpPr>
          <p:cNvPr id="25" name="TextBox 24"/>
          <p:cNvSpPr txBox="1"/>
          <p:nvPr/>
        </p:nvSpPr>
        <p:spPr>
          <a:xfrm>
            <a:off x="10265439" y="3423187"/>
            <a:ext cx="1391243" cy="379656"/>
          </a:xfrm>
          <a:prstGeom prst="rect">
            <a:avLst/>
          </a:prstGeom>
          <a:noFill/>
        </p:spPr>
        <p:txBody>
          <a:bodyPr wrap="none" rtlCol="0">
            <a:spAutoFit/>
          </a:bodyPr>
          <a:lstStyle/>
          <a:p>
            <a:r>
              <a:rPr lang="en-US" sz="1867" dirty="0">
                <a:solidFill>
                  <a:srgbClr val="8B0C54"/>
                </a:solidFill>
                <a:latin typeface="Arial" pitchFamily="34" charset="0"/>
                <a:cs typeface="Arial" pitchFamily="34" charset="0"/>
              </a:rPr>
              <a:t>BENEFITS</a:t>
            </a:r>
          </a:p>
        </p:txBody>
      </p:sp>
      <p:grpSp>
        <p:nvGrpSpPr>
          <p:cNvPr id="26" name="Group 25"/>
          <p:cNvGrpSpPr/>
          <p:nvPr/>
        </p:nvGrpSpPr>
        <p:grpSpPr>
          <a:xfrm>
            <a:off x="9418900" y="3334268"/>
            <a:ext cx="639501" cy="588205"/>
            <a:chOff x="3979033" y="2882900"/>
            <a:chExt cx="877130" cy="806772"/>
          </a:xfrm>
          <a:solidFill>
            <a:srgbClr val="8B0C54"/>
          </a:solidFill>
        </p:grpSpPr>
        <p:sp>
          <p:nvSpPr>
            <p:cNvPr id="27" name="Freeform 18"/>
            <p:cNvSpPr>
              <a:spLocks/>
            </p:cNvSpPr>
            <p:nvPr/>
          </p:nvSpPr>
          <p:spPr bwMode="auto">
            <a:xfrm>
              <a:off x="3979033" y="3459836"/>
              <a:ext cx="269706" cy="229836"/>
            </a:xfrm>
            <a:custGeom>
              <a:avLst/>
              <a:gdLst>
                <a:gd name="T0" fmla="*/ 0 w 115"/>
                <a:gd name="T1" fmla="*/ 30 h 98"/>
                <a:gd name="T2" fmla="*/ 72 w 115"/>
                <a:gd name="T3" fmla="*/ 98 h 98"/>
                <a:gd name="T4" fmla="*/ 115 w 115"/>
                <a:gd name="T5" fmla="*/ 65 h 98"/>
                <a:gd name="T6" fmla="*/ 39 w 115"/>
                <a:gd name="T7" fmla="*/ 0 h 98"/>
                <a:gd name="T8" fmla="*/ 0 w 115"/>
                <a:gd name="T9" fmla="*/ 30 h 98"/>
              </a:gdLst>
              <a:ahLst/>
              <a:cxnLst>
                <a:cxn ang="0">
                  <a:pos x="T0" y="T1"/>
                </a:cxn>
                <a:cxn ang="0">
                  <a:pos x="T2" y="T3"/>
                </a:cxn>
                <a:cxn ang="0">
                  <a:pos x="T4" y="T5"/>
                </a:cxn>
                <a:cxn ang="0">
                  <a:pos x="T6" y="T7"/>
                </a:cxn>
                <a:cxn ang="0">
                  <a:pos x="T8" y="T9"/>
                </a:cxn>
              </a:cxnLst>
              <a:rect l="0" t="0" r="r" b="b"/>
              <a:pathLst>
                <a:path w="115" h="98">
                  <a:moveTo>
                    <a:pt x="0" y="30"/>
                  </a:moveTo>
                  <a:cubicBezTo>
                    <a:pt x="72" y="98"/>
                    <a:pt x="72" y="98"/>
                    <a:pt x="72" y="98"/>
                  </a:cubicBezTo>
                  <a:cubicBezTo>
                    <a:pt x="72" y="98"/>
                    <a:pt x="94" y="80"/>
                    <a:pt x="115" y="65"/>
                  </a:cubicBezTo>
                  <a:cubicBezTo>
                    <a:pt x="39" y="0"/>
                    <a:pt x="39" y="0"/>
                    <a:pt x="39" y="0"/>
                  </a:cubicBezTo>
                  <a:cubicBezTo>
                    <a:pt x="11" y="20"/>
                    <a:pt x="0" y="30"/>
                    <a:pt x="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dirty="0"/>
            </a:p>
          </p:txBody>
        </p:sp>
        <p:sp>
          <p:nvSpPr>
            <p:cNvPr id="28" name="Freeform 19"/>
            <p:cNvSpPr>
              <a:spLocks/>
            </p:cNvSpPr>
            <p:nvPr/>
          </p:nvSpPr>
          <p:spPr bwMode="auto">
            <a:xfrm>
              <a:off x="4112713" y="3328501"/>
              <a:ext cx="724687" cy="267360"/>
            </a:xfrm>
            <a:custGeom>
              <a:avLst/>
              <a:gdLst>
                <a:gd name="T0" fmla="*/ 261 w 309"/>
                <a:gd name="T1" fmla="*/ 33 h 114"/>
                <a:gd name="T2" fmla="*/ 205 w 309"/>
                <a:gd name="T3" fmla="*/ 64 h 114"/>
                <a:gd name="T4" fmla="*/ 125 w 309"/>
                <a:gd name="T5" fmla="*/ 55 h 114"/>
                <a:gd name="T6" fmla="*/ 176 w 309"/>
                <a:gd name="T7" fmla="*/ 48 h 114"/>
                <a:gd name="T8" fmla="*/ 217 w 309"/>
                <a:gd name="T9" fmla="*/ 19 h 114"/>
                <a:gd name="T10" fmla="*/ 140 w 309"/>
                <a:gd name="T11" fmla="*/ 15 h 114"/>
                <a:gd name="T12" fmla="*/ 66 w 309"/>
                <a:gd name="T13" fmla="*/ 14 h 114"/>
                <a:gd name="T14" fmla="*/ 0 w 309"/>
                <a:gd name="T15" fmla="*/ 54 h 114"/>
                <a:gd name="T16" fmla="*/ 68 w 309"/>
                <a:gd name="T17" fmla="*/ 114 h 114"/>
                <a:gd name="T18" fmla="*/ 91 w 309"/>
                <a:gd name="T19" fmla="*/ 102 h 114"/>
                <a:gd name="T20" fmla="*/ 205 w 309"/>
                <a:gd name="T21" fmla="*/ 102 h 114"/>
                <a:gd name="T22" fmla="*/ 309 w 309"/>
                <a:gd name="T23" fmla="*/ 19 h 114"/>
                <a:gd name="T24" fmla="*/ 261 w 309"/>
                <a:gd name="T25" fmla="*/ 3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9" h="114">
                  <a:moveTo>
                    <a:pt x="261" y="33"/>
                  </a:moveTo>
                  <a:cubicBezTo>
                    <a:pt x="243" y="49"/>
                    <a:pt x="227" y="61"/>
                    <a:pt x="205" y="64"/>
                  </a:cubicBezTo>
                  <a:cubicBezTo>
                    <a:pt x="170" y="70"/>
                    <a:pt x="135" y="62"/>
                    <a:pt x="125" y="55"/>
                  </a:cubicBezTo>
                  <a:cubicBezTo>
                    <a:pt x="108" y="44"/>
                    <a:pt x="126" y="51"/>
                    <a:pt x="176" y="48"/>
                  </a:cubicBezTo>
                  <a:cubicBezTo>
                    <a:pt x="227" y="45"/>
                    <a:pt x="217" y="19"/>
                    <a:pt x="217" y="19"/>
                  </a:cubicBezTo>
                  <a:cubicBezTo>
                    <a:pt x="206" y="17"/>
                    <a:pt x="193" y="16"/>
                    <a:pt x="140" y="15"/>
                  </a:cubicBezTo>
                  <a:cubicBezTo>
                    <a:pt x="121" y="14"/>
                    <a:pt x="84" y="10"/>
                    <a:pt x="66" y="14"/>
                  </a:cubicBezTo>
                  <a:cubicBezTo>
                    <a:pt x="46" y="18"/>
                    <a:pt x="28" y="35"/>
                    <a:pt x="0" y="54"/>
                  </a:cubicBezTo>
                  <a:cubicBezTo>
                    <a:pt x="68" y="114"/>
                    <a:pt x="68" y="114"/>
                    <a:pt x="68" y="114"/>
                  </a:cubicBezTo>
                  <a:cubicBezTo>
                    <a:pt x="79" y="107"/>
                    <a:pt x="87" y="102"/>
                    <a:pt x="91" y="102"/>
                  </a:cubicBezTo>
                  <a:cubicBezTo>
                    <a:pt x="112" y="102"/>
                    <a:pt x="166" y="107"/>
                    <a:pt x="205" y="102"/>
                  </a:cubicBezTo>
                  <a:cubicBezTo>
                    <a:pt x="282" y="64"/>
                    <a:pt x="309" y="19"/>
                    <a:pt x="309" y="19"/>
                  </a:cubicBezTo>
                  <a:cubicBezTo>
                    <a:pt x="309" y="19"/>
                    <a:pt x="288" y="0"/>
                    <a:pt x="261"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dirty="0"/>
            </a:p>
          </p:txBody>
        </p:sp>
        <p:sp>
          <p:nvSpPr>
            <p:cNvPr id="29" name="Freeform 20"/>
            <p:cNvSpPr>
              <a:spLocks/>
            </p:cNvSpPr>
            <p:nvPr/>
          </p:nvSpPr>
          <p:spPr bwMode="auto">
            <a:xfrm>
              <a:off x="4255775" y="3230000"/>
              <a:ext cx="79739" cy="58632"/>
            </a:xfrm>
            <a:custGeom>
              <a:avLst/>
              <a:gdLst>
                <a:gd name="T0" fmla="*/ 34 w 34"/>
                <a:gd name="T1" fmla="*/ 21 h 25"/>
                <a:gd name="T2" fmla="*/ 34 w 34"/>
                <a:gd name="T3" fmla="*/ 0 h 25"/>
                <a:gd name="T4" fmla="*/ 1 w 34"/>
                <a:gd name="T5" fmla="*/ 25 h 25"/>
                <a:gd name="T6" fmla="*/ 31 w 34"/>
                <a:gd name="T7" fmla="*/ 25 h 25"/>
                <a:gd name="T8" fmla="*/ 34 w 34"/>
                <a:gd name="T9" fmla="*/ 21 h 25"/>
              </a:gdLst>
              <a:ahLst/>
              <a:cxnLst>
                <a:cxn ang="0">
                  <a:pos x="T0" y="T1"/>
                </a:cxn>
                <a:cxn ang="0">
                  <a:pos x="T2" y="T3"/>
                </a:cxn>
                <a:cxn ang="0">
                  <a:pos x="T4" y="T5"/>
                </a:cxn>
                <a:cxn ang="0">
                  <a:pos x="T6" y="T7"/>
                </a:cxn>
                <a:cxn ang="0">
                  <a:pos x="T8" y="T9"/>
                </a:cxn>
              </a:cxnLst>
              <a:rect l="0" t="0" r="r" b="b"/>
              <a:pathLst>
                <a:path w="34" h="25">
                  <a:moveTo>
                    <a:pt x="34" y="21"/>
                  </a:moveTo>
                  <a:cubicBezTo>
                    <a:pt x="34" y="0"/>
                    <a:pt x="34" y="0"/>
                    <a:pt x="34" y="0"/>
                  </a:cubicBezTo>
                  <a:cubicBezTo>
                    <a:pt x="34" y="0"/>
                    <a:pt x="0" y="25"/>
                    <a:pt x="1" y="25"/>
                  </a:cubicBezTo>
                  <a:cubicBezTo>
                    <a:pt x="31" y="25"/>
                    <a:pt x="31" y="25"/>
                    <a:pt x="31" y="25"/>
                  </a:cubicBezTo>
                  <a:cubicBezTo>
                    <a:pt x="33" y="25"/>
                    <a:pt x="34" y="23"/>
                    <a:pt x="34"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dirty="0"/>
            </a:p>
          </p:txBody>
        </p:sp>
        <p:sp>
          <p:nvSpPr>
            <p:cNvPr id="30" name="Freeform 21"/>
            <p:cNvSpPr>
              <a:spLocks/>
            </p:cNvSpPr>
            <p:nvPr/>
          </p:nvSpPr>
          <p:spPr bwMode="auto">
            <a:xfrm>
              <a:off x="4361312" y="3145570"/>
              <a:ext cx="86775" cy="143061"/>
            </a:xfrm>
            <a:custGeom>
              <a:avLst/>
              <a:gdLst>
                <a:gd name="T0" fmla="*/ 33 w 37"/>
                <a:gd name="T1" fmla="*/ 61 h 61"/>
                <a:gd name="T2" fmla="*/ 37 w 37"/>
                <a:gd name="T3" fmla="*/ 57 h 61"/>
                <a:gd name="T4" fmla="*/ 37 w 37"/>
                <a:gd name="T5" fmla="*/ 0 h 61"/>
                <a:gd name="T6" fmla="*/ 1 w 37"/>
                <a:gd name="T7" fmla="*/ 27 h 61"/>
                <a:gd name="T8" fmla="*/ 0 w 37"/>
                <a:gd name="T9" fmla="*/ 28 h 61"/>
                <a:gd name="T10" fmla="*/ 0 w 37"/>
                <a:gd name="T11" fmla="*/ 57 h 61"/>
                <a:gd name="T12" fmla="*/ 3 w 37"/>
                <a:gd name="T13" fmla="*/ 61 h 61"/>
                <a:gd name="T14" fmla="*/ 33 w 37"/>
                <a:gd name="T15" fmla="*/ 61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61">
                  <a:moveTo>
                    <a:pt x="33" y="61"/>
                  </a:moveTo>
                  <a:cubicBezTo>
                    <a:pt x="35" y="61"/>
                    <a:pt x="37" y="59"/>
                    <a:pt x="37" y="57"/>
                  </a:cubicBezTo>
                  <a:cubicBezTo>
                    <a:pt x="37" y="0"/>
                    <a:pt x="37" y="0"/>
                    <a:pt x="37" y="0"/>
                  </a:cubicBezTo>
                  <a:cubicBezTo>
                    <a:pt x="1" y="27"/>
                    <a:pt x="1" y="27"/>
                    <a:pt x="1" y="27"/>
                  </a:cubicBezTo>
                  <a:cubicBezTo>
                    <a:pt x="0" y="28"/>
                    <a:pt x="0" y="28"/>
                    <a:pt x="0" y="28"/>
                  </a:cubicBezTo>
                  <a:cubicBezTo>
                    <a:pt x="0" y="57"/>
                    <a:pt x="0" y="57"/>
                    <a:pt x="0" y="57"/>
                  </a:cubicBezTo>
                  <a:cubicBezTo>
                    <a:pt x="0" y="59"/>
                    <a:pt x="1" y="61"/>
                    <a:pt x="3" y="61"/>
                  </a:cubicBezTo>
                  <a:lnTo>
                    <a:pt x="3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dirty="0"/>
            </a:p>
          </p:txBody>
        </p:sp>
        <p:sp>
          <p:nvSpPr>
            <p:cNvPr id="31" name="Freeform 22"/>
            <p:cNvSpPr>
              <a:spLocks/>
            </p:cNvSpPr>
            <p:nvPr/>
          </p:nvSpPr>
          <p:spPr bwMode="auto">
            <a:xfrm>
              <a:off x="4471539" y="3077557"/>
              <a:ext cx="86775" cy="211074"/>
            </a:xfrm>
            <a:custGeom>
              <a:avLst/>
              <a:gdLst>
                <a:gd name="T0" fmla="*/ 34 w 37"/>
                <a:gd name="T1" fmla="*/ 90 h 90"/>
                <a:gd name="T2" fmla="*/ 37 w 37"/>
                <a:gd name="T3" fmla="*/ 86 h 90"/>
                <a:gd name="T4" fmla="*/ 37 w 37"/>
                <a:gd name="T5" fmla="*/ 11 h 90"/>
                <a:gd name="T6" fmla="*/ 27 w 37"/>
                <a:gd name="T7" fmla="*/ 0 h 90"/>
                <a:gd name="T8" fmla="*/ 12 w 37"/>
                <a:gd name="T9" fmla="*/ 12 h 90"/>
                <a:gd name="T10" fmla="*/ 0 w 37"/>
                <a:gd name="T11" fmla="*/ 21 h 90"/>
                <a:gd name="T12" fmla="*/ 0 w 37"/>
                <a:gd name="T13" fmla="*/ 86 h 90"/>
                <a:gd name="T14" fmla="*/ 4 w 37"/>
                <a:gd name="T15" fmla="*/ 90 h 90"/>
                <a:gd name="T16" fmla="*/ 34 w 37"/>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90">
                  <a:moveTo>
                    <a:pt x="34" y="90"/>
                  </a:moveTo>
                  <a:cubicBezTo>
                    <a:pt x="35" y="90"/>
                    <a:pt x="37" y="88"/>
                    <a:pt x="37" y="86"/>
                  </a:cubicBezTo>
                  <a:cubicBezTo>
                    <a:pt x="37" y="11"/>
                    <a:pt x="37" y="11"/>
                    <a:pt x="37" y="11"/>
                  </a:cubicBezTo>
                  <a:cubicBezTo>
                    <a:pt x="27" y="0"/>
                    <a:pt x="27" y="0"/>
                    <a:pt x="27" y="0"/>
                  </a:cubicBezTo>
                  <a:cubicBezTo>
                    <a:pt x="12" y="12"/>
                    <a:pt x="12" y="12"/>
                    <a:pt x="12" y="12"/>
                  </a:cubicBezTo>
                  <a:cubicBezTo>
                    <a:pt x="0" y="21"/>
                    <a:pt x="0" y="21"/>
                    <a:pt x="0" y="21"/>
                  </a:cubicBezTo>
                  <a:cubicBezTo>
                    <a:pt x="0" y="86"/>
                    <a:pt x="0" y="86"/>
                    <a:pt x="0" y="86"/>
                  </a:cubicBezTo>
                  <a:cubicBezTo>
                    <a:pt x="0" y="88"/>
                    <a:pt x="2" y="90"/>
                    <a:pt x="4" y="90"/>
                  </a:cubicBezTo>
                  <a:lnTo>
                    <a:pt x="34"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dirty="0"/>
            </a:p>
          </p:txBody>
        </p:sp>
        <p:sp>
          <p:nvSpPr>
            <p:cNvPr id="32" name="Freeform 23"/>
            <p:cNvSpPr>
              <a:spLocks/>
            </p:cNvSpPr>
            <p:nvPr/>
          </p:nvSpPr>
          <p:spPr bwMode="auto">
            <a:xfrm>
              <a:off x="4584112" y="3110391"/>
              <a:ext cx="84430" cy="178240"/>
            </a:xfrm>
            <a:custGeom>
              <a:avLst/>
              <a:gdLst>
                <a:gd name="T0" fmla="*/ 33 w 36"/>
                <a:gd name="T1" fmla="*/ 76 h 76"/>
                <a:gd name="T2" fmla="*/ 36 w 36"/>
                <a:gd name="T3" fmla="*/ 72 h 76"/>
                <a:gd name="T4" fmla="*/ 36 w 36"/>
                <a:gd name="T5" fmla="*/ 0 h 76"/>
                <a:gd name="T6" fmla="*/ 22 w 36"/>
                <a:gd name="T7" fmla="*/ 11 h 76"/>
                <a:gd name="T8" fmla="*/ 18 w 36"/>
                <a:gd name="T9" fmla="*/ 14 h 76"/>
                <a:gd name="T10" fmla="*/ 5 w 36"/>
                <a:gd name="T11" fmla="*/ 13 h 76"/>
                <a:gd name="T12" fmla="*/ 4 w 36"/>
                <a:gd name="T13" fmla="*/ 12 h 76"/>
                <a:gd name="T14" fmla="*/ 0 w 36"/>
                <a:gd name="T15" fmla="*/ 8 h 76"/>
                <a:gd name="T16" fmla="*/ 0 w 36"/>
                <a:gd name="T17" fmla="*/ 72 h 76"/>
                <a:gd name="T18" fmla="*/ 3 w 36"/>
                <a:gd name="T19" fmla="*/ 76 h 76"/>
                <a:gd name="T20" fmla="*/ 33 w 3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6">
                  <a:moveTo>
                    <a:pt x="33" y="76"/>
                  </a:moveTo>
                  <a:cubicBezTo>
                    <a:pt x="35" y="76"/>
                    <a:pt x="36" y="74"/>
                    <a:pt x="36" y="72"/>
                  </a:cubicBezTo>
                  <a:cubicBezTo>
                    <a:pt x="36" y="0"/>
                    <a:pt x="36" y="0"/>
                    <a:pt x="36" y="0"/>
                  </a:cubicBezTo>
                  <a:cubicBezTo>
                    <a:pt x="22" y="11"/>
                    <a:pt x="22" y="11"/>
                    <a:pt x="22" y="11"/>
                  </a:cubicBezTo>
                  <a:cubicBezTo>
                    <a:pt x="18" y="14"/>
                    <a:pt x="18" y="14"/>
                    <a:pt x="18" y="14"/>
                  </a:cubicBezTo>
                  <a:cubicBezTo>
                    <a:pt x="14" y="17"/>
                    <a:pt x="9" y="17"/>
                    <a:pt x="5" y="13"/>
                  </a:cubicBezTo>
                  <a:cubicBezTo>
                    <a:pt x="4" y="12"/>
                    <a:pt x="4" y="12"/>
                    <a:pt x="4" y="12"/>
                  </a:cubicBezTo>
                  <a:cubicBezTo>
                    <a:pt x="0" y="8"/>
                    <a:pt x="0" y="8"/>
                    <a:pt x="0" y="8"/>
                  </a:cubicBezTo>
                  <a:cubicBezTo>
                    <a:pt x="0" y="72"/>
                    <a:pt x="0" y="72"/>
                    <a:pt x="0" y="72"/>
                  </a:cubicBezTo>
                  <a:cubicBezTo>
                    <a:pt x="0" y="74"/>
                    <a:pt x="1" y="76"/>
                    <a:pt x="3" y="76"/>
                  </a:cubicBezTo>
                  <a:lnTo>
                    <a:pt x="33"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dirty="0"/>
            </a:p>
          </p:txBody>
        </p:sp>
        <p:sp>
          <p:nvSpPr>
            <p:cNvPr id="33" name="Freeform 24"/>
            <p:cNvSpPr>
              <a:spLocks/>
            </p:cNvSpPr>
            <p:nvPr/>
          </p:nvSpPr>
          <p:spPr bwMode="auto">
            <a:xfrm>
              <a:off x="4694340" y="3021271"/>
              <a:ext cx="86775" cy="267360"/>
            </a:xfrm>
            <a:custGeom>
              <a:avLst/>
              <a:gdLst>
                <a:gd name="T0" fmla="*/ 33 w 37"/>
                <a:gd name="T1" fmla="*/ 114 h 114"/>
                <a:gd name="T2" fmla="*/ 37 w 37"/>
                <a:gd name="T3" fmla="*/ 110 h 114"/>
                <a:gd name="T4" fmla="*/ 37 w 37"/>
                <a:gd name="T5" fmla="*/ 0 h 114"/>
                <a:gd name="T6" fmla="*/ 15 w 37"/>
                <a:gd name="T7" fmla="*/ 18 h 114"/>
                <a:gd name="T8" fmla="*/ 0 w 37"/>
                <a:gd name="T9" fmla="*/ 29 h 114"/>
                <a:gd name="T10" fmla="*/ 0 w 37"/>
                <a:gd name="T11" fmla="*/ 110 h 114"/>
                <a:gd name="T12" fmla="*/ 3 w 37"/>
                <a:gd name="T13" fmla="*/ 114 h 114"/>
                <a:gd name="T14" fmla="*/ 33 w 37"/>
                <a:gd name="T15" fmla="*/ 11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114">
                  <a:moveTo>
                    <a:pt x="33" y="114"/>
                  </a:moveTo>
                  <a:cubicBezTo>
                    <a:pt x="35" y="114"/>
                    <a:pt x="37" y="112"/>
                    <a:pt x="37" y="110"/>
                  </a:cubicBezTo>
                  <a:cubicBezTo>
                    <a:pt x="37" y="0"/>
                    <a:pt x="37" y="0"/>
                    <a:pt x="37" y="0"/>
                  </a:cubicBezTo>
                  <a:cubicBezTo>
                    <a:pt x="15" y="18"/>
                    <a:pt x="15" y="18"/>
                    <a:pt x="15" y="18"/>
                  </a:cubicBezTo>
                  <a:cubicBezTo>
                    <a:pt x="0" y="29"/>
                    <a:pt x="0" y="29"/>
                    <a:pt x="0" y="29"/>
                  </a:cubicBezTo>
                  <a:cubicBezTo>
                    <a:pt x="0" y="110"/>
                    <a:pt x="0" y="110"/>
                    <a:pt x="0" y="110"/>
                  </a:cubicBezTo>
                  <a:cubicBezTo>
                    <a:pt x="0" y="112"/>
                    <a:pt x="1" y="114"/>
                    <a:pt x="3" y="114"/>
                  </a:cubicBezTo>
                  <a:lnTo>
                    <a:pt x="33"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dirty="0"/>
            </a:p>
          </p:txBody>
        </p:sp>
        <p:sp>
          <p:nvSpPr>
            <p:cNvPr id="34" name="Freeform 25"/>
            <p:cNvSpPr>
              <a:spLocks/>
            </p:cNvSpPr>
            <p:nvPr/>
          </p:nvSpPr>
          <p:spPr bwMode="auto">
            <a:xfrm>
              <a:off x="4192453" y="2882900"/>
              <a:ext cx="663710" cy="386969"/>
            </a:xfrm>
            <a:custGeom>
              <a:avLst/>
              <a:gdLst>
                <a:gd name="T0" fmla="*/ 283 w 283"/>
                <a:gd name="T1" fmla="*/ 10 h 165"/>
                <a:gd name="T2" fmla="*/ 280 w 283"/>
                <a:gd name="T3" fmla="*/ 3 h 165"/>
                <a:gd name="T4" fmla="*/ 273 w 283"/>
                <a:gd name="T5" fmla="*/ 0 h 165"/>
                <a:gd name="T6" fmla="*/ 263 w 283"/>
                <a:gd name="T7" fmla="*/ 0 h 165"/>
                <a:gd name="T8" fmla="*/ 229 w 283"/>
                <a:gd name="T9" fmla="*/ 0 h 165"/>
                <a:gd name="T10" fmla="*/ 225 w 283"/>
                <a:gd name="T11" fmla="*/ 1 h 165"/>
                <a:gd name="T12" fmla="*/ 225 w 283"/>
                <a:gd name="T13" fmla="*/ 1 h 165"/>
                <a:gd name="T14" fmla="*/ 219 w 283"/>
                <a:gd name="T15" fmla="*/ 10 h 165"/>
                <a:gd name="T16" fmla="*/ 225 w 283"/>
                <a:gd name="T17" fmla="*/ 19 h 165"/>
                <a:gd name="T18" fmla="*/ 229 w 283"/>
                <a:gd name="T19" fmla="*/ 20 h 165"/>
                <a:gd name="T20" fmla="*/ 240 w 283"/>
                <a:gd name="T21" fmla="*/ 20 h 165"/>
                <a:gd name="T22" fmla="*/ 246 w 283"/>
                <a:gd name="T23" fmla="*/ 20 h 165"/>
                <a:gd name="T24" fmla="*/ 235 w 283"/>
                <a:gd name="T25" fmla="*/ 28 h 165"/>
                <a:gd name="T26" fmla="*/ 216 w 283"/>
                <a:gd name="T27" fmla="*/ 45 h 165"/>
                <a:gd name="T28" fmla="*/ 205 w 283"/>
                <a:gd name="T29" fmla="*/ 54 h 165"/>
                <a:gd name="T30" fmla="*/ 190 w 283"/>
                <a:gd name="T31" fmla="*/ 66 h 165"/>
                <a:gd name="T32" fmla="*/ 181 w 283"/>
                <a:gd name="T33" fmla="*/ 73 h 165"/>
                <a:gd name="T34" fmla="*/ 171 w 283"/>
                <a:gd name="T35" fmla="*/ 63 h 165"/>
                <a:gd name="T36" fmla="*/ 167 w 283"/>
                <a:gd name="T37" fmla="*/ 59 h 165"/>
                <a:gd name="T38" fmla="*/ 156 w 283"/>
                <a:gd name="T39" fmla="*/ 48 h 165"/>
                <a:gd name="T40" fmla="*/ 154 w 283"/>
                <a:gd name="T41" fmla="*/ 46 h 165"/>
                <a:gd name="T42" fmla="*/ 141 w 283"/>
                <a:gd name="T43" fmla="*/ 45 h 165"/>
                <a:gd name="T44" fmla="*/ 131 w 283"/>
                <a:gd name="T45" fmla="*/ 53 h 165"/>
                <a:gd name="T46" fmla="*/ 119 w 283"/>
                <a:gd name="T47" fmla="*/ 62 h 165"/>
                <a:gd name="T48" fmla="*/ 112 w 283"/>
                <a:gd name="T49" fmla="*/ 67 h 165"/>
                <a:gd name="T50" fmla="*/ 108 w 283"/>
                <a:gd name="T51" fmla="*/ 70 h 165"/>
                <a:gd name="T52" fmla="*/ 71 w 283"/>
                <a:gd name="T53" fmla="*/ 98 h 165"/>
                <a:gd name="T54" fmla="*/ 70 w 283"/>
                <a:gd name="T55" fmla="*/ 98 h 165"/>
                <a:gd name="T56" fmla="*/ 59 w 283"/>
                <a:gd name="T57" fmla="*/ 107 h 165"/>
                <a:gd name="T58" fmla="*/ 11 w 283"/>
                <a:gd name="T59" fmla="*/ 142 h 165"/>
                <a:gd name="T60" fmla="*/ 6 w 283"/>
                <a:gd name="T61" fmla="*/ 147 h 165"/>
                <a:gd name="T62" fmla="*/ 4 w 283"/>
                <a:gd name="T63" fmla="*/ 160 h 165"/>
                <a:gd name="T64" fmla="*/ 13 w 283"/>
                <a:gd name="T65" fmla="*/ 164 h 165"/>
                <a:gd name="T66" fmla="*/ 17 w 283"/>
                <a:gd name="T67" fmla="*/ 162 h 165"/>
                <a:gd name="T68" fmla="*/ 59 w 283"/>
                <a:gd name="T69" fmla="*/ 131 h 165"/>
                <a:gd name="T70" fmla="*/ 70 w 283"/>
                <a:gd name="T71" fmla="*/ 123 h 165"/>
                <a:gd name="T72" fmla="*/ 71 w 283"/>
                <a:gd name="T73" fmla="*/ 122 h 165"/>
                <a:gd name="T74" fmla="*/ 108 w 283"/>
                <a:gd name="T75" fmla="*/ 94 h 165"/>
                <a:gd name="T76" fmla="*/ 112 w 283"/>
                <a:gd name="T77" fmla="*/ 91 h 165"/>
                <a:gd name="T78" fmla="*/ 119 w 283"/>
                <a:gd name="T79" fmla="*/ 86 h 165"/>
                <a:gd name="T80" fmla="*/ 131 w 283"/>
                <a:gd name="T81" fmla="*/ 77 h 165"/>
                <a:gd name="T82" fmla="*/ 146 w 283"/>
                <a:gd name="T83" fmla="*/ 65 h 165"/>
                <a:gd name="T84" fmla="*/ 156 w 283"/>
                <a:gd name="T85" fmla="*/ 76 h 165"/>
                <a:gd name="T86" fmla="*/ 167 w 283"/>
                <a:gd name="T87" fmla="*/ 87 h 165"/>
                <a:gd name="T88" fmla="*/ 171 w 283"/>
                <a:gd name="T89" fmla="*/ 91 h 165"/>
                <a:gd name="T90" fmla="*/ 173 w 283"/>
                <a:gd name="T91" fmla="*/ 93 h 165"/>
                <a:gd name="T92" fmla="*/ 186 w 283"/>
                <a:gd name="T93" fmla="*/ 94 h 165"/>
                <a:gd name="T94" fmla="*/ 190 w 283"/>
                <a:gd name="T95" fmla="*/ 90 h 165"/>
                <a:gd name="T96" fmla="*/ 205 w 283"/>
                <a:gd name="T97" fmla="*/ 79 h 165"/>
                <a:gd name="T98" fmla="*/ 216 w 283"/>
                <a:gd name="T99" fmla="*/ 70 h 165"/>
                <a:gd name="T100" fmla="*/ 231 w 283"/>
                <a:gd name="T101" fmla="*/ 58 h 165"/>
                <a:gd name="T102" fmla="*/ 263 w 283"/>
                <a:gd name="T103" fmla="*/ 31 h 165"/>
                <a:gd name="T104" fmla="*/ 264 w 283"/>
                <a:gd name="T105" fmla="*/ 31 h 165"/>
                <a:gd name="T106" fmla="*/ 264 w 283"/>
                <a:gd name="T107" fmla="*/ 53 h 165"/>
                <a:gd name="T108" fmla="*/ 274 w 283"/>
                <a:gd name="T109" fmla="*/ 62 h 165"/>
                <a:gd name="T110" fmla="*/ 283 w 283"/>
                <a:gd name="T111" fmla="*/ 53 h 165"/>
                <a:gd name="T112" fmla="*/ 283 w 283"/>
                <a:gd name="T113" fmla="*/ 1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3" h="165">
                  <a:moveTo>
                    <a:pt x="283" y="10"/>
                  </a:moveTo>
                  <a:cubicBezTo>
                    <a:pt x="283" y="7"/>
                    <a:pt x="282" y="5"/>
                    <a:pt x="280" y="3"/>
                  </a:cubicBezTo>
                  <a:cubicBezTo>
                    <a:pt x="278" y="1"/>
                    <a:pt x="276" y="0"/>
                    <a:pt x="273" y="0"/>
                  </a:cubicBezTo>
                  <a:cubicBezTo>
                    <a:pt x="263" y="0"/>
                    <a:pt x="263" y="0"/>
                    <a:pt x="263" y="0"/>
                  </a:cubicBezTo>
                  <a:cubicBezTo>
                    <a:pt x="229" y="0"/>
                    <a:pt x="229" y="0"/>
                    <a:pt x="229" y="0"/>
                  </a:cubicBezTo>
                  <a:cubicBezTo>
                    <a:pt x="227" y="0"/>
                    <a:pt x="226" y="1"/>
                    <a:pt x="225" y="1"/>
                  </a:cubicBezTo>
                  <a:cubicBezTo>
                    <a:pt x="225" y="1"/>
                    <a:pt x="225" y="1"/>
                    <a:pt x="225" y="1"/>
                  </a:cubicBezTo>
                  <a:cubicBezTo>
                    <a:pt x="221" y="3"/>
                    <a:pt x="219" y="6"/>
                    <a:pt x="219" y="10"/>
                  </a:cubicBezTo>
                  <a:cubicBezTo>
                    <a:pt x="219" y="14"/>
                    <a:pt x="222" y="18"/>
                    <a:pt x="225" y="19"/>
                  </a:cubicBezTo>
                  <a:cubicBezTo>
                    <a:pt x="226" y="20"/>
                    <a:pt x="227" y="20"/>
                    <a:pt x="229" y="20"/>
                  </a:cubicBezTo>
                  <a:cubicBezTo>
                    <a:pt x="240" y="20"/>
                    <a:pt x="240" y="20"/>
                    <a:pt x="240" y="20"/>
                  </a:cubicBezTo>
                  <a:cubicBezTo>
                    <a:pt x="246" y="20"/>
                    <a:pt x="246" y="20"/>
                    <a:pt x="246" y="20"/>
                  </a:cubicBezTo>
                  <a:cubicBezTo>
                    <a:pt x="235" y="28"/>
                    <a:pt x="235" y="28"/>
                    <a:pt x="235" y="28"/>
                  </a:cubicBezTo>
                  <a:cubicBezTo>
                    <a:pt x="216" y="45"/>
                    <a:pt x="216" y="45"/>
                    <a:pt x="216" y="45"/>
                  </a:cubicBezTo>
                  <a:cubicBezTo>
                    <a:pt x="205" y="54"/>
                    <a:pt x="205" y="54"/>
                    <a:pt x="205" y="54"/>
                  </a:cubicBezTo>
                  <a:cubicBezTo>
                    <a:pt x="190" y="66"/>
                    <a:pt x="190" y="66"/>
                    <a:pt x="190" y="66"/>
                  </a:cubicBezTo>
                  <a:cubicBezTo>
                    <a:pt x="181" y="73"/>
                    <a:pt x="181" y="73"/>
                    <a:pt x="181" y="73"/>
                  </a:cubicBezTo>
                  <a:cubicBezTo>
                    <a:pt x="171" y="63"/>
                    <a:pt x="171" y="63"/>
                    <a:pt x="171" y="63"/>
                  </a:cubicBezTo>
                  <a:cubicBezTo>
                    <a:pt x="167" y="59"/>
                    <a:pt x="167" y="59"/>
                    <a:pt x="167" y="59"/>
                  </a:cubicBezTo>
                  <a:cubicBezTo>
                    <a:pt x="156" y="48"/>
                    <a:pt x="156" y="48"/>
                    <a:pt x="156" y="48"/>
                  </a:cubicBezTo>
                  <a:cubicBezTo>
                    <a:pt x="154" y="46"/>
                    <a:pt x="154" y="46"/>
                    <a:pt x="154" y="46"/>
                  </a:cubicBezTo>
                  <a:cubicBezTo>
                    <a:pt x="151" y="42"/>
                    <a:pt x="145" y="42"/>
                    <a:pt x="141" y="45"/>
                  </a:cubicBezTo>
                  <a:cubicBezTo>
                    <a:pt x="131" y="53"/>
                    <a:pt x="131" y="53"/>
                    <a:pt x="131" y="53"/>
                  </a:cubicBezTo>
                  <a:cubicBezTo>
                    <a:pt x="119" y="62"/>
                    <a:pt x="119" y="62"/>
                    <a:pt x="119" y="62"/>
                  </a:cubicBezTo>
                  <a:cubicBezTo>
                    <a:pt x="112" y="67"/>
                    <a:pt x="112" y="67"/>
                    <a:pt x="112" y="67"/>
                  </a:cubicBezTo>
                  <a:cubicBezTo>
                    <a:pt x="108" y="70"/>
                    <a:pt x="108" y="70"/>
                    <a:pt x="108" y="70"/>
                  </a:cubicBezTo>
                  <a:cubicBezTo>
                    <a:pt x="71" y="98"/>
                    <a:pt x="71" y="98"/>
                    <a:pt x="71" y="98"/>
                  </a:cubicBezTo>
                  <a:cubicBezTo>
                    <a:pt x="70" y="98"/>
                    <a:pt x="70" y="98"/>
                    <a:pt x="70" y="98"/>
                  </a:cubicBezTo>
                  <a:cubicBezTo>
                    <a:pt x="59" y="107"/>
                    <a:pt x="59" y="107"/>
                    <a:pt x="59" y="107"/>
                  </a:cubicBezTo>
                  <a:cubicBezTo>
                    <a:pt x="11" y="142"/>
                    <a:pt x="11" y="142"/>
                    <a:pt x="11" y="142"/>
                  </a:cubicBezTo>
                  <a:cubicBezTo>
                    <a:pt x="6" y="147"/>
                    <a:pt x="6" y="147"/>
                    <a:pt x="6" y="147"/>
                  </a:cubicBezTo>
                  <a:cubicBezTo>
                    <a:pt x="1" y="150"/>
                    <a:pt x="0" y="156"/>
                    <a:pt x="4" y="160"/>
                  </a:cubicBezTo>
                  <a:cubicBezTo>
                    <a:pt x="6" y="163"/>
                    <a:pt x="10" y="165"/>
                    <a:pt x="13" y="164"/>
                  </a:cubicBezTo>
                  <a:cubicBezTo>
                    <a:pt x="15" y="164"/>
                    <a:pt x="16" y="163"/>
                    <a:pt x="17" y="162"/>
                  </a:cubicBezTo>
                  <a:cubicBezTo>
                    <a:pt x="59" y="131"/>
                    <a:pt x="59" y="131"/>
                    <a:pt x="59" y="131"/>
                  </a:cubicBezTo>
                  <a:cubicBezTo>
                    <a:pt x="70" y="123"/>
                    <a:pt x="70" y="123"/>
                    <a:pt x="70" y="123"/>
                  </a:cubicBezTo>
                  <a:cubicBezTo>
                    <a:pt x="71" y="122"/>
                    <a:pt x="71" y="122"/>
                    <a:pt x="71" y="122"/>
                  </a:cubicBezTo>
                  <a:cubicBezTo>
                    <a:pt x="108" y="94"/>
                    <a:pt x="108" y="94"/>
                    <a:pt x="108" y="94"/>
                  </a:cubicBezTo>
                  <a:cubicBezTo>
                    <a:pt x="112" y="91"/>
                    <a:pt x="112" y="91"/>
                    <a:pt x="112" y="91"/>
                  </a:cubicBezTo>
                  <a:cubicBezTo>
                    <a:pt x="119" y="86"/>
                    <a:pt x="119" y="86"/>
                    <a:pt x="119" y="86"/>
                  </a:cubicBezTo>
                  <a:cubicBezTo>
                    <a:pt x="131" y="77"/>
                    <a:pt x="131" y="77"/>
                    <a:pt x="131" y="77"/>
                  </a:cubicBezTo>
                  <a:cubicBezTo>
                    <a:pt x="146" y="65"/>
                    <a:pt x="146" y="65"/>
                    <a:pt x="146" y="65"/>
                  </a:cubicBezTo>
                  <a:cubicBezTo>
                    <a:pt x="156" y="76"/>
                    <a:pt x="156" y="76"/>
                    <a:pt x="156" y="76"/>
                  </a:cubicBezTo>
                  <a:cubicBezTo>
                    <a:pt x="167" y="87"/>
                    <a:pt x="167" y="87"/>
                    <a:pt x="167" y="87"/>
                  </a:cubicBezTo>
                  <a:cubicBezTo>
                    <a:pt x="171" y="91"/>
                    <a:pt x="171" y="91"/>
                    <a:pt x="171" y="91"/>
                  </a:cubicBezTo>
                  <a:cubicBezTo>
                    <a:pt x="173" y="93"/>
                    <a:pt x="173" y="93"/>
                    <a:pt x="173" y="93"/>
                  </a:cubicBezTo>
                  <a:cubicBezTo>
                    <a:pt x="177" y="96"/>
                    <a:pt x="182" y="97"/>
                    <a:pt x="186" y="94"/>
                  </a:cubicBezTo>
                  <a:cubicBezTo>
                    <a:pt x="190" y="90"/>
                    <a:pt x="190" y="90"/>
                    <a:pt x="190" y="90"/>
                  </a:cubicBezTo>
                  <a:cubicBezTo>
                    <a:pt x="205" y="79"/>
                    <a:pt x="205" y="79"/>
                    <a:pt x="205" y="79"/>
                  </a:cubicBezTo>
                  <a:cubicBezTo>
                    <a:pt x="216" y="70"/>
                    <a:pt x="216" y="70"/>
                    <a:pt x="216" y="70"/>
                  </a:cubicBezTo>
                  <a:cubicBezTo>
                    <a:pt x="231" y="58"/>
                    <a:pt x="231" y="58"/>
                    <a:pt x="231" y="58"/>
                  </a:cubicBezTo>
                  <a:cubicBezTo>
                    <a:pt x="263" y="31"/>
                    <a:pt x="263" y="31"/>
                    <a:pt x="263" y="31"/>
                  </a:cubicBezTo>
                  <a:cubicBezTo>
                    <a:pt x="264" y="31"/>
                    <a:pt x="264" y="31"/>
                    <a:pt x="264" y="31"/>
                  </a:cubicBezTo>
                  <a:cubicBezTo>
                    <a:pt x="264" y="53"/>
                    <a:pt x="264" y="53"/>
                    <a:pt x="264" y="53"/>
                  </a:cubicBezTo>
                  <a:cubicBezTo>
                    <a:pt x="264" y="58"/>
                    <a:pt x="268" y="62"/>
                    <a:pt x="274" y="62"/>
                  </a:cubicBezTo>
                  <a:cubicBezTo>
                    <a:pt x="279" y="62"/>
                    <a:pt x="283" y="58"/>
                    <a:pt x="283" y="53"/>
                  </a:cubicBezTo>
                  <a:lnTo>
                    <a:pt x="28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dirty="0"/>
            </a:p>
          </p:txBody>
        </p:sp>
      </p:grpSp>
      <p:grpSp>
        <p:nvGrpSpPr>
          <p:cNvPr id="35" name="Group 34"/>
          <p:cNvGrpSpPr/>
          <p:nvPr/>
        </p:nvGrpSpPr>
        <p:grpSpPr>
          <a:xfrm>
            <a:off x="3129281" y="3276600"/>
            <a:ext cx="702251" cy="695904"/>
            <a:chOff x="3709988" y="725488"/>
            <a:chExt cx="5268912" cy="5221288"/>
          </a:xfrm>
          <a:solidFill>
            <a:srgbClr val="8B0C54"/>
          </a:solidFill>
        </p:grpSpPr>
        <p:sp>
          <p:nvSpPr>
            <p:cNvPr id="36" name="Freeform 5"/>
            <p:cNvSpPr>
              <a:spLocks/>
            </p:cNvSpPr>
            <p:nvPr/>
          </p:nvSpPr>
          <p:spPr bwMode="auto">
            <a:xfrm>
              <a:off x="4273550" y="2457450"/>
              <a:ext cx="1328737" cy="2921000"/>
            </a:xfrm>
            <a:custGeom>
              <a:avLst/>
              <a:gdLst>
                <a:gd name="T0" fmla="*/ 0 w 837"/>
                <a:gd name="T1" fmla="*/ 588 h 1840"/>
                <a:gd name="T2" fmla="*/ 167 w 837"/>
                <a:gd name="T3" fmla="*/ 1169 h 1840"/>
                <a:gd name="T4" fmla="*/ 191 w 837"/>
                <a:gd name="T5" fmla="*/ 1453 h 1840"/>
                <a:gd name="T6" fmla="*/ 21 w 837"/>
                <a:gd name="T7" fmla="*/ 1766 h 1840"/>
                <a:gd name="T8" fmla="*/ 69 w 837"/>
                <a:gd name="T9" fmla="*/ 1840 h 1840"/>
                <a:gd name="T10" fmla="*/ 223 w 837"/>
                <a:gd name="T11" fmla="*/ 1724 h 1840"/>
                <a:gd name="T12" fmla="*/ 351 w 837"/>
                <a:gd name="T13" fmla="*/ 1477 h 1840"/>
                <a:gd name="T14" fmla="*/ 336 w 837"/>
                <a:gd name="T15" fmla="*/ 1131 h 1840"/>
                <a:gd name="T16" fmla="*/ 592 w 837"/>
                <a:gd name="T17" fmla="*/ 1051 h 1840"/>
                <a:gd name="T18" fmla="*/ 704 w 837"/>
                <a:gd name="T19" fmla="*/ 1391 h 1840"/>
                <a:gd name="T20" fmla="*/ 837 w 837"/>
                <a:gd name="T21" fmla="*/ 1295 h 1840"/>
                <a:gd name="T22" fmla="*/ 694 w 837"/>
                <a:gd name="T23" fmla="*/ 850 h 1840"/>
                <a:gd name="T24" fmla="*/ 464 w 837"/>
                <a:gd name="T25" fmla="*/ 919 h 1840"/>
                <a:gd name="T26" fmla="*/ 407 w 837"/>
                <a:gd name="T27" fmla="*/ 669 h 1840"/>
                <a:gd name="T28" fmla="*/ 630 w 837"/>
                <a:gd name="T29" fmla="*/ 709 h 1840"/>
                <a:gd name="T30" fmla="*/ 751 w 837"/>
                <a:gd name="T31" fmla="*/ 504 h 1840"/>
                <a:gd name="T32" fmla="*/ 682 w 837"/>
                <a:gd name="T33" fmla="*/ 398 h 1840"/>
                <a:gd name="T34" fmla="*/ 590 w 837"/>
                <a:gd name="T35" fmla="*/ 558 h 1840"/>
                <a:gd name="T36" fmla="*/ 439 w 837"/>
                <a:gd name="T37" fmla="*/ 527 h 1840"/>
                <a:gd name="T38" fmla="*/ 589 w 837"/>
                <a:gd name="T39" fmla="*/ 181 h 1840"/>
                <a:gd name="T40" fmla="*/ 522 w 837"/>
                <a:gd name="T41" fmla="*/ 0 h 1840"/>
                <a:gd name="T42" fmla="*/ 333 w 837"/>
                <a:gd name="T43" fmla="*/ 424 h 1840"/>
                <a:gd name="T44" fmla="*/ 0 w 837"/>
                <a:gd name="T45" fmla="*/ 588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7" h="1840">
                  <a:moveTo>
                    <a:pt x="0" y="588"/>
                  </a:moveTo>
                  <a:lnTo>
                    <a:pt x="167" y="1169"/>
                  </a:lnTo>
                  <a:lnTo>
                    <a:pt x="191" y="1453"/>
                  </a:lnTo>
                  <a:lnTo>
                    <a:pt x="21" y="1766"/>
                  </a:lnTo>
                  <a:lnTo>
                    <a:pt x="69" y="1840"/>
                  </a:lnTo>
                  <a:lnTo>
                    <a:pt x="223" y="1724"/>
                  </a:lnTo>
                  <a:lnTo>
                    <a:pt x="351" y="1477"/>
                  </a:lnTo>
                  <a:lnTo>
                    <a:pt x="336" y="1131"/>
                  </a:lnTo>
                  <a:lnTo>
                    <a:pt x="592" y="1051"/>
                  </a:lnTo>
                  <a:lnTo>
                    <a:pt x="704" y="1391"/>
                  </a:lnTo>
                  <a:lnTo>
                    <a:pt x="837" y="1295"/>
                  </a:lnTo>
                  <a:lnTo>
                    <a:pt x="694" y="850"/>
                  </a:lnTo>
                  <a:lnTo>
                    <a:pt x="464" y="919"/>
                  </a:lnTo>
                  <a:lnTo>
                    <a:pt x="407" y="669"/>
                  </a:lnTo>
                  <a:lnTo>
                    <a:pt x="630" y="709"/>
                  </a:lnTo>
                  <a:lnTo>
                    <a:pt x="751" y="504"/>
                  </a:lnTo>
                  <a:lnTo>
                    <a:pt x="682" y="398"/>
                  </a:lnTo>
                  <a:lnTo>
                    <a:pt x="590" y="558"/>
                  </a:lnTo>
                  <a:lnTo>
                    <a:pt x="439" y="527"/>
                  </a:lnTo>
                  <a:lnTo>
                    <a:pt x="589" y="181"/>
                  </a:lnTo>
                  <a:lnTo>
                    <a:pt x="522" y="0"/>
                  </a:lnTo>
                  <a:lnTo>
                    <a:pt x="333" y="424"/>
                  </a:lnTo>
                  <a:lnTo>
                    <a:pt x="0" y="5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a:p>
          </p:txBody>
        </p:sp>
        <p:sp>
          <p:nvSpPr>
            <p:cNvPr id="37" name="Freeform 6"/>
            <p:cNvSpPr>
              <a:spLocks/>
            </p:cNvSpPr>
            <p:nvPr/>
          </p:nvSpPr>
          <p:spPr bwMode="auto">
            <a:xfrm>
              <a:off x="4273550" y="2457450"/>
              <a:ext cx="1328737" cy="2921000"/>
            </a:xfrm>
            <a:custGeom>
              <a:avLst/>
              <a:gdLst>
                <a:gd name="T0" fmla="*/ 0 w 837"/>
                <a:gd name="T1" fmla="*/ 588 h 1840"/>
                <a:gd name="T2" fmla="*/ 167 w 837"/>
                <a:gd name="T3" fmla="*/ 1169 h 1840"/>
                <a:gd name="T4" fmla="*/ 191 w 837"/>
                <a:gd name="T5" fmla="*/ 1453 h 1840"/>
                <a:gd name="T6" fmla="*/ 21 w 837"/>
                <a:gd name="T7" fmla="*/ 1766 h 1840"/>
                <a:gd name="T8" fmla="*/ 69 w 837"/>
                <a:gd name="T9" fmla="*/ 1840 h 1840"/>
                <a:gd name="T10" fmla="*/ 223 w 837"/>
                <a:gd name="T11" fmla="*/ 1724 h 1840"/>
                <a:gd name="T12" fmla="*/ 351 w 837"/>
                <a:gd name="T13" fmla="*/ 1477 h 1840"/>
                <a:gd name="T14" fmla="*/ 336 w 837"/>
                <a:gd name="T15" fmla="*/ 1131 h 1840"/>
                <a:gd name="T16" fmla="*/ 592 w 837"/>
                <a:gd name="T17" fmla="*/ 1051 h 1840"/>
                <a:gd name="T18" fmla="*/ 704 w 837"/>
                <a:gd name="T19" fmla="*/ 1391 h 1840"/>
                <a:gd name="T20" fmla="*/ 837 w 837"/>
                <a:gd name="T21" fmla="*/ 1295 h 1840"/>
                <a:gd name="T22" fmla="*/ 694 w 837"/>
                <a:gd name="T23" fmla="*/ 850 h 1840"/>
                <a:gd name="T24" fmla="*/ 464 w 837"/>
                <a:gd name="T25" fmla="*/ 919 h 1840"/>
                <a:gd name="T26" fmla="*/ 407 w 837"/>
                <a:gd name="T27" fmla="*/ 669 h 1840"/>
                <a:gd name="T28" fmla="*/ 630 w 837"/>
                <a:gd name="T29" fmla="*/ 709 h 1840"/>
                <a:gd name="T30" fmla="*/ 751 w 837"/>
                <a:gd name="T31" fmla="*/ 504 h 1840"/>
                <a:gd name="T32" fmla="*/ 682 w 837"/>
                <a:gd name="T33" fmla="*/ 398 h 1840"/>
                <a:gd name="T34" fmla="*/ 590 w 837"/>
                <a:gd name="T35" fmla="*/ 558 h 1840"/>
                <a:gd name="T36" fmla="*/ 439 w 837"/>
                <a:gd name="T37" fmla="*/ 527 h 1840"/>
                <a:gd name="T38" fmla="*/ 589 w 837"/>
                <a:gd name="T39" fmla="*/ 181 h 1840"/>
                <a:gd name="T40" fmla="*/ 522 w 837"/>
                <a:gd name="T41" fmla="*/ 0 h 1840"/>
                <a:gd name="T42" fmla="*/ 333 w 837"/>
                <a:gd name="T43" fmla="*/ 424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37" h="1840">
                  <a:moveTo>
                    <a:pt x="0" y="588"/>
                  </a:moveTo>
                  <a:lnTo>
                    <a:pt x="167" y="1169"/>
                  </a:lnTo>
                  <a:lnTo>
                    <a:pt x="191" y="1453"/>
                  </a:lnTo>
                  <a:lnTo>
                    <a:pt x="21" y="1766"/>
                  </a:lnTo>
                  <a:lnTo>
                    <a:pt x="69" y="1840"/>
                  </a:lnTo>
                  <a:lnTo>
                    <a:pt x="223" y="1724"/>
                  </a:lnTo>
                  <a:lnTo>
                    <a:pt x="351" y="1477"/>
                  </a:lnTo>
                  <a:lnTo>
                    <a:pt x="336" y="1131"/>
                  </a:lnTo>
                  <a:lnTo>
                    <a:pt x="592" y="1051"/>
                  </a:lnTo>
                  <a:lnTo>
                    <a:pt x="704" y="1391"/>
                  </a:lnTo>
                  <a:lnTo>
                    <a:pt x="837" y="1295"/>
                  </a:lnTo>
                  <a:lnTo>
                    <a:pt x="694" y="850"/>
                  </a:lnTo>
                  <a:lnTo>
                    <a:pt x="464" y="919"/>
                  </a:lnTo>
                  <a:lnTo>
                    <a:pt x="407" y="669"/>
                  </a:lnTo>
                  <a:lnTo>
                    <a:pt x="630" y="709"/>
                  </a:lnTo>
                  <a:lnTo>
                    <a:pt x="751" y="504"/>
                  </a:lnTo>
                  <a:lnTo>
                    <a:pt x="682" y="398"/>
                  </a:lnTo>
                  <a:lnTo>
                    <a:pt x="590" y="558"/>
                  </a:lnTo>
                  <a:lnTo>
                    <a:pt x="439" y="527"/>
                  </a:lnTo>
                  <a:lnTo>
                    <a:pt x="589" y="181"/>
                  </a:lnTo>
                  <a:lnTo>
                    <a:pt x="522" y="0"/>
                  </a:lnTo>
                  <a:lnTo>
                    <a:pt x="333" y="42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a:p>
          </p:txBody>
        </p:sp>
        <p:sp>
          <p:nvSpPr>
            <p:cNvPr id="38" name="Oval 7"/>
            <p:cNvSpPr>
              <a:spLocks noChangeArrowheads="1"/>
            </p:cNvSpPr>
            <p:nvPr/>
          </p:nvSpPr>
          <p:spPr bwMode="auto">
            <a:xfrm>
              <a:off x="4233863" y="2592388"/>
              <a:ext cx="584200" cy="584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a:p>
          </p:txBody>
        </p:sp>
        <p:sp>
          <p:nvSpPr>
            <p:cNvPr id="39" name="Oval 8"/>
            <p:cNvSpPr>
              <a:spLocks noChangeArrowheads="1"/>
            </p:cNvSpPr>
            <p:nvPr/>
          </p:nvSpPr>
          <p:spPr bwMode="auto">
            <a:xfrm>
              <a:off x="5000625" y="725488"/>
              <a:ext cx="2973387" cy="2973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a:p>
          </p:txBody>
        </p:sp>
        <p:sp>
          <p:nvSpPr>
            <p:cNvPr id="40" name="Freeform 9"/>
            <p:cNvSpPr>
              <a:spLocks/>
            </p:cNvSpPr>
            <p:nvPr/>
          </p:nvSpPr>
          <p:spPr bwMode="auto">
            <a:xfrm>
              <a:off x="3709988" y="2147888"/>
              <a:ext cx="5268912" cy="3798888"/>
            </a:xfrm>
            <a:custGeom>
              <a:avLst/>
              <a:gdLst>
                <a:gd name="T0" fmla="*/ 49 w 3319"/>
                <a:gd name="T1" fmla="*/ 2393 h 2393"/>
                <a:gd name="T2" fmla="*/ 0 w 3319"/>
                <a:gd name="T3" fmla="*/ 2326 h 2393"/>
                <a:gd name="T4" fmla="*/ 3272 w 3319"/>
                <a:gd name="T5" fmla="*/ 0 h 2393"/>
                <a:gd name="T6" fmla="*/ 3319 w 3319"/>
                <a:gd name="T7" fmla="*/ 68 h 2393"/>
                <a:gd name="T8" fmla="*/ 49 w 3319"/>
                <a:gd name="T9" fmla="*/ 2393 h 2393"/>
              </a:gdLst>
              <a:ahLst/>
              <a:cxnLst>
                <a:cxn ang="0">
                  <a:pos x="T0" y="T1"/>
                </a:cxn>
                <a:cxn ang="0">
                  <a:pos x="T2" y="T3"/>
                </a:cxn>
                <a:cxn ang="0">
                  <a:pos x="T4" y="T5"/>
                </a:cxn>
                <a:cxn ang="0">
                  <a:pos x="T6" y="T7"/>
                </a:cxn>
                <a:cxn ang="0">
                  <a:pos x="T8" y="T9"/>
                </a:cxn>
              </a:cxnLst>
              <a:rect l="0" t="0" r="r" b="b"/>
              <a:pathLst>
                <a:path w="3319" h="2393">
                  <a:moveTo>
                    <a:pt x="49" y="2393"/>
                  </a:moveTo>
                  <a:lnTo>
                    <a:pt x="0" y="2326"/>
                  </a:lnTo>
                  <a:lnTo>
                    <a:pt x="3272" y="0"/>
                  </a:lnTo>
                  <a:lnTo>
                    <a:pt x="3319" y="68"/>
                  </a:lnTo>
                  <a:lnTo>
                    <a:pt x="49" y="23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a:p>
          </p:txBody>
        </p:sp>
      </p:grpSp>
      <p:grpSp>
        <p:nvGrpSpPr>
          <p:cNvPr id="41" name="Group 40"/>
          <p:cNvGrpSpPr/>
          <p:nvPr/>
        </p:nvGrpSpPr>
        <p:grpSpPr>
          <a:xfrm>
            <a:off x="6329010" y="3336295"/>
            <a:ext cx="549603" cy="641203"/>
            <a:chOff x="6196013" y="3200400"/>
            <a:chExt cx="895350" cy="1050925"/>
          </a:xfrm>
          <a:solidFill>
            <a:schemeClr val="bg1"/>
          </a:solidFill>
        </p:grpSpPr>
        <p:sp>
          <p:nvSpPr>
            <p:cNvPr id="42" name="Freeform 182"/>
            <p:cNvSpPr>
              <a:spLocks/>
            </p:cNvSpPr>
            <p:nvPr/>
          </p:nvSpPr>
          <p:spPr bwMode="auto">
            <a:xfrm>
              <a:off x="6316663" y="3321050"/>
              <a:ext cx="127000" cy="127000"/>
            </a:xfrm>
            <a:custGeom>
              <a:avLst/>
              <a:gdLst>
                <a:gd name="T0" fmla="*/ 27 w 40"/>
                <a:gd name="T1" fmla="*/ 40 h 40"/>
                <a:gd name="T2" fmla="*/ 40 w 40"/>
                <a:gd name="T3" fmla="*/ 27 h 40"/>
                <a:gd name="T4" fmla="*/ 17 w 40"/>
                <a:gd name="T5" fmla="*/ 3 h 40"/>
                <a:gd name="T6" fmla="*/ 3 w 40"/>
                <a:gd name="T7" fmla="*/ 3 h 40"/>
                <a:gd name="T8" fmla="*/ 3 w 40"/>
                <a:gd name="T9" fmla="*/ 17 h 40"/>
                <a:gd name="T10" fmla="*/ 27 w 40"/>
                <a:gd name="T11" fmla="*/ 40 h 40"/>
              </a:gdLst>
              <a:ahLst/>
              <a:cxnLst>
                <a:cxn ang="0">
                  <a:pos x="T0" y="T1"/>
                </a:cxn>
                <a:cxn ang="0">
                  <a:pos x="T2" y="T3"/>
                </a:cxn>
                <a:cxn ang="0">
                  <a:pos x="T4" y="T5"/>
                </a:cxn>
                <a:cxn ang="0">
                  <a:pos x="T6" y="T7"/>
                </a:cxn>
                <a:cxn ang="0">
                  <a:pos x="T8" y="T9"/>
                </a:cxn>
                <a:cxn ang="0">
                  <a:pos x="T10" y="T11"/>
                </a:cxn>
              </a:cxnLst>
              <a:rect l="0" t="0" r="r" b="b"/>
              <a:pathLst>
                <a:path w="40" h="40">
                  <a:moveTo>
                    <a:pt x="27" y="40"/>
                  </a:moveTo>
                  <a:cubicBezTo>
                    <a:pt x="31" y="36"/>
                    <a:pt x="35" y="31"/>
                    <a:pt x="40" y="27"/>
                  </a:cubicBezTo>
                  <a:cubicBezTo>
                    <a:pt x="17" y="3"/>
                    <a:pt x="17" y="3"/>
                    <a:pt x="17" y="3"/>
                  </a:cubicBezTo>
                  <a:cubicBezTo>
                    <a:pt x="13" y="0"/>
                    <a:pt x="7" y="0"/>
                    <a:pt x="3" y="3"/>
                  </a:cubicBezTo>
                  <a:cubicBezTo>
                    <a:pt x="0" y="7"/>
                    <a:pt x="0" y="13"/>
                    <a:pt x="3" y="17"/>
                  </a:cubicBezTo>
                  <a:lnTo>
                    <a:pt x="2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dirty="0"/>
            </a:p>
          </p:txBody>
        </p:sp>
        <p:sp>
          <p:nvSpPr>
            <p:cNvPr id="43" name="Freeform 183"/>
            <p:cNvSpPr>
              <a:spLocks/>
            </p:cNvSpPr>
            <p:nvPr/>
          </p:nvSpPr>
          <p:spPr bwMode="auto">
            <a:xfrm>
              <a:off x="6615113" y="3200400"/>
              <a:ext cx="60325" cy="130175"/>
            </a:xfrm>
            <a:custGeom>
              <a:avLst/>
              <a:gdLst>
                <a:gd name="T0" fmla="*/ 9 w 19"/>
                <a:gd name="T1" fmla="*/ 41 h 41"/>
                <a:gd name="T2" fmla="*/ 10 w 19"/>
                <a:gd name="T3" fmla="*/ 41 h 41"/>
                <a:gd name="T4" fmla="*/ 19 w 19"/>
                <a:gd name="T5" fmla="*/ 41 h 41"/>
                <a:gd name="T6" fmla="*/ 19 w 19"/>
                <a:gd name="T7" fmla="*/ 10 h 41"/>
                <a:gd name="T8" fmla="*/ 9 w 19"/>
                <a:gd name="T9" fmla="*/ 0 h 41"/>
                <a:gd name="T10" fmla="*/ 0 w 19"/>
                <a:gd name="T11" fmla="*/ 10 h 41"/>
                <a:gd name="T12" fmla="*/ 0 w 19"/>
                <a:gd name="T13" fmla="*/ 41 h 41"/>
                <a:gd name="T14" fmla="*/ 9 w 19"/>
                <a:gd name="T15" fmla="*/ 41 h 41"/>
                <a:gd name="T16" fmla="*/ 9 w 19"/>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41">
                  <a:moveTo>
                    <a:pt x="9" y="41"/>
                  </a:moveTo>
                  <a:cubicBezTo>
                    <a:pt x="9" y="41"/>
                    <a:pt x="9" y="41"/>
                    <a:pt x="10" y="41"/>
                  </a:cubicBezTo>
                  <a:cubicBezTo>
                    <a:pt x="13" y="41"/>
                    <a:pt x="16" y="41"/>
                    <a:pt x="19" y="41"/>
                  </a:cubicBezTo>
                  <a:cubicBezTo>
                    <a:pt x="19" y="10"/>
                    <a:pt x="19" y="10"/>
                    <a:pt x="19" y="10"/>
                  </a:cubicBezTo>
                  <a:cubicBezTo>
                    <a:pt x="19" y="4"/>
                    <a:pt x="14" y="0"/>
                    <a:pt x="9" y="0"/>
                  </a:cubicBezTo>
                  <a:cubicBezTo>
                    <a:pt x="4" y="0"/>
                    <a:pt x="0" y="4"/>
                    <a:pt x="0" y="10"/>
                  </a:cubicBezTo>
                  <a:cubicBezTo>
                    <a:pt x="0" y="41"/>
                    <a:pt x="0" y="41"/>
                    <a:pt x="0" y="41"/>
                  </a:cubicBezTo>
                  <a:cubicBezTo>
                    <a:pt x="3" y="41"/>
                    <a:pt x="6" y="41"/>
                    <a:pt x="9" y="41"/>
                  </a:cubicBezTo>
                  <a:cubicBezTo>
                    <a:pt x="9" y="41"/>
                    <a:pt x="9" y="41"/>
                    <a:pt x="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dirty="0"/>
            </a:p>
          </p:txBody>
        </p:sp>
        <p:sp>
          <p:nvSpPr>
            <p:cNvPr id="44" name="Freeform 184"/>
            <p:cNvSpPr>
              <a:spLocks/>
            </p:cNvSpPr>
            <p:nvPr/>
          </p:nvSpPr>
          <p:spPr bwMode="auto">
            <a:xfrm>
              <a:off x="6843713" y="3321050"/>
              <a:ext cx="130175" cy="127000"/>
            </a:xfrm>
            <a:custGeom>
              <a:avLst/>
              <a:gdLst>
                <a:gd name="T0" fmla="*/ 13 w 41"/>
                <a:gd name="T1" fmla="*/ 40 h 40"/>
                <a:gd name="T2" fmla="*/ 37 w 41"/>
                <a:gd name="T3" fmla="*/ 17 h 40"/>
                <a:gd name="T4" fmla="*/ 37 w 41"/>
                <a:gd name="T5" fmla="*/ 3 h 40"/>
                <a:gd name="T6" fmla="*/ 24 w 41"/>
                <a:gd name="T7" fmla="*/ 3 h 40"/>
                <a:gd name="T8" fmla="*/ 0 w 41"/>
                <a:gd name="T9" fmla="*/ 27 h 40"/>
                <a:gd name="T10" fmla="*/ 13 w 41"/>
                <a:gd name="T11" fmla="*/ 40 h 40"/>
              </a:gdLst>
              <a:ahLst/>
              <a:cxnLst>
                <a:cxn ang="0">
                  <a:pos x="T0" y="T1"/>
                </a:cxn>
                <a:cxn ang="0">
                  <a:pos x="T2" y="T3"/>
                </a:cxn>
                <a:cxn ang="0">
                  <a:pos x="T4" y="T5"/>
                </a:cxn>
                <a:cxn ang="0">
                  <a:pos x="T6" y="T7"/>
                </a:cxn>
                <a:cxn ang="0">
                  <a:pos x="T8" y="T9"/>
                </a:cxn>
                <a:cxn ang="0">
                  <a:pos x="T10" y="T11"/>
                </a:cxn>
              </a:cxnLst>
              <a:rect l="0" t="0" r="r" b="b"/>
              <a:pathLst>
                <a:path w="41" h="40">
                  <a:moveTo>
                    <a:pt x="13" y="40"/>
                  </a:moveTo>
                  <a:cubicBezTo>
                    <a:pt x="37" y="17"/>
                    <a:pt x="37" y="17"/>
                    <a:pt x="37" y="17"/>
                  </a:cubicBezTo>
                  <a:cubicBezTo>
                    <a:pt x="41" y="13"/>
                    <a:pt x="41" y="7"/>
                    <a:pt x="37" y="3"/>
                  </a:cubicBezTo>
                  <a:cubicBezTo>
                    <a:pt x="33" y="0"/>
                    <a:pt x="27" y="0"/>
                    <a:pt x="24" y="3"/>
                  </a:cubicBezTo>
                  <a:cubicBezTo>
                    <a:pt x="0" y="27"/>
                    <a:pt x="0" y="27"/>
                    <a:pt x="0" y="27"/>
                  </a:cubicBezTo>
                  <a:cubicBezTo>
                    <a:pt x="5" y="31"/>
                    <a:pt x="9" y="36"/>
                    <a:pt x="1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dirty="0"/>
            </a:p>
          </p:txBody>
        </p:sp>
        <p:sp>
          <p:nvSpPr>
            <p:cNvPr id="45" name="Freeform 185"/>
            <p:cNvSpPr>
              <a:spLocks/>
            </p:cNvSpPr>
            <p:nvPr/>
          </p:nvSpPr>
          <p:spPr bwMode="auto">
            <a:xfrm>
              <a:off x="6196013" y="3619500"/>
              <a:ext cx="136525" cy="60325"/>
            </a:xfrm>
            <a:custGeom>
              <a:avLst/>
              <a:gdLst>
                <a:gd name="T0" fmla="*/ 42 w 43"/>
                <a:gd name="T1" fmla="*/ 13 h 19"/>
                <a:gd name="T2" fmla="*/ 43 w 43"/>
                <a:gd name="T3" fmla="*/ 0 h 19"/>
                <a:gd name="T4" fmla="*/ 10 w 43"/>
                <a:gd name="T5" fmla="*/ 0 h 19"/>
                <a:gd name="T6" fmla="*/ 0 w 43"/>
                <a:gd name="T7" fmla="*/ 9 h 19"/>
                <a:gd name="T8" fmla="*/ 10 w 43"/>
                <a:gd name="T9" fmla="*/ 19 h 19"/>
                <a:gd name="T10" fmla="*/ 42 w 43"/>
                <a:gd name="T11" fmla="*/ 19 h 19"/>
                <a:gd name="T12" fmla="*/ 42 w 43"/>
                <a:gd name="T13" fmla="*/ 13 h 19"/>
              </a:gdLst>
              <a:ahLst/>
              <a:cxnLst>
                <a:cxn ang="0">
                  <a:pos x="T0" y="T1"/>
                </a:cxn>
                <a:cxn ang="0">
                  <a:pos x="T2" y="T3"/>
                </a:cxn>
                <a:cxn ang="0">
                  <a:pos x="T4" y="T5"/>
                </a:cxn>
                <a:cxn ang="0">
                  <a:pos x="T6" y="T7"/>
                </a:cxn>
                <a:cxn ang="0">
                  <a:pos x="T8" y="T9"/>
                </a:cxn>
                <a:cxn ang="0">
                  <a:pos x="T10" y="T11"/>
                </a:cxn>
                <a:cxn ang="0">
                  <a:pos x="T12" y="T13"/>
                </a:cxn>
              </a:cxnLst>
              <a:rect l="0" t="0" r="r" b="b"/>
              <a:pathLst>
                <a:path w="43" h="19">
                  <a:moveTo>
                    <a:pt x="42" y="13"/>
                  </a:moveTo>
                  <a:cubicBezTo>
                    <a:pt x="42" y="9"/>
                    <a:pt x="42" y="4"/>
                    <a:pt x="43" y="0"/>
                  </a:cubicBezTo>
                  <a:cubicBezTo>
                    <a:pt x="10" y="0"/>
                    <a:pt x="10" y="0"/>
                    <a:pt x="10" y="0"/>
                  </a:cubicBezTo>
                  <a:cubicBezTo>
                    <a:pt x="4" y="0"/>
                    <a:pt x="0" y="4"/>
                    <a:pt x="0" y="9"/>
                  </a:cubicBezTo>
                  <a:cubicBezTo>
                    <a:pt x="0" y="14"/>
                    <a:pt x="4" y="19"/>
                    <a:pt x="10" y="19"/>
                  </a:cubicBezTo>
                  <a:cubicBezTo>
                    <a:pt x="42" y="19"/>
                    <a:pt x="42" y="19"/>
                    <a:pt x="42" y="19"/>
                  </a:cubicBezTo>
                  <a:cubicBezTo>
                    <a:pt x="42" y="17"/>
                    <a:pt x="42" y="15"/>
                    <a:pt x="4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dirty="0"/>
            </a:p>
          </p:txBody>
        </p:sp>
        <p:sp>
          <p:nvSpPr>
            <p:cNvPr id="46" name="Freeform 186"/>
            <p:cNvSpPr>
              <a:spLocks/>
            </p:cNvSpPr>
            <p:nvPr/>
          </p:nvSpPr>
          <p:spPr bwMode="auto">
            <a:xfrm>
              <a:off x="6958013" y="3619500"/>
              <a:ext cx="133350" cy="60325"/>
            </a:xfrm>
            <a:custGeom>
              <a:avLst/>
              <a:gdLst>
                <a:gd name="T0" fmla="*/ 33 w 42"/>
                <a:gd name="T1" fmla="*/ 0 h 19"/>
                <a:gd name="T2" fmla="*/ 0 w 42"/>
                <a:gd name="T3" fmla="*/ 0 h 19"/>
                <a:gd name="T4" fmla="*/ 0 w 42"/>
                <a:gd name="T5" fmla="*/ 13 h 19"/>
                <a:gd name="T6" fmla="*/ 0 w 42"/>
                <a:gd name="T7" fmla="*/ 19 h 19"/>
                <a:gd name="T8" fmla="*/ 33 w 42"/>
                <a:gd name="T9" fmla="*/ 19 h 19"/>
                <a:gd name="T10" fmla="*/ 42 w 42"/>
                <a:gd name="T11" fmla="*/ 9 h 19"/>
                <a:gd name="T12" fmla="*/ 33 w 42"/>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42" h="19">
                  <a:moveTo>
                    <a:pt x="33" y="0"/>
                  </a:moveTo>
                  <a:cubicBezTo>
                    <a:pt x="0" y="0"/>
                    <a:pt x="0" y="0"/>
                    <a:pt x="0" y="0"/>
                  </a:cubicBezTo>
                  <a:cubicBezTo>
                    <a:pt x="0" y="4"/>
                    <a:pt x="0" y="9"/>
                    <a:pt x="0" y="13"/>
                  </a:cubicBezTo>
                  <a:cubicBezTo>
                    <a:pt x="0" y="15"/>
                    <a:pt x="0" y="17"/>
                    <a:pt x="0" y="19"/>
                  </a:cubicBezTo>
                  <a:cubicBezTo>
                    <a:pt x="33" y="19"/>
                    <a:pt x="33" y="19"/>
                    <a:pt x="33" y="19"/>
                  </a:cubicBezTo>
                  <a:cubicBezTo>
                    <a:pt x="38" y="19"/>
                    <a:pt x="42" y="14"/>
                    <a:pt x="42" y="9"/>
                  </a:cubicBezTo>
                  <a:cubicBezTo>
                    <a:pt x="42" y="4"/>
                    <a:pt x="38" y="0"/>
                    <a:pt x="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dirty="0"/>
            </a:p>
          </p:txBody>
        </p:sp>
        <p:sp>
          <p:nvSpPr>
            <p:cNvPr id="47" name="Freeform 187"/>
            <p:cNvSpPr>
              <a:spLocks/>
            </p:cNvSpPr>
            <p:nvPr/>
          </p:nvSpPr>
          <p:spPr bwMode="auto">
            <a:xfrm>
              <a:off x="6865938" y="3863975"/>
              <a:ext cx="107950" cy="114300"/>
            </a:xfrm>
            <a:custGeom>
              <a:avLst/>
              <a:gdLst>
                <a:gd name="T0" fmla="*/ 11 w 34"/>
                <a:gd name="T1" fmla="*/ 0 h 36"/>
                <a:gd name="T2" fmla="*/ 0 w 34"/>
                <a:gd name="T3" fmla="*/ 15 h 36"/>
                <a:gd name="T4" fmla="*/ 17 w 34"/>
                <a:gd name="T5" fmla="*/ 32 h 36"/>
                <a:gd name="T6" fmla="*/ 30 w 34"/>
                <a:gd name="T7" fmla="*/ 32 h 36"/>
                <a:gd name="T8" fmla="*/ 30 w 34"/>
                <a:gd name="T9" fmla="*/ 19 h 36"/>
                <a:gd name="T10" fmla="*/ 11 w 34"/>
                <a:gd name="T11" fmla="*/ 0 h 36"/>
              </a:gdLst>
              <a:ahLst/>
              <a:cxnLst>
                <a:cxn ang="0">
                  <a:pos x="T0" y="T1"/>
                </a:cxn>
                <a:cxn ang="0">
                  <a:pos x="T2" y="T3"/>
                </a:cxn>
                <a:cxn ang="0">
                  <a:pos x="T4" y="T5"/>
                </a:cxn>
                <a:cxn ang="0">
                  <a:pos x="T6" y="T7"/>
                </a:cxn>
                <a:cxn ang="0">
                  <a:pos x="T8" y="T9"/>
                </a:cxn>
                <a:cxn ang="0">
                  <a:pos x="T10" y="T11"/>
                </a:cxn>
              </a:cxnLst>
              <a:rect l="0" t="0" r="r" b="b"/>
              <a:pathLst>
                <a:path w="34" h="36">
                  <a:moveTo>
                    <a:pt x="11" y="0"/>
                  </a:moveTo>
                  <a:cubicBezTo>
                    <a:pt x="7" y="6"/>
                    <a:pt x="3" y="10"/>
                    <a:pt x="0" y="15"/>
                  </a:cubicBezTo>
                  <a:cubicBezTo>
                    <a:pt x="17" y="32"/>
                    <a:pt x="17" y="32"/>
                    <a:pt x="17" y="32"/>
                  </a:cubicBezTo>
                  <a:cubicBezTo>
                    <a:pt x="20" y="36"/>
                    <a:pt x="26" y="36"/>
                    <a:pt x="30" y="32"/>
                  </a:cubicBezTo>
                  <a:cubicBezTo>
                    <a:pt x="34" y="28"/>
                    <a:pt x="34" y="22"/>
                    <a:pt x="30" y="19"/>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dirty="0"/>
            </a:p>
          </p:txBody>
        </p:sp>
        <p:sp>
          <p:nvSpPr>
            <p:cNvPr id="48" name="Freeform 188"/>
            <p:cNvSpPr>
              <a:spLocks/>
            </p:cNvSpPr>
            <p:nvPr/>
          </p:nvSpPr>
          <p:spPr bwMode="auto">
            <a:xfrm>
              <a:off x="6316663" y="3863975"/>
              <a:ext cx="107950" cy="114300"/>
            </a:xfrm>
            <a:custGeom>
              <a:avLst/>
              <a:gdLst>
                <a:gd name="T0" fmla="*/ 3 w 34"/>
                <a:gd name="T1" fmla="*/ 19 h 36"/>
                <a:gd name="T2" fmla="*/ 3 w 34"/>
                <a:gd name="T3" fmla="*/ 32 h 36"/>
                <a:gd name="T4" fmla="*/ 17 w 34"/>
                <a:gd name="T5" fmla="*/ 32 h 36"/>
                <a:gd name="T6" fmla="*/ 34 w 34"/>
                <a:gd name="T7" fmla="*/ 15 h 36"/>
                <a:gd name="T8" fmla="*/ 22 w 34"/>
                <a:gd name="T9" fmla="*/ 0 h 36"/>
                <a:gd name="T10" fmla="*/ 3 w 34"/>
                <a:gd name="T11" fmla="*/ 19 h 36"/>
              </a:gdLst>
              <a:ahLst/>
              <a:cxnLst>
                <a:cxn ang="0">
                  <a:pos x="T0" y="T1"/>
                </a:cxn>
                <a:cxn ang="0">
                  <a:pos x="T2" y="T3"/>
                </a:cxn>
                <a:cxn ang="0">
                  <a:pos x="T4" y="T5"/>
                </a:cxn>
                <a:cxn ang="0">
                  <a:pos x="T6" y="T7"/>
                </a:cxn>
                <a:cxn ang="0">
                  <a:pos x="T8" y="T9"/>
                </a:cxn>
                <a:cxn ang="0">
                  <a:pos x="T10" y="T11"/>
                </a:cxn>
              </a:cxnLst>
              <a:rect l="0" t="0" r="r" b="b"/>
              <a:pathLst>
                <a:path w="34" h="36">
                  <a:moveTo>
                    <a:pt x="3" y="19"/>
                  </a:moveTo>
                  <a:cubicBezTo>
                    <a:pt x="0" y="22"/>
                    <a:pt x="0" y="28"/>
                    <a:pt x="3" y="32"/>
                  </a:cubicBezTo>
                  <a:cubicBezTo>
                    <a:pt x="7" y="36"/>
                    <a:pt x="13" y="36"/>
                    <a:pt x="17" y="32"/>
                  </a:cubicBezTo>
                  <a:cubicBezTo>
                    <a:pt x="34" y="15"/>
                    <a:pt x="34" y="15"/>
                    <a:pt x="34" y="15"/>
                  </a:cubicBezTo>
                  <a:cubicBezTo>
                    <a:pt x="30" y="10"/>
                    <a:pt x="26" y="6"/>
                    <a:pt x="22" y="0"/>
                  </a:cubicBezTo>
                  <a:lnTo>
                    <a:pt x="3"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dirty="0"/>
            </a:p>
          </p:txBody>
        </p:sp>
        <p:sp>
          <p:nvSpPr>
            <p:cNvPr id="49" name="Freeform 189"/>
            <p:cNvSpPr>
              <a:spLocks noEditPoints="1"/>
            </p:cNvSpPr>
            <p:nvPr/>
          </p:nvSpPr>
          <p:spPr bwMode="auto">
            <a:xfrm>
              <a:off x="6370638" y="3387725"/>
              <a:ext cx="546100" cy="669925"/>
            </a:xfrm>
            <a:custGeom>
              <a:avLst/>
              <a:gdLst>
                <a:gd name="T0" fmla="*/ 155 w 172"/>
                <a:gd name="T1" fmla="*/ 34 h 211"/>
                <a:gd name="T2" fmla="*/ 117 w 172"/>
                <a:gd name="T3" fmla="*/ 5 h 211"/>
                <a:gd name="T4" fmla="*/ 95 w 172"/>
                <a:gd name="T5" fmla="*/ 0 h 211"/>
                <a:gd name="T6" fmla="*/ 95 w 172"/>
                <a:gd name="T7" fmla="*/ 0 h 211"/>
                <a:gd name="T8" fmla="*/ 86 w 172"/>
                <a:gd name="T9" fmla="*/ 0 h 211"/>
                <a:gd name="T10" fmla="*/ 86 w 172"/>
                <a:gd name="T11" fmla="*/ 0 h 211"/>
                <a:gd name="T12" fmla="*/ 78 w 172"/>
                <a:gd name="T13" fmla="*/ 0 h 211"/>
                <a:gd name="T14" fmla="*/ 77 w 172"/>
                <a:gd name="T15" fmla="*/ 0 h 211"/>
                <a:gd name="T16" fmla="*/ 55 w 172"/>
                <a:gd name="T17" fmla="*/ 5 h 211"/>
                <a:gd name="T18" fmla="*/ 18 w 172"/>
                <a:gd name="T19" fmla="*/ 34 h 211"/>
                <a:gd name="T20" fmla="*/ 6 w 172"/>
                <a:gd name="T21" fmla="*/ 121 h 211"/>
                <a:gd name="T22" fmla="*/ 36 w 172"/>
                <a:gd name="T23" fmla="*/ 162 h 211"/>
                <a:gd name="T24" fmla="*/ 41 w 172"/>
                <a:gd name="T25" fmla="*/ 189 h 211"/>
                <a:gd name="T26" fmla="*/ 41 w 172"/>
                <a:gd name="T27" fmla="*/ 190 h 211"/>
                <a:gd name="T28" fmla="*/ 41 w 172"/>
                <a:gd name="T29" fmla="*/ 190 h 211"/>
                <a:gd name="T30" fmla="*/ 110 w 172"/>
                <a:gd name="T31" fmla="*/ 211 h 211"/>
                <a:gd name="T32" fmla="*/ 131 w 172"/>
                <a:gd name="T33" fmla="*/ 190 h 211"/>
                <a:gd name="T34" fmla="*/ 131 w 172"/>
                <a:gd name="T35" fmla="*/ 189 h 211"/>
                <a:gd name="T36" fmla="*/ 133 w 172"/>
                <a:gd name="T37" fmla="*/ 168 h 211"/>
                <a:gd name="T38" fmla="*/ 143 w 172"/>
                <a:gd name="T39" fmla="*/ 154 h 211"/>
                <a:gd name="T40" fmla="*/ 172 w 172"/>
                <a:gd name="T41" fmla="*/ 86 h 211"/>
                <a:gd name="T42" fmla="*/ 134 w 172"/>
                <a:gd name="T43" fmla="*/ 142 h 211"/>
                <a:gd name="T44" fmla="*/ 119 w 172"/>
                <a:gd name="T45" fmla="*/ 166 h 211"/>
                <a:gd name="T46" fmla="*/ 117 w 172"/>
                <a:gd name="T47" fmla="*/ 190 h 211"/>
                <a:gd name="T48" fmla="*/ 62 w 172"/>
                <a:gd name="T49" fmla="*/ 196 h 211"/>
                <a:gd name="T50" fmla="*/ 56 w 172"/>
                <a:gd name="T51" fmla="*/ 190 h 211"/>
                <a:gd name="T52" fmla="*/ 54 w 172"/>
                <a:gd name="T53" fmla="*/ 166 h 211"/>
                <a:gd name="T54" fmla="*/ 40 w 172"/>
                <a:gd name="T55" fmla="*/ 144 h 211"/>
                <a:gd name="T56" fmla="*/ 15 w 172"/>
                <a:gd name="T57" fmla="*/ 86 h 211"/>
                <a:gd name="T58" fmla="*/ 66 w 172"/>
                <a:gd name="T59" fmla="*/ 17 h 211"/>
                <a:gd name="T60" fmla="*/ 79 w 172"/>
                <a:gd name="T61" fmla="*/ 15 h 211"/>
                <a:gd name="T62" fmla="*/ 79 w 172"/>
                <a:gd name="T63" fmla="*/ 15 h 211"/>
                <a:gd name="T64" fmla="*/ 86 w 172"/>
                <a:gd name="T65" fmla="*/ 14 h 211"/>
                <a:gd name="T66" fmla="*/ 93 w 172"/>
                <a:gd name="T67" fmla="*/ 15 h 211"/>
                <a:gd name="T68" fmla="*/ 94 w 172"/>
                <a:gd name="T69" fmla="*/ 15 h 211"/>
                <a:gd name="T70" fmla="*/ 105 w 172"/>
                <a:gd name="T71" fmla="*/ 17 h 211"/>
                <a:gd name="T72" fmla="*/ 143 w 172"/>
                <a:gd name="T73" fmla="*/ 43 h 211"/>
                <a:gd name="T74" fmla="*/ 153 w 172"/>
                <a:gd name="T75" fmla="*/ 11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2" h="211">
                  <a:moveTo>
                    <a:pt x="172" y="86"/>
                  </a:moveTo>
                  <a:cubicBezTo>
                    <a:pt x="172" y="67"/>
                    <a:pt x="166" y="49"/>
                    <a:pt x="155" y="34"/>
                  </a:cubicBezTo>
                  <a:cubicBezTo>
                    <a:pt x="145" y="21"/>
                    <a:pt x="132" y="12"/>
                    <a:pt x="117" y="6"/>
                  </a:cubicBezTo>
                  <a:cubicBezTo>
                    <a:pt x="117" y="5"/>
                    <a:pt x="117" y="5"/>
                    <a:pt x="117" y="5"/>
                  </a:cubicBezTo>
                  <a:cubicBezTo>
                    <a:pt x="111" y="3"/>
                    <a:pt x="111" y="3"/>
                    <a:pt x="111" y="3"/>
                  </a:cubicBezTo>
                  <a:cubicBezTo>
                    <a:pt x="106" y="2"/>
                    <a:pt x="101" y="1"/>
                    <a:pt x="95" y="0"/>
                  </a:cubicBezTo>
                  <a:cubicBezTo>
                    <a:pt x="95" y="0"/>
                    <a:pt x="95" y="0"/>
                    <a:pt x="95" y="0"/>
                  </a:cubicBezTo>
                  <a:cubicBezTo>
                    <a:pt x="95" y="0"/>
                    <a:pt x="95" y="0"/>
                    <a:pt x="95" y="0"/>
                  </a:cubicBezTo>
                  <a:cubicBezTo>
                    <a:pt x="95" y="0"/>
                    <a:pt x="95" y="0"/>
                    <a:pt x="95" y="0"/>
                  </a:cubicBezTo>
                  <a:cubicBezTo>
                    <a:pt x="92" y="0"/>
                    <a:pt x="89" y="0"/>
                    <a:pt x="86" y="0"/>
                  </a:cubicBezTo>
                  <a:cubicBezTo>
                    <a:pt x="86" y="0"/>
                    <a:pt x="86" y="0"/>
                    <a:pt x="86" y="0"/>
                  </a:cubicBezTo>
                  <a:cubicBezTo>
                    <a:pt x="86" y="0"/>
                    <a:pt x="86" y="0"/>
                    <a:pt x="86" y="0"/>
                  </a:cubicBezTo>
                  <a:cubicBezTo>
                    <a:pt x="86" y="0"/>
                    <a:pt x="86" y="0"/>
                    <a:pt x="86" y="0"/>
                  </a:cubicBezTo>
                  <a:cubicBezTo>
                    <a:pt x="83" y="0"/>
                    <a:pt x="81" y="0"/>
                    <a:pt x="78" y="0"/>
                  </a:cubicBezTo>
                  <a:cubicBezTo>
                    <a:pt x="78" y="0"/>
                    <a:pt x="78" y="0"/>
                    <a:pt x="78" y="0"/>
                  </a:cubicBezTo>
                  <a:cubicBezTo>
                    <a:pt x="77" y="0"/>
                    <a:pt x="77" y="0"/>
                    <a:pt x="77" y="0"/>
                  </a:cubicBezTo>
                  <a:cubicBezTo>
                    <a:pt x="72" y="1"/>
                    <a:pt x="67" y="2"/>
                    <a:pt x="62" y="3"/>
                  </a:cubicBezTo>
                  <a:cubicBezTo>
                    <a:pt x="55" y="5"/>
                    <a:pt x="55" y="5"/>
                    <a:pt x="55" y="5"/>
                  </a:cubicBezTo>
                  <a:cubicBezTo>
                    <a:pt x="56" y="6"/>
                    <a:pt x="56" y="6"/>
                    <a:pt x="56" y="6"/>
                  </a:cubicBezTo>
                  <a:cubicBezTo>
                    <a:pt x="40" y="11"/>
                    <a:pt x="27" y="21"/>
                    <a:pt x="18" y="34"/>
                  </a:cubicBezTo>
                  <a:cubicBezTo>
                    <a:pt x="7" y="49"/>
                    <a:pt x="0" y="67"/>
                    <a:pt x="0" y="86"/>
                  </a:cubicBezTo>
                  <a:cubicBezTo>
                    <a:pt x="0" y="100"/>
                    <a:pt x="3" y="112"/>
                    <a:pt x="6" y="121"/>
                  </a:cubicBezTo>
                  <a:cubicBezTo>
                    <a:pt x="12" y="135"/>
                    <a:pt x="21" y="145"/>
                    <a:pt x="28" y="152"/>
                  </a:cubicBezTo>
                  <a:cubicBezTo>
                    <a:pt x="31" y="156"/>
                    <a:pt x="34" y="159"/>
                    <a:pt x="36" y="162"/>
                  </a:cubicBezTo>
                  <a:cubicBezTo>
                    <a:pt x="38" y="165"/>
                    <a:pt x="39" y="167"/>
                    <a:pt x="40" y="168"/>
                  </a:cubicBezTo>
                  <a:cubicBezTo>
                    <a:pt x="41" y="176"/>
                    <a:pt x="41" y="186"/>
                    <a:pt x="41" y="189"/>
                  </a:cubicBezTo>
                  <a:cubicBezTo>
                    <a:pt x="41" y="189"/>
                    <a:pt x="41" y="189"/>
                    <a:pt x="41" y="189"/>
                  </a:cubicBezTo>
                  <a:cubicBezTo>
                    <a:pt x="41" y="190"/>
                    <a:pt x="41" y="190"/>
                    <a:pt x="41" y="190"/>
                  </a:cubicBezTo>
                  <a:cubicBezTo>
                    <a:pt x="41" y="190"/>
                    <a:pt x="41" y="190"/>
                    <a:pt x="41" y="190"/>
                  </a:cubicBezTo>
                  <a:cubicBezTo>
                    <a:pt x="41" y="190"/>
                    <a:pt x="41" y="190"/>
                    <a:pt x="41" y="190"/>
                  </a:cubicBezTo>
                  <a:cubicBezTo>
                    <a:pt x="41" y="201"/>
                    <a:pt x="51" y="210"/>
                    <a:pt x="62" y="211"/>
                  </a:cubicBezTo>
                  <a:cubicBezTo>
                    <a:pt x="110" y="211"/>
                    <a:pt x="110" y="211"/>
                    <a:pt x="110" y="211"/>
                  </a:cubicBezTo>
                  <a:cubicBezTo>
                    <a:pt x="122" y="210"/>
                    <a:pt x="131" y="201"/>
                    <a:pt x="131" y="190"/>
                  </a:cubicBezTo>
                  <a:cubicBezTo>
                    <a:pt x="131" y="190"/>
                    <a:pt x="131" y="190"/>
                    <a:pt x="131" y="190"/>
                  </a:cubicBezTo>
                  <a:cubicBezTo>
                    <a:pt x="131" y="190"/>
                    <a:pt x="131" y="190"/>
                    <a:pt x="131" y="190"/>
                  </a:cubicBezTo>
                  <a:cubicBezTo>
                    <a:pt x="131" y="189"/>
                    <a:pt x="131" y="189"/>
                    <a:pt x="131" y="189"/>
                  </a:cubicBezTo>
                  <a:cubicBezTo>
                    <a:pt x="131" y="189"/>
                    <a:pt x="131" y="189"/>
                    <a:pt x="131" y="189"/>
                  </a:cubicBezTo>
                  <a:cubicBezTo>
                    <a:pt x="131" y="186"/>
                    <a:pt x="131" y="176"/>
                    <a:pt x="133" y="168"/>
                  </a:cubicBezTo>
                  <a:cubicBezTo>
                    <a:pt x="133" y="167"/>
                    <a:pt x="134" y="166"/>
                    <a:pt x="135" y="164"/>
                  </a:cubicBezTo>
                  <a:cubicBezTo>
                    <a:pt x="136" y="162"/>
                    <a:pt x="139" y="158"/>
                    <a:pt x="143" y="154"/>
                  </a:cubicBezTo>
                  <a:cubicBezTo>
                    <a:pt x="149" y="148"/>
                    <a:pt x="156" y="140"/>
                    <a:pt x="162" y="130"/>
                  </a:cubicBezTo>
                  <a:cubicBezTo>
                    <a:pt x="168" y="119"/>
                    <a:pt x="172" y="105"/>
                    <a:pt x="172" y="86"/>
                  </a:cubicBezTo>
                  <a:close/>
                  <a:moveTo>
                    <a:pt x="153" y="116"/>
                  </a:moveTo>
                  <a:cubicBezTo>
                    <a:pt x="148" y="127"/>
                    <a:pt x="141" y="135"/>
                    <a:pt x="134" y="142"/>
                  </a:cubicBezTo>
                  <a:cubicBezTo>
                    <a:pt x="131" y="146"/>
                    <a:pt x="128" y="149"/>
                    <a:pt x="125" y="153"/>
                  </a:cubicBezTo>
                  <a:cubicBezTo>
                    <a:pt x="122" y="156"/>
                    <a:pt x="120" y="161"/>
                    <a:pt x="119" y="166"/>
                  </a:cubicBezTo>
                  <a:cubicBezTo>
                    <a:pt x="117" y="175"/>
                    <a:pt x="117" y="186"/>
                    <a:pt x="117" y="189"/>
                  </a:cubicBezTo>
                  <a:cubicBezTo>
                    <a:pt x="117" y="189"/>
                    <a:pt x="117" y="190"/>
                    <a:pt x="117" y="190"/>
                  </a:cubicBezTo>
                  <a:cubicBezTo>
                    <a:pt x="117" y="193"/>
                    <a:pt x="114" y="196"/>
                    <a:pt x="110" y="196"/>
                  </a:cubicBezTo>
                  <a:cubicBezTo>
                    <a:pt x="62" y="196"/>
                    <a:pt x="62" y="196"/>
                    <a:pt x="62" y="196"/>
                  </a:cubicBezTo>
                  <a:cubicBezTo>
                    <a:pt x="60" y="196"/>
                    <a:pt x="59" y="195"/>
                    <a:pt x="58" y="194"/>
                  </a:cubicBezTo>
                  <a:cubicBezTo>
                    <a:pt x="56" y="193"/>
                    <a:pt x="56" y="191"/>
                    <a:pt x="56" y="190"/>
                  </a:cubicBezTo>
                  <a:cubicBezTo>
                    <a:pt x="56" y="190"/>
                    <a:pt x="56" y="189"/>
                    <a:pt x="56" y="189"/>
                  </a:cubicBezTo>
                  <a:cubicBezTo>
                    <a:pt x="56" y="186"/>
                    <a:pt x="56" y="175"/>
                    <a:pt x="54" y="166"/>
                  </a:cubicBezTo>
                  <a:cubicBezTo>
                    <a:pt x="53" y="162"/>
                    <a:pt x="52" y="159"/>
                    <a:pt x="50" y="157"/>
                  </a:cubicBezTo>
                  <a:cubicBezTo>
                    <a:pt x="47" y="152"/>
                    <a:pt x="44" y="148"/>
                    <a:pt x="40" y="144"/>
                  </a:cubicBezTo>
                  <a:cubicBezTo>
                    <a:pt x="34" y="138"/>
                    <a:pt x="28" y="132"/>
                    <a:pt x="23" y="123"/>
                  </a:cubicBezTo>
                  <a:cubicBezTo>
                    <a:pt x="18" y="114"/>
                    <a:pt x="15" y="102"/>
                    <a:pt x="15" y="86"/>
                  </a:cubicBezTo>
                  <a:cubicBezTo>
                    <a:pt x="15" y="70"/>
                    <a:pt x="20" y="55"/>
                    <a:pt x="29" y="43"/>
                  </a:cubicBezTo>
                  <a:cubicBezTo>
                    <a:pt x="38" y="31"/>
                    <a:pt x="51" y="22"/>
                    <a:pt x="66" y="17"/>
                  </a:cubicBezTo>
                  <a:cubicBezTo>
                    <a:pt x="68" y="17"/>
                    <a:pt x="68" y="17"/>
                    <a:pt x="68" y="17"/>
                  </a:cubicBezTo>
                  <a:cubicBezTo>
                    <a:pt x="71" y="16"/>
                    <a:pt x="75" y="15"/>
                    <a:pt x="79" y="15"/>
                  </a:cubicBezTo>
                  <a:cubicBezTo>
                    <a:pt x="79" y="15"/>
                    <a:pt x="79" y="15"/>
                    <a:pt x="79" y="15"/>
                  </a:cubicBezTo>
                  <a:cubicBezTo>
                    <a:pt x="79" y="15"/>
                    <a:pt x="79" y="15"/>
                    <a:pt x="79" y="15"/>
                  </a:cubicBezTo>
                  <a:cubicBezTo>
                    <a:pt x="82" y="15"/>
                    <a:pt x="84" y="14"/>
                    <a:pt x="86" y="14"/>
                  </a:cubicBezTo>
                  <a:cubicBezTo>
                    <a:pt x="86" y="14"/>
                    <a:pt x="86" y="14"/>
                    <a:pt x="86" y="14"/>
                  </a:cubicBezTo>
                  <a:cubicBezTo>
                    <a:pt x="87" y="14"/>
                    <a:pt x="87" y="14"/>
                    <a:pt x="87" y="14"/>
                  </a:cubicBezTo>
                  <a:cubicBezTo>
                    <a:pt x="89" y="14"/>
                    <a:pt x="91" y="15"/>
                    <a:pt x="93" y="15"/>
                  </a:cubicBezTo>
                  <a:cubicBezTo>
                    <a:pt x="93" y="15"/>
                    <a:pt x="93" y="15"/>
                    <a:pt x="93" y="15"/>
                  </a:cubicBezTo>
                  <a:cubicBezTo>
                    <a:pt x="94" y="15"/>
                    <a:pt x="94" y="15"/>
                    <a:pt x="94" y="15"/>
                  </a:cubicBezTo>
                  <a:cubicBezTo>
                    <a:pt x="94" y="15"/>
                    <a:pt x="94" y="15"/>
                    <a:pt x="94" y="15"/>
                  </a:cubicBezTo>
                  <a:cubicBezTo>
                    <a:pt x="98" y="15"/>
                    <a:pt x="101" y="16"/>
                    <a:pt x="105" y="17"/>
                  </a:cubicBezTo>
                  <a:cubicBezTo>
                    <a:pt x="107" y="17"/>
                    <a:pt x="107" y="17"/>
                    <a:pt x="107" y="17"/>
                  </a:cubicBezTo>
                  <a:cubicBezTo>
                    <a:pt x="121" y="22"/>
                    <a:pt x="134" y="31"/>
                    <a:pt x="143" y="43"/>
                  </a:cubicBezTo>
                  <a:cubicBezTo>
                    <a:pt x="152" y="55"/>
                    <a:pt x="158" y="70"/>
                    <a:pt x="158" y="86"/>
                  </a:cubicBezTo>
                  <a:cubicBezTo>
                    <a:pt x="158" y="99"/>
                    <a:pt x="156" y="108"/>
                    <a:pt x="153"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dirty="0"/>
            </a:p>
          </p:txBody>
        </p:sp>
        <p:sp>
          <p:nvSpPr>
            <p:cNvPr id="50" name="Freeform 190"/>
            <p:cNvSpPr>
              <a:spLocks/>
            </p:cNvSpPr>
            <p:nvPr/>
          </p:nvSpPr>
          <p:spPr bwMode="auto">
            <a:xfrm>
              <a:off x="6672263" y="33877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dirty="0"/>
            </a:p>
          </p:txBody>
        </p:sp>
        <p:sp>
          <p:nvSpPr>
            <p:cNvPr id="51" name="Freeform 191"/>
            <p:cNvSpPr>
              <a:spLocks/>
            </p:cNvSpPr>
            <p:nvPr/>
          </p:nvSpPr>
          <p:spPr bwMode="auto">
            <a:xfrm>
              <a:off x="6615113" y="33877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dirty="0"/>
            </a:p>
          </p:txBody>
        </p:sp>
        <p:sp>
          <p:nvSpPr>
            <p:cNvPr id="52" name="Freeform 192"/>
            <p:cNvSpPr>
              <a:spLocks/>
            </p:cNvSpPr>
            <p:nvPr/>
          </p:nvSpPr>
          <p:spPr bwMode="auto">
            <a:xfrm>
              <a:off x="6538913" y="4073525"/>
              <a:ext cx="209550" cy="57150"/>
            </a:xfrm>
            <a:custGeom>
              <a:avLst/>
              <a:gdLst>
                <a:gd name="T0" fmla="*/ 57 w 66"/>
                <a:gd name="T1" fmla="*/ 0 h 18"/>
                <a:gd name="T2" fmla="*/ 9 w 66"/>
                <a:gd name="T3" fmla="*/ 0 h 18"/>
                <a:gd name="T4" fmla="*/ 0 w 66"/>
                <a:gd name="T5" fmla="*/ 9 h 18"/>
                <a:gd name="T6" fmla="*/ 9 w 66"/>
                <a:gd name="T7" fmla="*/ 18 h 18"/>
                <a:gd name="T8" fmla="*/ 57 w 66"/>
                <a:gd name="T9" fmla="*/ 18 h 18"/>
                <a:gd name="T10" fmla="*/ 66 w 66"/>
                <a:gd name="T11" fmla="*/ 9 h 18"/>
                <a:gd name="T12" fmla="*/ 57 w 6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66" h="18">
                  <a:moveTo>
                    <a:pt x="57" y="0"/>
                  </a:moveTo>
                  <a:cubicBezTo>
                    <a:pt x="9" y="0"/>
                    <a:pt x="9" y="0"/>
                    <a:pt x="9" y="0"/>
                  </a:cubicBezTo>
                  <a:cubicBezTo>
                    <a:pt x="4" y="0"/>
                    <a:pt x="0" y="4"/>
                    <a:pt x="0" y="9"/>
                  </a:cubicBezTo>
                  <a:cubicBezTo>
                    <a:pt x="0" y="14"/>
                    <a:pt x="4" y="18"/>
                    <a:pt x="9" y="18"/>
                  </a:cubicBezTo>
                  <a:cubicBezTo>
                    <a:pt x="57" y="18"/>
                    <a:pt x="57" y="18"/>
                    <a:pt x="57" y="18"/>
                  </a:cubicBezTo>
                  <a:cubicBezTo>
                    <a:pt x="62" y="18"/>
                    <a:pt x="66" y="14"/>
                    <a:pt x="66" y="9"/>
                  </a:cubicBezTo>
                  <a:cubicBezTo>
                    <a:pt x="66" y="4"/>
                    <a:pt x="62" y="0"/>
                    <a:pt x="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dirty="0"/>
            </a:p>
          </p:txBody>
        </p:sp>
        <p:sp>
          <p:nvSpPr>
            <p:cNvPr id="53" name="Freeform 193"/>
            <p:cNvSpPr>
              <a:spLocks/>
            </p:cNvSpPr>
            <p:nvPr/>
          </p:nvSpPr>
          <p:spPr bwMode="auto">
            <a:xfrm>
              <a:off x="6538913" y="4146550"/>
              <a:ext cx="209550" cy="57150"/>
            </a:xfrm>
            <a:custGeom>
              <a:avLst/>
              <a:gdLst>
                <a:gd name="T0" fmla="*/ 57 w 66"/>
                <a:gd name="T1" fmla="*/ 0 h 18"/>
                <a:gd name="T2" fmla="*/ 9 w 66"/>
                <a:gd name="T3" fmla="*/ 0 h 18"/>
                <a:gd name="T4" fmla="*/ 0 w 66"/>
                <a:gd name="T5" fmla="*/ 9 h 18"/>
                <a:gd name="T6" fmla="*/ 9 w 66"/>
                <a:gd name="T7" fmla="*/ 18 h 18"/>
                <a:gd name="T8" fmla="*/ 57 w 66"/>
                <a:gd name="T9" fmla="*/ 18 h 18"/>
                <a:gd name="T10" fmla="*/ 66 w 66"/>
                <a:gd name="T11" fmla="*/ 9 h 18"/>
                <a:gd name="T12" fmla="*/ 57 w 6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66" h="18">
                  <a:moveTo>
                    <a:pt x="57" y="0"/>
                  </a:moveTo>
                  <a:cubicBezTo>
                    <a:pt x="9" y="0"/>
                    <a:pt x="9" y="0"/>
                    <a:pt x="9" y="0"/>
                  </a:cubicBezTo>
                  <a:cubicBezTo>
                    <a:pt x="4" y="0"/>
                    <a:pt x="0" y="4"/>
                    <a:pt x="0" y="9"/>
                  </a:cubicBezTo>
                  <a:cubicBezTo>
                    <a:pt x="0" y="14"/>
                    <a:pt x="4" y="18"/>
                    <a:pt x="9" y="18"/>
                  </a:cubicBezTo>
                  <a:cubicBezTo>
                    <a:pt x="57" y="18"/>
                    <a:pt x="57" y="18"/>
                    <a:pt x="57" y="18"/>
                  </a:cubicBezTo>
                  <a:cubicBezTo>
                    <a:pt x="62" y="18"/>
                    <a:pt x="66" y="14"/>
                    <a:pt x="66" y="9"/>
                  </a:cubicBezTo>
                  <a:cubicBezTo>
                    <a:pt x="66" y="4"/>
                    <a:pt x="62" y="0"/>
                    <a:pt x="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dirty="0"/>
            </a:p>
          </p:txBody>
        </p:sp>
        <p:sp>
          <p:nvSpPr>
            <p:cNvPr id="54" name="Freeform 194"/>
            <p:cNvSpPr>
              <a:spLocks/>
            </p:cNvSpPr>
            <p:nvPr/>
          </p:nvSpPr>
          <p:spPr bwMode="auto">
            <a:xfrm>
              <a:off x="6580188" y="4219575"/>
              <a:ext cx="130175" cy="31750"/>
            </a:xfrm>
            <a:custGeom>
              <a:avLst/>
              <a:gdLst>
                <a:gd name="T0" fmla="*/ 24 w 41"/>
                <a:gd name="T1" fmla="*/ 0 h 10"/>
                <a:gd name="T2" fmla="*/ 16 w 41"/>
                <a:gd name="T3" fmla="*/ 0 h 10"/>
                <a:gd name="T4" fmla="*/ 0 w 41"/>
                <a:gd name="T5" fmla="*/ 0 h 10"/>
                <a:gd name="T6" fmla="*/ 0 w 41"/>
                <a:gd name="T7" fmla="*/ 1 h 10"/>
                <a:gd name="T8" fmla="*/ 14 w 41"/>
                <a:gd name="T9" fmla="*/ 10 h 10"/>
                <a:gd name="T10" fmla="*/ 16 w 41"/>
                <a:gd name="T11" fmla="*/ 10 h 10"/>
                <a:gd name="T12" fmla="*/ 25 w 41"/>
                <a:gd name="T13" fmla="*/ 10 h 10"/>
                <a:gd name="T14" fmla="*/ 26 w 41"/>
                <a:gd name="T15" fmla="*/ 10 h 10"/>
                <a:gd name="T16" fmla="*/ 41 w 41"/>
                <a:gd name="T17" fmla="*/ 1 h 10"/>
                <a:gd name="T18" fmla="*/ 41 w 41"/>
                <a:gd name="T19" fmla="*/ 0 h 10"/>
                <a:gd name="T20" fmla="*/ 24 w 41"/>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10">
                  <a:moveTo>
                    <a:pt x="24" y="0"/>
                  </a:moveTo>
                  <a:cubicBezTo>
                    <a:pt x="16" y="0"/>
                    <a:pt x="16" y="0"/>
                    <a:pt x="16" y="0"/>
                  </a:cubicBezTo>
                  <a:cubicBezTo>
                    <a:pt x="0" y="0"/>
                    <a:pt x="0" y="0"/>
                    <a:pt x="0" y="0"/>
                  </a:cubicBezTo>
                  <a:cubicBezTo>
                    <a:pt x="0" y="0"/>
                    <a:pt x="0" y="0"/>
                    <a:pt x="0" y="1"/>
                  </a:cubicBezTo>
                  <a:cubicBezTo>
                    <a:pt x="0" y="6"/>
                    <a:pt x="7" y="10"/>
                    <a:pt x="14" y="10"/>
                  </a:cubicBezTo>
                  <a:cubicBezTo>
                    <a:pt x="16" y="10"/>
                    <a:pt x="16" y="10"/>
                    <a:pt x="16" y="10"/>
                  </a:cubicBezTo>
                  <a:cubicBezTo>
                    <a:pt x="25" y="10"/>
                    <a:pt x="25" y="10"/>
                    <a:pt x="25" y="10"/>
                  </a:cubicBezTo>
                  <a:cubicBezTo>
                    <a:pt x="26" y="10"/>
                    <a:pt x="26" y="10"/>
                    <a:pt x="26" y="10"/>
                  </a:cubicBezTo>
                  <a:cubicBezTo>
                    <a:pt x="33" y="10"/>
                    <a:pt x="41" y="6"/>
                    <a:pt x="41" y="1"/>
                  </a:cubicBezTo>
                  <a:cubicBezTo>
                    <a:pt x="41" y="0"/>
                    <a:pt x="41" y="0"/>
                    <a:pt x="41" y="0"/>
                  </a:cubicBez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533" dirty="0"/>
            </a:p>
          </p:txBody>
        </p:sp>
      </p:grpSp>
      <p:pic>
        <p:nvPicPr>
          <p:cNvPr id="58" name="Picture 5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212" y="233579"/>
            <a:ext cx="12192001" cy="3043322"/>
          </a:xfrm>
          <a:prstGeom prst="rect">
            <a:avLst/>
          </a:prstGeom>
        </p:spPr>
      </p:pic>
      <p:sp>
        <p:nvSpPr>
          <p:cNvPr id="55" name="TextBox 54"/>
          <p:cNvSpPr txBox="1"/>
          <p:nvPr/>
        </p:nvSpPr>
        <p:spPr>
          <a:xfrm>
            <a:off x="0" y="167608"/>
            <a:ext cx="12206180" cy="461665"/>
          </a:xfrm>
          <a:prstGeom prst="rect">
            <a:avLst/>
          </a:prstGeom>
          <a:solidFill>
            <a:srgbClr val="8B0C54">
              <a:alpha val="35000"/>
            </a:srgbClr>
          </a:solidFill>
        </p:spPr>
        <p:txBody>
          <a:bodyPr wrap="square" rtlCol="0">
            <a:spAutoFit/>
          </a:bodyPr>
          <a:lstStyle/>
          <a:p>
            <a:r>
              <a:rPr lang="en-US" sz="2400" dirty="0" smtClean="0">
                <a:solidFill>
                  <a:schemeClr val="bg1"/>
                </a:solidFill>
              </a:rPr>
              <a:t>AdManager</a:t>
            </a:r>
            <a:endParaRPr lang="en-US" sz="2400" dirty="0">
              <a:solidFill>
                <a:schemeClr val="bg1"/>
              </a:solidFill>
            </a:endParaRPr>
          </a:p>
        </p:txBody>
      </p:sp>
    </p:spTree>
    <p:extLst>
      <p:ext uri="{BB962C8B-B14F-4D97-AF65-F5344CB8AC3E}">
        <p14:creationId xmlns:p14="http://schemas.microsoft.com/office/powerpoint/2010/main" val="27907187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19180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8940" y="1017270"/>
            <a:ext cx="10875309" cy="54521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1200" b="1" dirty="0">
                <a:solidFill>
                  <a:schemeClr val="tx1"/>
                </a:solidFill>
              </a:rPr>
              <a:t>Cost Effective</a:t>
            </a:r>
            <a:endParaRPr lang="en-US" sz="1200" dirty="0">
              <a:solidFill>
                <a:schemeClr val="tx1"/>
              </a:solidFill>
            </a:endParaRPr>
          </a:p>
          <a:p>
            <a:pPr marL="285750" indent="-285750">
              <a:buFont typeface="Arial" panose="020B0604020202020204" pitchFamily="34" charset="0"/>
              <a:buChar char="•"/>
            </a:pPr>
            <a:r>
              <a:rPr lang="en-GB" sz="1200" dirty="0" smtClean="0">
                <a:solidFill>
                  <a:schemeClr val="tx1"/>
                </a:solidFill>
              </a:rPr>
              <a:t>Selenium </a:t>
            </a:r>
            <a:r>
              <a:rPr lang="en-GB" sz="1200" dirty="0">
                <a:solidFill>
                  <a:schemeClr val="tx1"/>
                </a:solidFill>
              </a:rPr>
              <a:t>is an open source tool freely available </a:t>
            </a:r>
            <a:endParaRPr lang="en-GB" sz="1200" dirty="0" smtClean="0">
              <a:solidFill>
                <a:schemeClr val="tx1"/>
              </a:solidFill>
            </a:endParaRPr>
          </a:p>
          <a:p>
            <a:endParaRPr lang="en-US" sz="1200" dirty="0">
              <a:solidFill>
                <a:schemeClr val="tx1"/>
              </a:solidFill>
            </a:endParaRPr>
          </a:p>
          <a:p>
            <a:r>
              <a:rPr lang="en-GB" sz="1200" b="1" dirty="0">
                <a:solidFill>
                  <a:schemeClr val="tx1"/>
                </a:solidFill>
              </a:rPr>
              <a:t>Complex Scenarios</a:t>
            </a:r>
            <a:endParaRPr lang="en-US" sz="1200" dirty="0">
              <a:solidFill>
                <a:schemeClr val="tx1"/>
              </a:solidFill>
            </a:endParaRPr>
          </a:p>
          <a:p>
            <a:pPr marL="285750" lvl="0" indent="-285750">
              <a:buFont typeface="Arial" panose="020B0604020202020204" pitchFamily="34" charset="0"/>
              <a:buChar char="•"/>
            </a:pPr>
            <a:r>
              <a:rPr lang="en-GB" sz="1200" dirty="0">
                <a:solidFill>
                  <a:schemeClr val="tx1"/>
                </a:solidFill>
              </a:rPr>
              <a:t>Framework allows us to measure time taken for page load, navigation and each action on the page Such as button clicks timings. This can then be used to provide a bench mark to set the performance </a:t>
            </a:r>
            <a:r>
              <a:rPr lang="en-GB" sz="1200" dirty="0" smtClean="0">
                <a:solidFill>
                  <a:schemeClr val="tx1"/>
                </a:solidFill>
              </a:rPr>
              <a:t>SLA’s</a:t>
            </a:r>
          </a:p>
          <a:p>
            <a:pPr marL="285750" lvl="0" indent="-285750">
              <a:buFont typeface="Arial" panose="020B0604020202020204" pitchFamily="34" charset="0"/>
              <a:buChar char="•"/>
            </a:pPr>
            <a:r>
              <a:rPr lang="en-GB" sz="1200" dirty="0" smtClean="0">
                <a:solidFill>
                  <a:schemeClr val="tx1"/>
                </a:solidFill>
              </a:rPr>
              <a:t>All </a:t>
            </a:r>
            <a:r>
              <a:rPr lang="en-GB" sz="1200" dirty="0">
                <a:solidFill>
                  <a:schemeClr val="tx1"/>
                </a:solidFill>
              </a:rPr>
              <a:t>custom function,popups and Iframes can be </a:t>
            </a:r>
            <a:r>
              <a:rPr lang="en-GB" sz="1200" dirty="0" smtClean="0">
                <a:solidFill>
                  <a:schemeClr val="tx1"/>
                </a:solidFill>
              </a:rPr>
              <a:t>handled</a:t>
            </a:r>
          </a:p>
          <a:p>
            <a:pPr lvl="0"/>
            <a:endParaRPr lang="en-US" sz="1200" dirty="0">
              <a:solidFill>
                <a:schemeClr val="tx1"/>
              </a:solidFill>
            </a:endParaRPr>
          </a:p>
          <a:p>
            <a:r>
              <a:rPr lang="en-GB" sz="1200" b="1" dirty="0">
                <a:solidFill>
                  <a:schemeClr val="tx1"/>
                </a:solidFill>
              </a:rPr>
              <a:t>Emails testing / Notifications</a:t>
            </a:r>
            <a:endParaRPr lang="en-US" sz="1200" dirty="0">
              <a:solidFill>
                <a:schemeClr val="tx1"/>
              </a:solidFill>
            </a:endParaRPr>
          </a:p>
          <a:p>
            <a:pPr marL="285750" lvl="0" indent="-285750">
              <a:buFont typeface="Arial" panose="020B0604020202020204" pitchFamily="34" charset="0"/>
              <a:buChar char="•"/>
            </a:pPr>
            <a:r>
              <a:rPr lang="en-GB" sz="1200" dirty="0">
                <a:solidFill>
                  <a:schemeClr val="tx1"/>
                </a:solidFill>
              </a:rPr>
              <a:t>Framework has built it capability to trigger email notification with the execution report to intended </a:t>
            </a:r>
            <a:r>
              <a:rPr lang="en-GB" sz="1200" dirty="0" smtClean="0">
                <a:solidFill>
                  <a:schemeClr val="tx1"/>
                </a:solidFill>
              </a:rPr>
              <a:t>stakeholders</a:t>
            </a:r>
          </a:p>
          <a:p>
            <a:pPr lvl="0"/>
            <a:endParaRPr lang="en-US" sz="1200" dirty="0">
              <a:solidFill>
                <a:schemeClr val="tx1"/>
              </a:solidFill>
            </a:endParaRPr>
          </a:p>
          <a:p>
            <a:r>
              <a:rPr lang="en-GB" sz="1200" b="1" dirty="0">
                <a:solidFill>
                  <a:schemeClr val="tx1"/>
                </a:solidFill>
              </a:rPr>
              <a:t>HTML and Excel output Reports</a:t>
            </a:r>
            <a:endParaRPr lang="en-US" sz="1200" dirty="0">
              <a:solidFill>
                <a:schemeClr val="tx1"/>
              </a:solidFill>
            </a:endParaRPr>
          </a:p>
          <a:p>
            <a:pPr marL="285750" lvl="0" indent="-285750">
              <a:buFont typeface="Arial" panose="020B0604020202020204" pitchFamily="34" charset="0"/>
              <a:buChar char="•"/>
            </a:pPr>
            <a:r>
              <a:rPr lang="en-GB" sz="1200" dirty="0">
                <a:solidFill>
                  <a:schemeClr val="tx1"/>
                </a:solidFill>
              </a:rPr>
              <a:t>Framework has the capability to generate HTML report with different charts and drill down steps with screen shots (If needed) </a:t>
            </a:r>
            <a:endParaRPr lang="en-US" sz="1200" dirty="0">
              <a:solidFill>
                <a:schemeClr val="tx1"/>
              </a:solidFill>
            </a:endParaRPr>
          </a:p>
          <a:p>
            <a:pPr marL="285750" lvl="0" indent="-285750">
              <a:buFont typeface="Arial" panose="020B0604020202020204" pitchFamily="34" charset="0"/>
              <a:buChar char="•"/>
            </a:pPr>
            <a:r>
              <a:rPr lang="en-GB" sz="1200" dirty="0">
                <a:solidFill>
                  <a:schemeClr val="tx1"/>
                </a:solidFill>
              </a:rPr>
              <a:t>Excel outputs with the record Id created for the given test data else the failure </a:t>
            </a:r>
            <a:r>
              <a:rPr lang="en-GB" sz="1200" dirty="0" smtClean="0">
                <a:solidFill>
                  <a:schemeClr val="tx1"/>
                </a:solidFill>
              </a:rPr>
              <a:t>reason</a:t>
            </a:r>
          </a:p>
          <a:p>
            <a:pPr lvl="0"/>
            <a:endParaRPr lang="en-US" sz="1200" dirty="0">
              <a:solidFill>
                <a:schemeClr val="tx1"/>
              </a:solidFill>
            </a:endParaRPr>
          </a:p>
          <a:p>
            <a:r>
              <a:rPr lang="en-GB" sz="1200" b="1" dirty="0">
                <a:solidFill>
                  <a:schemeClr val="tx1"/>
                </a:solidFill>
              </a:rPr>
              <a:t>API testing</a:t>
            </a:r>
            <a:endParaRPr lang="en-US" sz="1200" dirty="0">
              <a:solidFill>
                <a:schemeClr val="tx1"/>
              </a:solidFill>
            </a:endParaRPr>
          </a:p>
          <a:p>
            <a:pPr marL="285750" lvl="0" indent="-285750">
              <a:buFont typeface="Arial" panose="020B0604020202020204" pitchFamily="34" charset="0"/>
              <a:buChar char="•"/>
            </a:pPr>
            <a:r>
              <a:rPr lang="en-GB" sz="1200" dirty="0">
                <a:solidFill>
                  <a:schemeClr val="tx1"/>
                </a:solidFill>
              </a:rPr>
              <a:t>Framework  has </a:t>
            </a:r>
            <a:r>
              <a:rPr lang="en-GB" sz="1200" dirty="0" err="1">
                <a:solidFill>
                  <a:schemeClr val="tx1"/>
                </a:solidFill>
              </a:rPr>
              <a:t>builtin</a:t>
            </a:r>
            <a:r>
              <a:rPr lang="en-GB" sz="1200" dirty="0">
                <a:solidFill>
                  <a:schemeClr val="tx1"/>
                </a:solidFill>
              </a:rPr>
              <a:t> capability to test SFDC API’s and custom API’s directly. </a:t>
            </a:r>
            <a:endParaRPr lang="en-GB" sz="1200" dirty="0" smtClean="0">
              <a:solidFill>
                <a:schemeClr val="tx1"/>
              </a:solidFill>
            </a:endParaRPr>
          </a:p>
          <a:p>
            <a:pPr lvl="0"/>
            <a:endParaRPr lang="en-US" sz="1200" dirty="0">
              <a:solidFill>
                <a:schemeClr val="tx1"/>
              </a:solidFill>
            </a:endParaRPr>
          </a:p>
          <a:p>
            <a:r>
              <a:rPr lang="en-GB" sz="1200" b="1" dirty="0">
                <a:solidFill>
                  <a:schemeClr val="tx1"/>
                </a:solidFill>
              </a:rPr>
              <a:t>Bulk Testing</a:t>
            </a:r>
            <a:endParaRPr lang="en-US" sz="1200" dirty="0">
              <a:solidFill>
                <a:schemeClr val="tx1"/>
              </a:solidFill>
            </a:endParaRPr>
          </a:p>
          <a:p>
            <a:pPr marL="285750" lvl="0" indent="-285750">
              <a:buFont typeface="Arial" panose="020B0604020202020204" pitchFamily="34" charset="0"/>
              <a:buChar char="•"/>
            </a:pPr>
            <a:r>
              <a:rPr lang="en-GB" sz="1200" dirty="0">
                <a:solidFill>
                  <a:schemeClr val="tx1"/>
                </a:solidFill>
              </a:rPr>
              <a:t>Framework provides an option to load data  in Bulk. Data is can be held in csv or excel files and fired at the application to make sure that data is upload or updated correctly and that SFDC limits are not </a:t>
            </a:r>
            <a:r>
              <a:rPr lang="en-GB" sz="1200" dirty="0" smtClean="0">
                <a:solidFill>
                  <a:schemeClr val="tx1"/>
                </a:solidFill>
              </a:rPr>
              <a:t>breached</a:t>
            </a:r>
          </a:p>
          <a:p>
            <a:pPr lvl="0"/>
            <a:endParaRPr lang="en-US" sz="1200" dirty="0">
              <a:solidFill>
                <a:schemeClr val="tx1"/>
              </a:solidFill>
            </a:endParaRPr>
          </a:p>
          <a:p>
            <a:r>
              <a:rPr lang="en-GB" sz="1200" b="1" dirty="0">
                <a:solidFill>
                  <a:schemeClr val="tx1"/>
                </a:solidFill>
              </a:rPr>
              <a:t>Testing on different environments</a:t>
            </a:r>
            <a:endParaRPr lang="en-US" sz="1200" dirty="0">
              <a:solidFill>
                <a:schemeClr val="tx1"/>
              </a:solidFill>
            </a:endParaRPr>
          </a:p>
          <a:p>
            <a:pPr marL="285750" lvl="0" indent="-285750">
              <a:buFont typeface="Arial" panose="020B0604020202020204" pitchFamily="34" charset="0"/>
              <a:buChar char="•"/>
            </a:pPr>
            <a:r>
              <a:rPr lang="en-GB" sz="1200" dirty="0">
                <a:solidFill>
                  <a:schemeClr val="tx1"/>
                </a:solidFill>
              </a:rPr>
              <a:t>Framework has the capability to adopt to different sandboxes by just changing the Sandbox name in the Config File</a:t>
            </a:r>
            <a:r>
              <a:rPr lang="en-GB" sz="1200" dirty="0" smtClean="0">
                <a:solidFill>
                  <a:schemeClr val="tx1"/>
                </a:solidFill>
              </a:rPr>
              <a:t>.</a:t>
            </a:r>
          </a:p>
          <a:p>
            <a:pPr lvl="0"/>
            <a:endParaRPr lang="en-US" sz="1200" dirty="0">
              <a:solidFill>
                <a:schemeClr val="tx1"/>
              </a:solidFill>
            </a:endParaRPr>
          </a:p>
          <a:p>
            <a:r>
              <a:rPr lang="en-GB" sz="1200" b="1" dirty="0">
                <a:solidFill>
                  <a:schemeClr val="tx1"/>
                </a:solidFill>
              </a:rPr>
              <a:t>Script Development and maintenance</a:t>
            </a:r>
            <a:endParaRPr lang="en-US" sz="1200" dirty="0">
              <a:solidFill>
                <a:schemeClr val="tx1"/>
              </a:solidFill>
            </a:endParaRPr>
          </a:p>
          <a:p>
            <a:pPr marL="285750" lvl="0" indent="-285750">
              <a:buFont typeface="Arial" panose="020B0604020202020204" pitchFamily="34" charset="0"/>
              <a:buChar char="•"/>
            </a:pPr>
            <a:r>
              <a:rPr lang="en-GB" sz="1200" dirty="0">
                <a:solidFill>
                  <a:schemeClr val="tx1"/>
                </a:solidFill>
              </a:rPr>
              <a:t>Scripts can be developed by and end user and with minimal coding experience using the built functions available in the framework</a:t>
            </a:r>
            <a:r>
              <a:rPr lang="en-GB" sz="1200" dirty="0" smtClean="0">
                <a:solidFill>
                  <a:schemeClr val="tx1"/>
                </a:solidFill>
              </a:rPr>
              <a:t>.</a:t>
            </a:r>
          </a:p>
          <a:p>
            <a:pPr lvl="0"/>
            <a:endParaRPr lang="en-US" sz="1200" dirty="0">
              <a:solidFill>
                <a:schemeClr val="tx1"/>
              </a:solidFill>
            </a:endParaRPr>
          </a:p>
          <a:p>
            <a:r>
              <a:rPr lang="en-GB" sz="1200" b="1" dirty="0">
                <a:solidFill>
                  <a:schemeClr val="tx1"/>
                </a:solidFill>
              </a:rPr>
              <a:t>Waiting for action to complete</a:t>
            </a:r>
            <a:endParaRPr lang="en-US" sz="1200" dirty="0">
              <a:solidFill>
                <a:schemeClr val="tx1"/>
              </a:solidFill>
            </a:endParaRPr>
          </a:p>
          <a:p>
            <a:pPr marL="285750" lvl="0" indent="-285750">
              <a:buFont typeface="Arial" panose="020B0604020202020204" pitchFamily="34" charset="0"/>
              <a:buChar char="•"/>
            </a:pPr>
            <a:r>
              <a:rPr lang="en-GB" sz="1200" dirty="0">
                <a:solidFill>
                  <a:schemeClr val="tx1"/>
                </a:solidFill>
              </a:rPr>
              <a:t>Framework has synchronization features without using explicit wait (</a:t>
            </a:r>
            <a:r>
              <a:rPr lang="en-GB" sz="1200" dirty="0" err="1">
                <a:solidFill>
                  <a:schemeClr val="tx1"/>
                </a:solidFill>
              </a:rPr>
              <a:t>thread.sleep</a:t>
            </a:r>
            <a:r>
              <a:rPr lang="en-GB" sz="1200" dirty="0">
                <a:solidFill>
                  <a:schemeClr val="tx1"/>
                </a:solidFill>
              </a:rPr>
              <a:t>) </a:t>
            </a:r>
            <a:endParaRPr lang="en-GB" sz="1200" dirty="0" smtClean="0">
              <a:solidFill>
                <a:schemeClr val="tx1"/>
              </a:solidFill>
            </a:endParaRPr>
          </a:p>
          <a:p>
            <a:pPr lvl="0"/>
            <a:endParaRPr lang="en-US" sz="1200" dirty="0">
              <a:solidFill>
                <a:schemeClr val="tx1"/>
              </a:solidFill>
            </a:endParaRPr>
          </a:p>
        </p:txBody>
      </p:sp>
      <p:sp>
        <p:nvSpPr>
          <p:cNvPr id="3" name="Title 1"/>
          <p:cNvSpPr>
            <a:spLocks noGrp="1"/>
          </p:cNvSpPr>
          <p:nvPr>
            <p:ph type="title"/>
          </p:nvPr>
        </p:nvSpPr>
        <p:spPr>
          <a:xfrm>
            <a:off x="571500" y="457200"/>
            <a:ext cx="10973385" cy="381208"/>
          </a:xfrm>
        </p:spPr>
        <p:txBody>
          <a:bodyPr>
            <a:noAutofit/>
          </a:bodyPr>
          <a:lstStyle/>
          <a:p>
            <a:r>
              <a:rPr lang="en-US" dirty="0" smtClean="0"/>
              <a:t>Features of Selenium</a:t>
            </a:r>
            <a:endParaRPr lang="en-US" dirty="0"/>
          </a:p>
        </p:txBody>
      </p:sp>
    </p:spTree>
    <p:extLst>
      <p:ext uri="{BB962C8B-B14F-4D97-AF65-F5344CB8AC3E}">
        <p14:creationId xmlns:p14="http://schemas.microsoft.com/office/powerpoint/2010/main" val="37284743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63300" y="1165860"/>
            <a:ext cx="10875309" cy="4648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sz="1600" dirty="0">
                <a:solidFill>
                  <a:schemeClr val="tx1"/>
                </a:solidFill>
              </a:rPr>
              <a:t>Maximum of 50 records can be handled in one instance </a:t>
            </a:r>
            <a:endParaRPr lang="en-US" sz="1600" dirty="0" smtClean="0">
              <a:solidFill>
                <a:schemeClr val="tx1"/>
              </a:solidFill>
            </a:endParaRPr>
          </a:p>
          <a:p>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Provar does not allow file upload or download </a:t>
            </a:r>
            <a:r>
              <a:rPr lang="en-US" sz="1600" dirty="0" smtClean="0">
                <a:solidFill>
                  <a:schemeClr val="tx1"/>
                </a:solidFill>
              </a:rPr>
              <a:t>popups</a:t>
            </a:r>
          </a:p>
          <a:p>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Dynamics locator will not update on changing element </a:t>
            </a:r>
            <a:r>
              <a:rPr lang="en-US" sz="1600" dirty="0" smtClean="0">
                <a:solidFill>
                  <a:schemeClr val="tx1"/>
                </a:solidFill>
              </a:rPr>
              <a:t>attribute</a:t>
            </a:r>
          </a:p>
          <a:p>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Java is Coding Language used in Provar for adding custom functions</a:t>
            </a:r>
          </a:p>
          <a:p>
            <a:endParaRPr lang="en-US" sz="1600" dirty="0">
              <a:solidFill>
                <a:schemeClr val="tx1"/>
              </a:solidFill>
            </a:endParaRPr>
          </a:p>
        </p:txBody>
      </p:sp>
      <p:sp>
        <p:nvSpPr>
          <p:cNvPr id="3" name="Title 1"/>
          <p:cNvSpPr>
            <a:spLocks noGrp="1"/>
          </p:cNvSpPr>
          <p:nvPr>
            <p:ph type="title"/>
          </p:nvPr>
        </p:nvSpPr>
        <p:spPr>
          <a:xfrm>
            <a:off x="571500" y="457200"/>
            <a:ext cx="10973385" cy="381208"/>
          </a:xfrm>
        </p:spPr>
        <p:txBody>
          <a:bodyPr>
            <a:noAutofit/>
          </a:bodyPr>
          <a:lstStyle/>
          <a:p>
            <a:r>
              <a:rPr lang="en-US" dirty="0" smtClean="0"/>
              <a:t>Limitations of Provar</a:t>
            </a:r>
            <a:endParaRPr lang="en-US" dirty="0"/>
          </a:p>
        </p:txBody>
      </p:sp>
    </p:spTree>
    <p:extLst>
      <p:ext uri="{BB962C8B-B14F-4D97-AF65-F5344CB8AC3E}">
        <p14:creationId xmlns:p14="http://schemas.microsoft.com/office/powerpoint/2010/main" val="2933558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773" y="229007"/>
            <a:ext cx="10972800" cy="639763"/>
          </a:xfrm>
        </p:spPr>
        <p:txBody>
          <a:bodyPr vert="horz" lIns="0" tIns="45720" rIns="0" bIns="45720" rtlCol="0" anchor="ctr">
            <a:noAutofit/>
          </a:bodyPr>
          <a:lstStyle/>
          <a:p>
            <a:r>
              <a:rPr lang="en-US" dirty="0"/>
              <a:t>Mindtree Testing At a Glance</a:t>
            </a:r>
          </a:p>
        </p:txBody>
      </p:sp>
      <p:cxnSp>
        <p:nvCxnSpPr>
          <p:cNvPr id="5" name="Straight Connector 4"/>
          <p:cNvCxnSpPr/>
          <p:nvPr/>
        </p:nvCxnSpPr>
        <p:spPr>
          <a:xfrm>
            <a:off x="2433927" y="1271936"/>
            <a:ext cx="0" cy="4833788"/>
          </a:xfrm>
          <a:prstGeom prst="line">
            <a:avLst/>
          </a:prstGeom>
          <a:ln w="12700">
            <a:solidFill>
              <a:srgbClr val="4D4F53"/>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184928" y="1237203"/>
            <a:ext cx="2074910" cy="1508460"/>
            <a:chOff x="160589" y="1332261"/>
            <a:chExt cx="2074910" cy="2281708"/>
          </a:xfrm>
        </p:grpSpPr>
        <p:sp>
          <p:nvSpPr>
            <p:cNvPr id="53" name="Rectangle: Diagonal Corners Snipped 42"/>
            <p:cNvSpPr/>
            <p:nvPr/>
          </p:nvSpPr>
          <p:spPr>
            <a:xfrm rot="16200000" flipH="1" flipV="1">
              <a:off x="1516368" y="1426986"/>
              <a:ext cx="813856" cy="624406"/>
            </a:xfrm>
            <a:prstGeom prst="snip2DiagRect">
              <a:avLst/>
            </a:prstGeom>
            <a:solidFill>
              <a:srgbClr val="A7193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4D4F53"/>
                </a:solidFill>
                <a:cs typeface="Arial" panose="020B0604020202020204" pitchFamily="34" charset="0"/>
              </a:endParaRPr>
            </a:p>
          </p:txBody>
        </p:sp>
        <p:sp>
          <p:nvSpPr>
            <p:cNvPr id="54" name="Rectangle: Diagonal Corners Snipped 42"/>
            <p:cNvSpPr/>
            <p:nvPr/>
          </p:nvSpPr>
          <p:spPr>
            <a:xfrm rot="16200000">
              <a:off x="65864" y="2894838"/>
              <a:ext cx="813856" cy="624406"/>
            </a:xfrm>
            <a:prstGeom prst="snip2DiagRect">
              <a:avLst/>
            </a:prstGeom>
            <a:solidFill>
              <a:srgbClr val="A7193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4D4F53"/>
                </a:solidFill>
                <a:cs typeface="Arial" panose="020B0604020202020204" pitchFamily="34" charset="0"/>
              </a:endParaRPr>
            </a:p>
          </p:txBody>
        </p:sp>
        <p:sp>
          <p:nvSpPr>
            <p:cNvPr id="55" name="Rectangle 54"/>
            <p:cNvSpPr/>
            <p:nvPr/>
          </p:nvSpPr>
          <p:spPr>
            <a:xfrm>
              <a:off x="203634" y="1377333"/>
              <a:ext cx="1981200" cy="2185214"/>
            </a:xfrm>
            <a:prstGeom prst="rect">
              <a:avLst/>
            </a:prstGeom>
            <a:ln w="3175">
              <a:solidFill>
                <a:srgbClr val="A71930"/>
              </a:solidFill>
            </a:ln>
          </p:spPr>
          <p:style>
            <a:lnRef idx="2">
              <a:schemeClr val="accent2"/>
            </a:lnRef>
            <a:fillRef idx="1">
              <a:schemeClr val="lt1"/>
            </a:fillRef>
            <a:effectRef idx="0">
              <a:schemeClr val="accent2"/>
            </a:effectRef>
            <a:fontRef idx="minor">
              <a:schemeClr val="dk1"/>
            </a:fontRef>
          </p:style>
          <p:txBody>
            <a:bodyPr wrap="square">
              <a:noAutofit/>
            </a:bodyPr>
            <a:lstStyle/>
            <a:p>
              <a:pPr algn="ctr"/>
              <a:endParaRPr lang="en-US" sz="1400" dirty="0">
                <a:solidFill>
                  <a:srgbClr val="4D4F53"/>
                </a:solidFill>
                <a:cs typeface="Arial" panose="020B0604020202020204" pitchFamily="34" charset="0"/>
              </a:endParaRPr>
            </a:p>
          </p:txBody>
        </p:sp>
        <p:pic>
          <p:nvPicPr>
            <p:cNvPr id="56" name="Picture 5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854" y="2633982"/>
              <a:ext cx="1038761" cy="445183"/>
            </a:xfrm>
            <a:prstGeom prst="rect">
              <a:avLst/>
            </a:prstGeom>
          </p:spPr>
        </p:pic>
        <p:sp>
          <p:nvSpPr>
            <p:cNvPr id="57" name="Rectangle 56"/>
            <p:cNvSpPr/>
            <p:nvPr/>
          </p:nvSpPr>
          <p:spPr>
            <a:xfrm>
              <a:off x="321817" y="1532695"/>
              <a:ext cx="1744834" cy="958847"/>
            </a:xfrm>
            <a:prstGeom prst="rect">
              <a:avLst/>
            </a:prstGeom>
          </p:spPr>
          <p:txBody>
            <a:bodyPr wrap="square" lIns="0" tIns="0" rIns="0" bIns="0">
              <a:spAutoFit/>
            </a:bodyPr>
            <a:lstStyle/>
            <a:p>
              <a:pPr algn="ctr"/>
              <a:r>
                <a:rPr lang="en-US" sz="1200" b="1" dirty="0">
                  <a:solidFill>
                    <a:srgbClr val="4D4F53"/>
                  </a:solidFill>
                  <a:cs typeface="Arial" panose="020B0604020202020204" pitchFamily="34" charset="0"/>
                </a:rPr>
                <a:t>Mindtree ranked as a ‘LEADER’ by</a:t>
              </a:r>
            </a:p>
            <a:p>
              <a:pPr algn="ctr"/>
              <a:r>
                <a:rPr lang="en-US" sz="1200" b="1" dirty="0">
                  <a:solidFill>
                    <a:srgbClr val="4D4F53"/>
                  </a:solidFill>
                  <a:cs typeface="Arial" panose="020B0604020202020204" pitchFamily="34" charset="0"/>
                </a:rPr>
                <a:t>Nelson Hall Software Testing</a:t>
              </a:r>
            </a:p>
          </p:txBody>
        </p:sp>
        <p:sp>
          <p:nvSpPr>
            <p:cNvPr id="58" name="Rectangle 57"/>
            <p:cNvSpPr/>
            <p:nvPr/>
          </p:nvSpPr>
          <p:spPr>
            <a:xfrm>
              <a:off x="856001" y="3195566"/>
              <a:ext cx="676467" cy="215444"/>
            </a:xfrm>
            <a:prstGeom prst="rect">
              <a:avLst/>
            </a:prstGeom>
          </p:spPr>
          <p:txBody>
            <a:bodyPr wrap="none" lIns="0" tIns="0" rIns="0" bIns="0">
              <a:spAutoFit/>
            </a:bodyPr>
            <a:lstStyle/>
            <a:p>
              <a:pPr algn="ctr"/>
              <a:r>
                <a:rPr lang="en-US" sz="1400" dirty="0">
                  <a:solidFill>
                    <a:srgbClr val="4D4F53"/>
                  </a:solidFill>
                  <a:cs typeface="Arial" panose="020B0604020202020204" pitchFamily="34" charset="0"/>
                </a:rPr>
                <a:t>Jul 2016</a:t>
              </a:r>
            </a:p>
          </p:txBody>
        </p:sp>
      </p:grpSp>
      <p:grpSp>
        <p:nvGrpSpPr>
          <p:cNvPr id="8" name="Group 7"/>
          <p:cNvGrpSpPr/>
          <p:nvPr/>
        </p:nvGrpSpPr>
        <p:grpSpPr>
          <a:xfrm>
            <a:off x="2608016" y="4839149"/>
            <a:ext cx="9399056" cy="1271811"/>
            <a:chOff x="2546353" y="4805021"/>
            <a:chExt cx="9399056" cy="1271811"/>
          </a:xfrm>
        </p:grpSpPr>
        <p:grpSp>
          <p:nvGrpSpPr>
            <p:cNvPr id="22" name="Group 21"/>
            <p:cNvGrpSpPr/>
            <p:nvPr/>
          </p:nvGrpSpPr>
          <p:grpSpPr>
            <a:xfrm>
              <a:off x="2546353" y="4805021"/>
              <a:ext cx="4617450" cy="1271811"/>
              <a:chOff x="2546353" y="4805021"/>
              <a:chExt cx="4617450" cy="1271811"/>
            </a:xfrm>
          </p:grpSpPr>
          <p:grpSp>
            <p:nvGrpSpPr>
              <p:cNvPr id="34" name="Group 33"/>
              <p:cNvGrpSpPr/>
              <p:nvPr/>
            </p:nvGrpSpPr>
            <p:grpSpPr>
              <a:xfrm>
                <a:off x="3043416" y="4805021"/>
                <a:ext cx="4120387" cy="1271811"/>
                <a:chOff x="3043416" y="4805021"/>
                <a:chExt cx="4120387" cy="1271811"/>
              </a:xfrm>
            </p:grpSpPr>
            <p:sp>
              <p:nvSpPr>
                <p:cNvPr id="36" name="Rectangle 35"/>
                <p:cNvSpPr/>
                <p:nvPr/>
              </p:nvSpPr>
              <p:spPr>
                <a:xfrm>
                  <a:off x="3043416" y="4805021"/>
                  <a:ext cx="4120387" cy="1271811"/>
                </a:xfrm>
                <a:prstGeom prst="rect">
                  <a:avLst/>
                </a:prstGeom>
                <a:solidFill>
                  <a:schemeClr val="bg1"/>
                </a:solidFill>
                <a:ln w="12700">
                  <a:solidFill>
                    <a:srgbClr val="A7193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4D4F53"/>
                    </a:solidFill>
                    <a:cs typeface="Arial" panose="020B0604020202020204" pitchFamily="34" charset="0"/>
                  </a:endParaRPr>
                </a:p>
              </p:txBody>
            </p:sp>
            <p:grpSp>
              <p:nvGrpSpPr>
                <p:cNvPr id="37" name="Group 36"/>
                <p:cNvGrpSpPr/>
                <p:nvPr/>
              </p:nvGrpSpPr>
              <p:grpSpPr>
                <a:xfrm>
                  <a:off x="3189317" y="4892810"/>
                  <a:ext cx="3828585" cy="1096233"/>
                  <a:chOff x="3189317" y="4892810"/>
                  <a:chExt cx="3828585" cy="1096233"/>
                </a:xfrm>
              </p:grpSpPr>
              <p:grpSp>
                <p:nvGrpSpPr>
                  <p:cNvPr id="38" name="Group 37"/>
                  <p:cNvGrpSpPr/>
                  <p:nvPr/>
                </p:nvGrpSpPr>
                <p:grpSpPr>
                  <a:xfrm>
                    <a:off x="3189317" y="4892810"/>
                    <a:ext cx="3828585" cy="324749"/>
                    <a:chOff x="3186705" y="4892810"/>
                    <a:chExt cx="3828585" cy="324749"/>
                  </a:xfrm>
                </p:grpSpPr>
                <p:pic>
                  <p:nvPicPr>
                    <p:cNvPr id="47" name="Picture 4" descr="http://img1.hcltech.com/sites/default/files/ibm.gif?1320928818"/>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651950" y="4905718"/>
                      <a:ext cx="736313" cy="298932"/>
                    </a:xfrm>
                    <a:prstGeom prst="rect">
                      <a:avLst/>
                    </a:prstGeom>
                    <a:solidFill>
                      <a:schemeClr val="bg1">
                        <a:lumMod val="95000"/>
                      </a:schemeClr>
                    </a:solidFill>
                    <a:extLst/>
                  </p:spPr>
                </p:pic>
                <p:pic>
                  <p:nvPicPr>
                    <p:cNvPr id="48" name="Picture 47" descr="http://www.real-user-monitoring.com/wp-content/uploads/2011/07/CA_logo.jpg"/>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5638509" y="4892810"/>
                      <a:ext cx="434010" cy="324749"/>
                    </a:xfrm>
                    <a:prstGeom prst="rect">
                      <a:avLst/>
                    </a:prstGeom>
                  </p:spPr>
                </p:pic>
                <p:pic>
                  <p:nvPicPr>
                    <p:cNvPr id="49" name="Picture 32" descr="File:Microsoft logo and wordmark.sv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186705" y="4923373"/>
                      <a:ext cx="1214999" cy="26362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9"/>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6322764" y="4986142"/>
                      <a:ext cx="692526" cy="138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 name="Group 38"/>
                  <p:cNvGrpSpPr/>
                  <p:nvPr/>
                </p:nvGrpSpPr>
                <p:grpSpPr>
                  <a:xfrm>
                    <a:off x="4061136" y="5712328"/>
                    <a:ext cx="2084946" cy="276715"/>
                    <a:chOff x="3930328" y="5712328"/>
                    <a:chExt cx="2084946" cy="276715"/>
                  </a:xfrm>
                </p:grpSpPr>
                <p:pic>
                  <p:nvPicPr>
                    <p:cNvPr id="45" name="Picture 48" descr="Neotys-logo"/>
                    <p:cNvPicPr>
                      <a:picLocks noChangeAspect="1" noChangeArrowheads="1"/>
                    </p:cNvPicPr>
                    <p:nvPr/>
                  </p:nvPicPr>
                  <p:blipFill>
                    <a:blip r:embed="rId8" cstate="screen">
                      <a:extLst>
                        <a:ext uri="{28A0092B-C50C-407E-A947-70E740481C1C}">
                          <a14:useLocalDpi xmlns:a14="http://schemas.microsoft.com/office/drawing/2010/main"/>
                        </a:ext>
                      </a:extLst>
                    </a:blip>
                    <a:stretch>
                      <a:fillRect/>
                    </a:stretch>
                  </p:blipFill>
                  <p:spPr bwMode="auto">
                    <a:xfrm>
                      <a:off x="3930328" y="5729012"/>
                      <a:ext cx="867585" cy="243347"/>
                    </a:xfrm>
                    <a:prstGeom prst="rect">
                      <a:avLst/>
                    </a:prstGeom>
                  </p:spPr>
                </p:pic>
                <p:pic>
                  <p:nvPicPr>
                    <p:cNvPr id="46" name="Picture 3"/>
                    <p:cNvPicPr>
                      <a:picLocks noChangeAspect="1" noChangeArrowheads="1"/>
                    </p:cNvPicPr>
                    <p:nvPr/>
                  </p:nvPicPr>
                  <p:blipFill>
                    <a:blip r:embed="rId9" cstate="screen">
                      <a:extLst>
                        <a:ext uri="{28A0092B-C50C-407E-A947-70E740481C1C}">
                          <a14:useLocalDpi xmlns:a14="http://schemas.microsoft.com/office/drawing/2010/main"/>
                        </a:ext>
                      </a:extLst>
                    </a:blip>
                    <a:stretch>
                      <a:fillRect/>
                    </a:stretch>
                  </p:blipFill>
                  <p:spPr bwMode="auto">
                    <a:xfrm>
                      <a:off x="5029163" y="5712328"/>
                      <a:ext cx="986111" cy="27671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 name="Group 39"/>
                  <p:cNvGrpSpPr/>
                  <p:nvPr/>
                </p:nvGrpSpPr>
                <p:grpSpPr>
                  <a:xfrm>
                    <a:off x="3287993" y="5291977"/>
                    <a:ext cx="3631233" cy="345932"/>
                    <a:chOff x="3281935" y="5291978"/>
                    <a:chExt cx="3631233" cy="345932"/>
                  </a:xfrm>
                </p:grpSpPr>
                <p:pic>
                  <p:nvPicPr>
                    <p:cNvPr id="41" name="Picture 2" descr="http://img1.hcltech.com/sites/default/files/hp.gif?1320928766"/>
                    <p:cNvPicPr>
                      <a:picLocks noChangeAspect="1" noChangeArrowheads="1"/>
                    </p:cNvPicPr>
                    <p:nvPr/>
                  </p:nvPicPr>
                  <p:blipFill>
                    <a:blip r:embed="rId10" cstate="screen">
                      <a:extLst>
                        <a:ext uri="{28A0092B-C50C-407E-A947-70E740481C1C}">
                          <a14:useLocalDpi xmlns:a14="http://schemas.microsoft.com/office/drawing/2010/main"/>
                        </a:ext>
                      </a:extLst>
                    </a:blip>
                    <a:stretch>
                      <a:fillRect/>
                    </a:stretch>
                  </p:blipFill>
                  <p:spPr bwMode="auto">
                    <a:xfrm>
                      <a:off x="4448135" y="5301753"/>
                      <a:ext cx="479973" cy="326382"/>
                    </a:xfrm>
                    <a:prstGeom prst="rect">
                      <a:avLst/>
                    </a:prstGeom>
                    <a:extLst/>
                  </p:spPr>
                </p:pic>
                <p:pic>
                  <p:nvPicPr>
                    <p:cNvPr id="42" name="Picture 8" descr="C:\Users\avinash.verma\Pictures\imagesCAVE325F.jpg"/>
                    <p:cNvPicPr>
                      <a:picLocks noChangeAspect="1" noChangeArrowheads="1"/>
                    </p:cNvPicPr>
                    <p:nvPr/>
                  </p:nvPicPr>
                  <p:blipFill>
                    <a:blip r:embed="rId11" cstate="screen">
                      <a:extLst>
                        <a:ext uri="{28A0092B-C50C-407E-A947-70E740481C1C}">
                          <a14:useLocalDpi xmlns:a14="http://schemas.microsoft.com/office/drawing/2010/main"/>
                        </a:ext>
                      </a:extLst>
                    </a:blip>
                    <a:stretch>
                      <a:fillRect/>
                    </a:stretch>
                  </p:blipFill>
                  <p:spPr bwMode="auto">
                    <a:xfrm>
                      <a:off x="5220178" y="5314019"/>
                      <a:ext cx="581343" cy="301851"/>
                    </a:xfrm>
                    <a:prstGeom prst="rect">
                      <a:avLst/>
                    </a:prstGeom>
                  </p:spPr>
                </p:pic>
                <p:pic>
                  <p:nvPicPr>
                    <p:cNvPr id="43" name="Picture 42"/>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3281935" y="5291978"/>
                      <a:ext cx="874130" cy="345932"/>
                    </a:xfrm>
                    <a:prstGeom prst="rect">
                      <a:avLst/>
                    </a:prstGeom>
                  </p:spPr>
                </p:pic>
                <p:pic>
                  <p:nvPicPr>
                    <p:cNvPr id="44" name="Picture 28"/>
                    <p:cNvPicPr>
                      <a:picLocks noChangeAspect="1" noChangeArrowheads="1"/>
                    </p:cNvPicPr>
                    <p:nvPr/>
                  </p:nvPicPr>
                  <p:blipFill>
                    <a:blip r:embed="rId13" cstate="screen">
                      <a:extLst>
                        <a:ext uri="{28A0092B-C50C-407E-A947-70E740481C1C}">
                          <a14:useLocalDpi xmlns:a14="http://schemas.microsoft.com/office/drawing/2010/main"/>
                        </a:ext>
                      </a:extLst>
                    </a:blip>
                    <a:stretch>
                      <a:fillRect/>
                    </a:stretch>
                  </p:blipFill>
                  <p:spPr bwMode="auto">
                    <a:xfrm>
                      <a:off x="6093591" y="5345330"/>
                      <a:ext cx="819577" cy="23922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
            <p:nvSpPr>
              <p:cNvPr id="35" name="Round Same Side Corner Rectangle 29"/>
              <p:cNvSpPr/>
              <p:nvPr/>
            </p:nvSpPr>
            <p:spPr>
              <a:xfrm rot="16200000">
                <a:off x="2157642" y="5194129"/>
                <a:ext cx="1271016" cy="493594"/>
              </a:xfrm>
              <a:prstGeom prst="round2SameRect">
                <a:avLst/>
              </a:prstGeom>
              <a:solidFill>
                <a:srgbClr val="A71930"/>
              </a:solidFill>
              <a:ln w="12700">
                <a:solidFill>
                  <a:srgbClr val="A7193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200" b="1" dirty="0">
                    <a:solidFill>
                      <a:prstClr val="white"/>
                    </a:solidFill>
                    <a:cs typeface="Arial" panose="020B0604020202020204" pitchFamily="34" charset="0"/>
                  </a:rPr>
                  <a:t>Alliances &amp; Partnerships</a:t>
                </a:r>
              </a:p>
            </p:txBody>
          </p:sp>
        </p:grpSp>
        <p:grpSp>
          <p:nvGrpSpPr>
            <p:cNvPr id="23" name="Group 22"/>
            <p:cNvGrpSpPr/>
            <p:nvPr/>
          </p:nvGrpSpPr>
          <p:grpSpPr>
            <a:xfrm>
              <a:off x="7325443" y="4805021"/>
              <a:ext cx="4619966" cy="1271811"/>
              <a:chOff x="7325443" y="4805021"/>
              <a:chExt cx="4619966" cy="1271811"/>
            </a:xfrm>
          </p:grpSpPr>
          <p:sp>
            <p:nvSpPr>
              <p:cNvPr id="24" name="Rectangle 23"/>
              <p:cNvSpPr/>
              <p:nvPr/>
            </p:nvSpPr>
            <p:spPr>
              <a:xfrm>
                <a:off x="7821465" y="4805021"/>
                <a:ext cx="4123944" cy="1271811"/>
              </a:xfrm>
              <a:prstGeom prst="rect">
                <a:avLst/>
              </a:prstGeom>
              <a:solidFill>
                <a:schemeClr val="bg1"/>
              </a:solidFill>
              <a:ln w="12700">
                <a:solidFill>
                  <a:srgbClr val="A7193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4D4F53"/>
                  </a:solidFill>
                  <a:cs typeface="Arial" panose="020B0604020202020204" pitchFamily="34" charset="0"/>
                </a:endParaRPr>
              </a:p>
            </p:txBody>
          </p:sp>
          <p:sp>
            <p:nvSpPr>
              <p:cNvPr id="25" name="Round Same Side Corner Rectangle 28"/>
              <p:cNvSpPr/>
              <p:nvPr/>
            </p:nvSpPr>
            <p:spPr>
              <a:xfrm rot="16200000">
                <a:off x="6936733" y="5194129"/>
                <a:ext cx="1271016" cy="493596"/>
              </a:xfrm>
              <a:prstGeom prst="round2SameRect">
                <a:avLst/>
              </a:prstGeom>
              <a:solidFill>
                <a:srgbClr val="A71930"/>
              </a:solidFill>
              <a:ln w="12700">
                <a:solidFill>
                  <a:srgbClr val="A7193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200" b="1" dirty="0">
                    <a:solidFill>
                      <a:prstClr val="white"/>
                    </a:solidFill>
                    <a:cs typeface="Arial" panose="020B0604020202020204" pitchFamily="34" charset="0"/>
                  </a:rPr>
                  <a:t>Recognitions</a:t>
                </a:r>
              </a:p>
            </p:txBody>
          </p:sp>
          <p:grpSp>
            <p:nvGrpSpPr>
              <p:cNvPr id="26" name="Group 25"/>
              <p:cNvGrpSpPr/>
              <p:nvPr/>
            </p:nvGrpSpPr>
            <p:grpSpPr>
              <a:xfrm>
                <a:off x="7959469" y="4936961"/>
                <a:ext cx="3847936" cy="1007931"/>
                <a:chOff x="7959469" y="4931021"/>
                <a:chExt cx="3847936" cy="1007931"/>
              </a:xfrm>
            </p:grpSpPr>
            <p:grpSp>
              <p:nvGrpSpPr>
                <p:cNvPr id="27" name="Group 26"/>
                <p:cNvGrpSpPr/>
                <p:nvPr/>
              </p:nvGrpSpPr>
              <p:grpSpPr>
                <a:xfrm>
                  <a:off x="8724358" y="5578284"/>
                  <a:ext cx="2318158" cy="360668"/>
                  <a:chOff x="8768066" y="5505950"/>
                  <a:chExt cx="2318158" cy="360668"/>
                </a:xfrm>
              </p:grpSpPr>
              <p:pic>
                <p:nvPicPr>
                  <p:cNvPr id="32" name="Picture 6"/>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0181633" y="5585613"/>
                    <a:ext cx="904591" cy="27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11"/>
                  <p:cNvPicPr>
                    <a:picLocks noChangeAspect="1" noChangeArrowheads="1"/>
                  </p:cNvPicPr>
                  <p:nvPr/>
                </p:nvPicPr>
                <p:blipFill rotWithShape="1">
                  <a:blip r:embed="rId15" cstate="email">
                    <a:extLst>
                      <a:ext uri="{28A0092B-C50C-407E-A947-70E740481C1C}">
                        <a14:useLocalDpi xmlns:a14="http://schemas.microsoft.com/office/drawing/2010/main"/>
                      </a:ext>
                    </a:extLst>
                  </a:blip>
                  <a:srcRect/>
                  <a:stretch/>
                </p:blipFill>
                <p:spPr bwMode="auto">
                  <a:xfrm>
                    <a:off x="8768066" y="5505950"/>
                    <a:ext cx="945045" cy="360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8" name="Group 27"/>
                <p:cNvGrpSpPr/>
                <p:nvPr/>
              </p:nvGrpSpPr>
              <p:grpSpPr>
                <a:xfrm>
                  <a:off x="7959469" y="4931021"/>
                  <a:ext cx="3847936" cy="494037"/>
                  <a:chOff x="7925892" y="4931021"/>
                  <a:chExt cx="3847936" cy="494037"/>
                </a:xfrm>
              </p:grpSpPr>
              <p:pic>
                <p:nvPicPr>
                  <p:cNvPr id="29" name="Picture 28"/>
                  <p:cNvPicPr>
                    <a:picLocks noChangeAspect="1" noChangeArrowheads="1"/>
                  </p:cNvPicPr>
                  <p:nvPr/>
                </p:nvPicPr>
                <p:blipFill rotWithShape="1">
                  <a:blip r:embed="rId16" cstate="email">
                    <a:extLst>
                      <a:ext uri="{28A0092B-C50C-407E-A947-70E740481C1C}">
                        <a14:useLocalDpi xmlns:a14="http://schemas.microsoft.com/office/drawing/2010/main"/>
                      </a:ext>
                    </a:extLst>
                  </a:blip>
                  <a:srcRect/>
                  <a:stretch/>
                </p:blipFill>
                <p:spPr bwMode="auto">
                  <a:xfrm>
                    <a:off x="10633929" y="4931021"/>
                    <a:ext cx="1139899" cy="49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descr="D:\New Data\MT - Marketing\Testing BU\Analysts\Forrester\Forrester Logo.png"/>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9189788" y="4984021"/>
                    <a:ext cx="1133989" cy="38803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7"/>
                  <p:cNvPicPr>
                    <a:picLocks noChangeAspect="1" noChangeArrowheads="1"/>
                  </p:cNvPicPr>
                  <p:nvPr/>
                </p:nvPicPr>
                <p:blipFill rotWithShape="1">
                  <a:blip r:embed="rId18" cstate="email">
                    <a:extLst>
                      <a:ext uri="{28A0092B-C50C-407E-A947-70E740481C1C}">
                        <a14:useLocalDpi xmlns:a14="http://schemas.microsoft.com/office/drawing/2010/main"/>
                      </a:ext>
                    </a:extLst>
                  </a:blip>
                  <a:srcRect/>
                  <a:stretch/>
                </p:blipFill>
                <p:spPr bwMode="auto">
                  <a:xfrm>
                    <a:off x="7925892" y="5007457"/>
                    <a:ext cx="953745" cy="341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grpSp>
      <p:sp>
        <p:nvSpPr>
          <p:cNvPr id="16" name="Round Diagonal Corner Rectangle 23"/>
          <p:cNvSpPr/>
          <p:nvPr/>
        </p:nvSpPr>
        <p:spPr>
          <a:xfrm>
            <a:off x="10532382" y="3564415"/>
            <a:ext cx="1474690" cy="949176"/>
          </a:xfrm>
          <a:prstGeom prst="roundRect">
            <a:avLst/>
          </a:prstGeom>
          <a:solidFill>
            <a:schemeClr val="bg1">
              <a:lumMod val="95000"/>
            </a:schemeClr>
          </a:solidFill>
          <a:ln w="6350">
            <a:solidFill>
              <a:srgbClr val="4D4F5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200" b="1" dirty="0">
                <a:solidFill>
                  <a:srgbClr val="4D4F53"/>
                </a:solidFill>
                <a:cs typeface="Arial" panose="020B0604020202020204" pitchFamily="34" charset="0"/>
              </a:rPr>
              <a:t>25+ Proprietary Tools</a:t>
            </a:r>
          </a:p>
        </p:txBody>
      </p:sp>
      <p:sp>
        <p:nvSpPr>
          <p:cNvPr id="17" name="Round Diagonal Corner Rectangle 24"/>
          <p:cNvSpPr/>
          <p:nvPr/>
        </p:nvSpPr>
        <p:spPr>
          <a:xfrm>
            <a:off x="8947508" y="3564415"/>
            <a:ext cx="1474690" cy="949176"/>
          </a:xfrm>
          <a:prstGeom prst="roundRect">
            <a:avLst/>
          </a:prstGeom>
          <a:solidFill>
            <a:schemeClr val="bg1">
              <a:lumMod val="95000"/>
            </a:schemeClr>
          </a:solidFill>
          <a:ln w="6350">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200" b="1" dirty="0">
                <a:solidFill>
                  <a:srgbClr val="E37222"/>
                </a:solidFill>
                <a:cs typeface="Arial" panose="020B0604020202020204" pitchFamily="34" charset="0"/>
              </a:rPr>
              <a:t>1250+  Certified Professionals</a:t>
            </a:r>
          </a:p>
        </p:txBody>
      </p:sp>
      <p:sp>
        <p:nvSpPr>
          <p:cNvPr id="18" name="Round Diagonal Corner Rectangle 25"/>
          <p:cNvSpPr/>
          <p:nvPr/>
        </p:nvSpPr>
        <p:spPr>
          <a:xfrm>
            <a:off x="7362635" y="3564415"/>
            <a:ext cx="1474690" cy="949176"/>
          </a:xfrm>
          <a:prstGeom prst="roundRect">
            <a:avLst/>
          </a:prstGeom>
          <a:solidFill>
            <a:schemeClr val="bg1">
              <a:lumMod val="95000"/>
            </a:schemeClr>
          </a:solidFill>
          <a:ln w="6350">
            <a:solidFill>
              <a:srgbClr val="4D4F5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200" b="1" dirty="0">
                <a:solidFill>
                  <a:srgbClr val="4D4F53"/>
                </a:solidFill>
                <a:cs typeface="Arial" panose="020B0604020202020204" pitchFamily="34" charset="0"/>
              </a:rPr>
              <a:t>125 Active Customers </a:t>
            </a:r>
          </a:p>
          <a:p>
            <a:pPr algn="ctr"/>
            <a:r>
              <a:rPr lang="en-US" sz="1200" b="1" dirty="0">
                <a:solidFill>
                  <a:srgbClr val="4D4F53"/>
                </a:solidFill>
                <a:cs typeface="Arial" panose="020B0604020202020204" pitchFamily="34" charset="0"/>
              </a:rPr>
              <a:t>25 Fortune 500 Customers</a:t>
            </a:r>
          </a:p>
        </p:txBody>
      </p:sp>
      <p:sp>
        <p:nvSpPr>
          <p:cNvPr id="19" name="Round Diagonal Corner Rectangle 26"/>
          <p:cNvSpPr/>
          <p:nvPr/>
        </p:nvSpPr>
        <p:spPr>
          <a:xfrm>
            <a:off x="5777762" y="3564415"/>
            <a:ext cx="1474690" cy="949176"/>
          </a:xfrm>
          <a:prstGeom prst="roundRect">
            <a:avLst/>
          </a:prstGeom>
          <a:solidFill>
            <a:schemeClr val="bg1">
              <a:lumMod val="95000"/>
            </a:schemeClr>
          </a:solidFill>
          <a:ln w="6350">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200" b="1" dirty="0">
                <a:solidFill>
                  <a:srgbClr val="E37222"/>
                </a:solidFill>
                <a:cs typeface="Arial" panose="020B0604020202020204" pitchFamily="34" charset="0"/>
              </a:rPr>
              <a:t>7 Global Test Centers</a:t>
            </a:r>
          </a:p>
        </p:txBody>
      </p:sp>
      <p:sp>
        <p:nvSpPr>
          <p:cNvPr id="20" name="Round Diagonal Corner Rectangle 27"/>
          <p:cNvSpPr/>
          <p:nvPr/>
        </p:nvSpPr>
        <p:spPr>
          <a:xfrm>
            <a:off x="2608016" y="3564415"/>
            <a:ext cx="1474690" cy="949176"/>
          </a:xfrm>
          <a:prstGeom prst="roundRect">
            <a:avLst/>
          </a:prstGeom>
          <a:solidFill>
            <a:schemeClr val="bg1">
              <a:lumMod val="95000"/>
            </a:schemeClr>
          </a:solidFill>
          <a:ln w="6350">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200" b="1" dirty="0">
                <a:solidFill>
                  <a:srgbClr val="E37222"/>
                </a:solidFill>
                <a:cs typeface="Arial" panose="020B0604020202020204" pitchFamily="34" charset="0"/>
              </a:rPr>
              <a:t>3200+ Test Experts</a:t>
            </a:r>
          </a:p>
        </p:txBody>
      </p:sp>
      <p:sp>
        <p:nvSpPr>
          <p:cNvPr id="21" name="Round Diagonal Corner Rectangle 39"/>
          <p:cNvSpPr/>
          <p:nvPr/>
        </p:nvSpPr>
        <p:spPr>
          <a:xfrm>
            <a:off x="4192889" y="3564415"/>
            <a:ext cx="1474690" cy="949176"/>
          </a:xfrm>
          <a:prstGeom prst="roundRect">
            <a:avLst/>
          </a:prstGeom>
          <a:solidFill>
            <a:schemeClr val="bg1">
              <a:lumMod val="95000"/>
            </a:schemeClr>
          </a:solidFill>
          <a:ln w="6350">
            <a:solidFill>
              <a:srgbClr val="4D4F5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1200" b="1" dirty="0">
                <a:solidFill>
                  <a:srgbClr val="4D4F53"/>
                </a:solidFill>
                <a:cs typeface="Arial" panose="020B0604020202020204" pitchFamily="34" charset="0"/>
              </a:rPr>
              <a:t>$ 144 M Annual Revenue</a:t>
            </a:r>
          </a:p>
        </p:txBody>
      </p:sp>
      <p:grpSp>
        <p:nvGrpSpPr>
          <p:cNvPr id="10" name="Group 9"/>
          <p:cNvGrpSpPr/>
          <p:nvPr/>
        </p:nvGrpSpPr>
        <p:grpSpPr>
          <a:xfrm>
            <a:off x="2608016" y="1266700"/>
            <a:ext cx="9399056" cy="1972157"/>
            <a:chOff x="2546353" y="1232572"/>
            <a:chExt cx="9399056" cy="1972157"/>
          </a:xfrm>
        </p:grpSpPr>
        <p:sp>
          <p:nvSpPr>
            <p:cNvPr id="11" name="Rectangle 10"/>
            <p:cNvSpPr/>
            <p:nvPr/>
          </p:nvSpPr>
          <p:spPr>
            <a:xfrm>
              <a:off x="2546353" y="1606581"/>
              <a:ext cx="9399056" cy="1598148"/>
            </a:xfrm>
            <a:prstGeom prst="rect">
              <a:avLst/>
            </a:prstGeom>
            <a:solidFill>
              <a:schemeClr val="bg1"/>
            </a:solidFill>
            <a:ln w="127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dirty="0">
                <a:solidFill>
                  <a:prstClr val="white"/>
                </a:solidFill>
                <a:cs typeface="Arial" panose="020B0604020202020204" pitchFamily="34" charset="0"/>
              </a:endParaRPr>
            </a:p>
          </p:txBody>
        </p:sp>
        <p:grpSp>
          <p:nvGrpSpPr>
            <p:cNvPr id="12" name="Group 11"/>
            <p:cNvGrpSpPr/>
            <p:nvPr/>
          </p:nvGrpSpPr>
          <p:grpSpPr>
            <a:xfrm>
              <a:off x="2713371" y="1790102"/>
              <a:ext cx="9065020" cy="1231106"/>
              <a:chOff x="2713371" y="1823689"/>
              <a:chExt cx="9065020" cy="1231106"/>
            </a:xfrm>
          </p:grpSpPr>
          <p:sp>
            <p:nvSpPr>
              <p:cNvPr id="14" name="Rectangle 13"/>
              <p:cNvSpPr/>
              <p:nvPr/>
            </p:nvSpPr>
            <p:spPr>
              <a:xfrm>
                <a:off x="4082792" y="1823689"/>
                <a:ext cx="7695599" cy="1231106"/>
              </a:xfrm>
              <a:prstGeom prst="rect">
                <a:avLst/>
              </a:prstGeom>
              <a:ln>
                <a:noFill/>
              </a:ln>
            </p:spPr>
            <p:txBody>
              <a:bodyPr wrap="square" lIns="0" tIns="0" rIns="0" bIns="0">
                <a:spAutoFit/>
              </a:bodyPr>
              <a:lstStyle/>
              <a:p>
                <a:pPr marL="285750" indent="-285750">
                  <a:spcBef>
                    <a:spcPts val="300"/>
                  </a:spcBef>
                  <a:spcAft>
                    <a:spcPts val="300"/>
                  </a:spcAft>
                  <a:buClr>
                    <a:srgbClr val="4D4F53"/>
                  </a:buClr>
                  <a:buFont typeface="Wingdings" panose="05000000000000000000" pitchFamily="2" charset="2"/>
                  <a:buChar char="§"/>
                </a:pPr>
                <a:r>
                  <a:rPr lang="en-US" sz="1200" dirty="0">
                    <a:solidFill>
                      <a:srgbClr val="4D4F53"/>
                    </a:solidFill>
                    <a:ea typeface="MS PGothic" pitchFamily="34" charset="-128"/>
                    <a:cs typeface="Arial" panose="020B0604020202020204" pitchFamily="34" charset="0"/>
                  </a:rPr>
                  <a:t>Mindtree’ s Dynamic Test Engineering platform (CI) &amp; Anytime Anywhere Solution (MAAS) - SaaS platform</a:t>
                </a:r>
              </a:p>
              <a:p>
                <a:pPr marL="285750" indent="-285750">
                  <a:spcBef>
                    <a:spcPts val="300"/>
                  </a:spcBef>
                  <a:spcAft>
                    <a:spcPts val="300"/>
                  </a:spcAft>
                  <a:buClr>
                    <a:srgbClr val="4D4F53"/>
                  </a:buClr>
                  <a:buFont typeface="Wingdings" panose="05000000000000000000" pitchFamily="2" charset="2"/>
                  <a:buChar char="§"/>
                </a:pPr>
                <a:r>
                  <a:rPr lang="en-US" sz="1200" dirty="0">
                    <a:solidFill>
                      <a:srgbClr val="4D4F53"/>
                    </a:solidFill>
                    <a:ea typeface="MS PGothic" pitchFamily="34" charset="-128"/>
                    <a:cs typeface="Arial" panose="020B0604020202020204" pitchFamily="34" charset="0"/>
                  </a:rPr>
                  <a:t>Test Delivery for – End-to-end testing solution covering Digital, Mobility, Cloud and enterprise technologies</a:t>
                </a:r>
              </a:p>
              <a:p>
                <a:pPr marL="285750" indent="-285750">
                  <a:spcBef>
                    <a:spcPts val="300"/>
                  </a:spcBef>
                  <a:spcAft>
                    <a:spcPts val="300"/>
                  </a:spcAft>
                  <a:buClr>
                    <a:srgbClr val="4D4F53"/>
                  </a:buClr>
                  <a:buFont typeface="Wingdings" panose="05000000000000000000" pitchFamily="2" charset="2"/>
                  <a:buChar char="§"/>
                </a:pPr>
                <a:r>
                  <a:rPr lang="en-US" sz="1200" dirty="0">
                    <a:solidFill>
                      <a:srgbClr val="4D4F53"/>
                    </a:solidFill>
                    <a:ea typeface="MS PGothic" pitchFamily="34" charset="-128"/>
                    <a:cs typeface="Arial" panose="020B0604020202020204" pitchFamily="34" charset="0"/>
                  </a:rPr>
                  <a:t>Test design and execution </a:t>
                </a:r>
                <a:r>
                  <a:rPr lang="en-US" sz="1200" dirty="0" smtClean="0">
                    <a:solidFill>
                      <a:srgbClr val="4D4F53"/>
                    </a:solidFill>
                    <a:ea typeface="MS PGothic" pitchFamily="34" charset="-128"/>
                    <a:cs typeface="Arial" panose="020B0604020202020204" pitchFamily="34" charset="0"/>
                  </a:rPr>
                  <a:t>optimisation </a:t>
                </a:r>
                <a:r>
                  <a:rPr lang="en-US" sz="1200" dirty="0">
                    <a:solidFill>
                      <a:srgbClr val="4D4F53"/>
                    </a:solidFill>
                    <a:ea typeface="MS PGothic" pitchFamily="34" charset="-128"/>
                    <a:cs typeface="Arial" panose="020B0604020202020204" pitchFamily="34" charset="0"/>
                  </a:rPr>
                  <a:t>through the Risk-based approach </a:t>
                </a:r>
              </a:p>
              <a:p>
                <a:pPr marL="285750" indent="-285750">
                  <a:spcBef>
                    <a:spcPts val="300"/>
                  </a:spcBef>
                  <a:spcAft>
                    <a:spcPts val="300"/>
                  </a:spcAft>
                  <a:buClr>
                    <a:srgbClr val="4D4F53"/>
                  </a:buClr>
                  <a:buFont typeface="Wingdings" panose="05000000000000000000" pitchFamily="2" charset="2"/>
                  <a:buChar char="§"/>
                </a:pPr>
                <a:r>
                  <a:rPr lang="en-US" sz="1200" dirty="0">
                    <a:solidFill>
                      <a:srgbClr val="4D4F53"/>
                    </a:solidFill>
                    <a:ea typeface="MS PGothic" pitchFamily="34" charset="-128"/>
                    <a:cs typeface="Arial" panose="020B0604020202020204" pitchFamily="34" charset="0"/>
                  </a:rPr>
                  <a:t>BDD, TDD driven refined test methodology addressing Agile delivery model</a:t>
                </a:r>
              </a:p>
              <a:p>
                <a:pPr marL="285750" indent="-285750">
                  <a:spcBef>
                    <a:spcPts val="300"/>
                  </a:spcBef>
                  <a:spcAft>
                    <a:spcPts val="300"/>
                  </a:spcAft>
                  <a:buClr>
                    <a:srgbClr val="4D4F53"/>
                  </a:buClr>
                  <a:buFont typeface="Wingdings" panose="05000000000000000000" pitchFamily="2" charset="2"/>
                  <a:buChar char="§"/>
                </a:pPr>
                <a:r>
                  <a:rPr lang="en-US" sz="1200" dirty="0" smtClean="0">
                    <a:solidFill>
                      <a:srgbClr val="4D4F53"/>
                    </a:solidFill>
                    <a:ea typeface="MS PGothic" pitchFamily="34" charset="-128"/>
                    <a:cs typeface="Arial" panose="020B0604020202020204" pitchFamily="34" charset="0"/>
                  </a:rPr>
                  <a:t>Specialised </a:t>
                </a:r>
                <a:r>
                  <a:rPr lang="en-US" sz="1200" dirty="0">
                    <a:solidFill>
                      <a:srgbClr val="4D4F53"/>
                    </a:solidFill>
                    <a:ea typeface="MS PGothic" pitchFamily="34" charset="-128"/>
                    <a:cs typeface="Arial" panose="020B0604020202020204" pitchFamily="34" charset="0"/>
                  </a:rPr>
                  <a:t>testing practice for Automation, Performance, </a:t>
                </a:r>
                <a:r>
                  <a:rPr lang="en-US" sz="1200" dirty="0" smtClean="0">
                    <a:solidFill>
                      <a:srgbClr val="4D4F53"/>
                    </a:solidFill>
                    <a:ea typeface="MS PGothic" pitchFamily="34" charset="-128"/>
                    <a:cs typeface="Arial" panose="020B0604020202020204" pitchFamily="34" charset="0"/>
                  </a:rPr>
                  <a:t>Salesforce, SAP</a:t>
                </a:r>
                <a:r>
                  <a:rPr lang="en-US" sz="1200" dirty="0">
                    <a:solidFill>
                      <a:srgbClr val="4D4F53"/>
                    </a:solidFill>
                    <a:ea typeface="MS PGothic" pitchFamily="34" charset="-128"/>
                    <a:cs typeface="Arial" panose="020B0604020202020204" pitchFamily="34" charset="0"/>
                  </a:rPr>
                  <a:t>, Mobility, Data and Analytics</a:t>
                </a:r>
                <a:endParaRPr lang="en-US" sz="1200" b="1" dirty="0">
                  <a:solidFill>
                    <a:srgbClr val="4D4F53"/>
                  </a:solidFill>
                  <a:ea typeface="MS PGothic" pitchFamily="34" charset="-128"/>
                  <a:cs typeface="Arial" panose="020B0604020202020204" pitchFamily="34" charset="0"/>
                </a:endParaRPr>
              </a:p>
            </p:txBody>
          </p:sp>
          <p:sp>
            <p:nvSpPr>
              <p:cNvPr id="15" name="Freeform 41"/>
              <p:cNvSpPr>
                <a:spLocks noEditPoints="1"/>
              </p:cNvSpPr>
              <p:nvPr/>
            </p:nvSpPr>
            <p:spPr bwMode="auto">
              <a:xfrm>
                <a:off x="2713371" y="2034005"/>
                <a:ext cx="1053143" cy="810474"/>
              </a:xfrm>
              <a:custGeom>
                <a:avLst/>
                <a:gdLst>
                  <a:gd name="T0" fmla="*/ 9549 w 16092"/>
                  <a:gd name="T1" fmla="*/ 1065 h 12384"/>
                  <a:gd name="T2" fmla="*/ 2194 w 16092"/>
                  <a:gd name="T3" fmla="*/ 1073 h 12384"/>
                  <a:gd name="T4" fmla="*/ 1797 w 16092"/>
                  <a:gd name="T5" fmla="*/ 1197 h 12384"/>
                  <a:gd name="T6" fmla="*/ 1461 w 16092"/>
                  <a:gd name="T7" fmla="*/ 1424 h 12384"/>
                  <a:gd name="T8" fmla="*/ 1203 w 16092"/>
                  <a:gd name="T9" fmla="*/ 1737 h 12384"/>
                  <a:gd name="T10" fmla="*/ 1043 w 16092"/>
                  <a:gd name="T11" fmla="*/ 2115 h 12384"/>
                  <a:gd name="T12" fmla="*/ 998 w 16092"/>
                  <a:gd name="T13" fmla="*/ 7572 h 12384"/>
                  <a:gd name="T14" fmla="*/ 3160 w 16092"/>
                  <a:gd name="T15" fmla="*/ 11319 h 12384"/>
                  <a:gd name="T16" fmla="*/ 2208 w 16092"/>
                  <a:gd name="T17" fmla="*/ 8637 h 12384"/>
                  <a:gd name="T18" fmla="*/ 39 w 16092"/>
                  <a:gd name="T19" fmla="*/ 1637 h 12384"/>
                  <a:gd name="T20" fmla="*/ 245 w 16092"/>
                  <a:gd name="T21" fmla="*/ 1074 h 12384"/>
                  <a:gd name="T22" fmla="*/ 599 w 16092"/>
                  <a:gd name="T23" fmla="*/ 601 h 12384"/>
                  <a:gd name="T24" fmla="*/ 1073 w 16092"/>
                  <a:gd name="T25" fmla="*/ 248 h 12384"/>
                  <a:gd name="T26" fmla="*/ 1637 w 16092"/>
                  <a:gd name="T27" fmla="*/ 42 h 12384"/>
                  <a:gd name="T28" fmla="*/ 12816 w 16092"/>
                  <a:gd name="T29" fmla="*/ 1658 h 12384"/>
                  <a:gd name="T30" fmla="*/ 7886 w 16092"/>
                  <a:gd name="T31" fmla="*/ 9027 h 12384"/>
                  <a:gd name="T32" fmla="*/ 7879 w 16092"/>
                  <a:gd name="T33" fmla="*/ 9216 h 12384"/>
                  <a:gd name="T34" fmla="*/ 7914 w 16092"/>
                  <a:gd name="T35" fmla="*/ 9394 h 12384"/>
                  <a:gd name="T36" fmla="*/ 8009 w 16092"/>
                  <a:gd name="T37" fmla="*/ 9576 h 12384"/>
                  <a:gd name="T38" fmla="*/ 8183 w 16092"/>
                  <a:gd name="T39" fmla="*/ 9731 h 12384"/>
                  <a:gd name="T40" fmla="*/ 8378 w 16092"/>
                  <a:gd name="T41" fmla="*/ 9801 h 12384"/>
                  <a:gd name="T42" fmla="*/ 8560 w 16092"/>
                  <a:gd name="T43" fmla="*/ 9799 h 12384"/>
                  <a:gd name="T44" fmla="*/ 8711 w 16092"/>
                  <a:gd name="T45" fmla="*/ 9758 h 12384"/>
                  <a:gd name="T46" fmla="*/ 8835 w 16092"/>
                  <a:gd name="T47" fmla="*/ 9697 h 12384"/>
                  <a:gd name="T48" fmla="*/ 16062 w 16092"/>
                  <a:gd name="T49" fmla="*/ 4785 h 12384"/>
                  <a:gd name="T50" fmla="*/ 16081 w 16092"/>
                  <a:gd name="T51" fmla="*/ 4586 h 12384"/>
                  <a:gd name="T52" fmla="*/ 15965 w 16092"/>
                  <a:gd name="T53" fmla="*/ 4388 h 12384"/>
                  <a:gd name="T54" fmla="*/ 15770 w 16092"/>
                  <a:gd name="T55" fmla="*/ 4235 h 12384"/>
                  <a:gd name="T56" fmla="*/ 15548 w 16092"/>
                  <a:gd name="T57" fmla="*/ 4174 h 12384"/>
                  <a:gd name="T58" fmla="*/ 15354 w 16092"/>
                  <a:gd name="T59" fmla="*/ 4252 h 12384"/>
                  <a:gd name="T60" fmla="*/ 13380 w 16092"/>
                  <a:gd name="T61" fmla="*/ 2286 h 12384"/>
                  <a:gd name="T62" fmla="*/ 13473 w 16092"/>
                  <a:gd name="T63" fmla="*/ 2077 h 12384"/>
                  <a:gd name="T64" fmla="*/ 13431 w 16092"/>
                  <a:gd name="T65" fmla="*/ 1880 h 12384"/>
                  <a:gd name="T66" fmla="*/ 13290 w 16092"/>
                  <a:gd name="T67" fmla="*/ 1723 h 12384"/>
                  <a:gd name="T68" fmla="*/ 13087 w 16092"/>
                  <a:gd name="T69" fmla="*/ 1635 h 12384"/>
                  <a:gd name="T70" fmla="*/ 12855 w 16092"/>
                  <a:gd name="T71" fmla="*/ 1645 h 12384"/>
                  <a:gd name="T72" fmla="*/ 10696 w 16092"/>
                  <a:gd name="T73" fmla="*/ 7625 h 12384"/>
                  <a:gd name="T74" fmla="*/ 10688 w 16092"/>
                  <a:gd name="T75" fmla="*/ 7535 h 12384"/>
                  <a:gd name="T76" fmla="*/ 10731 w 16092"/>
                  <a:gd name="T77" fmla="*/ 7453 h 12384"/>
                  <a:gd name="T78" fmla="*/ 14426 w 16092"/>
                  <a:gd name="T79" fmla="*/ 3784 h 12384"/>
                  <a:gd name="T80" fmla="*/ 14517 w 16092"/>
                  <a:gd name="T81" fmla="*/ 3784 h 12384"/>
                  <a:gd name="T82" fmla="*/ 14594 w 16092"/>
                  <a:gd name="T83" fmla="*/ 3837 h 12384"/>
                  <a:gd name="T84" fmla="*/ 14630 w 16092"/>
                  <a:gd name="T85" fmla="*/ 3921 h 12384"/>
                  <a:gd name="T86" fmla="*/ 14613 w 16092"/>
                  <a:gd name="T87" fmla="*/ 4011 h 12384"/>
                  <a:gd name="T88" fmla="*/ 10930 w 16092"/>
                  <a:gd name="T89" fmla="*/ 7698 h 12384"/>
                  <a:gd name="T90" fmla="*/ 10843 w 16092"/>
                  <a:gd name="T91" fmla="*/ 7724 h 12384"/>
                  <a:gd name="T92" fmla="*/ 10755 w 16092"/>
                  <a:gd name="T93" fmla="*/ 7698 h 12384"/>
                  <a:gd name="T94" fmla="*/ 9982 w 16092"/>
                  <a:gd name="T95" fmla="*/ 6889 h 12384"/>
                  <a:gd name="T96" fmla="*/ 9965 w 16092"/>
                  <a:gd name="T97" fmla="*/ 6800 h 12384"/>
                  <a:gd name="T98" fmla="*/ 9999 w 16092"/>
                  <a:gd name="T99" fmla="*/ 6715 h 12384"/>
                  <a:gd name="T100" fmla="*/ 13691 w 16092"/>
                  <a:gd name="T101" fmla="*/ 3040 h 12384"/>
                  <a:gd name="T102" fmla="*/ 13782 w 16092"/>
                  <a:gd name="T103" fmla="*/ 3032 h 12384"/>
                  <a:gd name="T104" fmla="*/ 13863 w 16092"/>
                  <a:gd name="T105" fmla="*/ 3075 h 12384"/>
                  <a:gd name="T106" fmla="*/ 13907 w 16092"/>
                  <a:gd name="T107" fmla="*/ 3157 h 12384"/>
                  <a:gd name="T108" fmla="*/ 13897 w 16092"/>
                  <a:gd name="T109" fmla="*/ 3246 h 12384"/>
                  <a:gd name="T110" fmla="*/ 10222 w 16092"/>
                  <a:gd name="T111" fmla="*/ 6938 h 12384"/>
                  <a:gd name="T112" fmla="*/ 10138 w 16092"/>
                  <a:gd name="T113" fmla="*/ 6973 h 12384"/>
                  <a:gd name="T114" fmla="*/ 10048 w 16092"/>
                  <a:gd name="T115" fmla="*/ 6955 h 12384"/>
                  <a:gd name="T116" fmla="*/ 4240 w 16092"/>
                  <a:gd name="T117" fmla="*/ 9129 h 12384"/>
                  <a:gd name="T118" fmla="*/ 7880 w 16092"/>
                  <a:gd name="T119" fmla="*/ 7197 h 12384"/>
                  <a:gd name="T120" fmla="*/ 6301 w 16092"/>
                  <a:gd name="T121" fmla="*/ 6331 h 12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092" h="12384">
                    <a:moveTo>
                      <a:pt x="2208" y="0"/>
                    </a:moveTo>
                    <a:lnTo>
                      <a:pt x="3599" y="0"/>
                    </a:lnTo>
                    <a:lnTo>
                      <a:pt x="10501" y="0"/>
                    </a:lnTo>
                    <a:lnTo>
                      <a:pt x="10501" y="3278"/>
                    </a:lnTo>
                    <a:lnTo>
                      <a:pt x="9549" y="4194"/>
                    </a:lnTo>
                    <a:lnTo>
                      <a:pt x="9549" y="1065"/>
                    </a:lnTo>
                    <a:lnTo>
                      <a:pt x="3397" y="1065"/>
                    </a:lnTo>
                    <a:lnTo>
                      <a:pt x="3397" y="1057"/>
                    </a:lnTo>
                    <a:lnTo>
                      <a:pt x="2407" y="1057"/>
                    </a:lnTo>
                    <a:lnTo>
                      <a:pt x="2334" y="1059"/>
                    </a:lnTo>
                    <a:lnTo>
                      <a:pt x="2263" y="1064"/>
                    </a:lnTo>
                    <a:lnTo>
                      <a:pt x="2194" y="1073"/>
                    </a:lnTo>
                    <a:lnTo>
                      <a:pt x="2124" y="1086"/>
                    </a:lnTo>
                    <a:lnTo>
                      <a:pt x="2056" y="1101"/>
                    </a:lnTo>
                    <a:lnTo>
                      <a:pt x="1989" y="1120"/>
                    </a:lnTo>
                    <a:lnTo>
                      <a:pt x="1924" y="1142"/>
                    </a:lnTo>
                    <a:lnTo>
                      <a:pt x="1860" y="1169"/>
                    </a:lnTo>
                    <a:lnTo>
                      <a:pt x="1797" y="1197"/>
                    </a:lnTo>
                    <a:lnTo>
                      <a:pt x="1737" y="1228"/>
                    </a:lnTo>
                    <a:lnTo>
                      <a:pt x="1678" y="1262"/>
                    </a:lnTo>
                    <a:lnTo>
                      <a:pt x="1620" y="1298"/>
                    </a:lnTo>
                    <a:lnTo>
                      <a:pt x="1565" y="1338"/>
                    </a:lnTo>
                    <a:lnTo>
                      <a:pt x="1512" y="1380"/>
                    </a:lnTo>
                    <a:lnTo>
                      <a:pt x="1461" y="1424"/>
                    </a:lnTo>
                    <a:lnTo>
                      <a:pt x="1412" y="1470"/>
                    </a:lnTo>
                    <a:lnTo>
                      <a:pt x="1365" y="1520"/>
                    </a:lnTo>
                    <a:lnTo>
                      <a:pt x="1321" y="1571"/>
                    </a:lnTo>
                    <a:lnTo>
                      <a:pt x="1279" y="1624"/>
                    </a:lnTo>
                    <a:lnTo>
                      <a:pt x="1239" y="1679"/>
                    </a:lnTo>
                    <a:lnTo>
                      <a:pt x="1203" y="1737"/>
                    </a:lnTo>
                    <a:lnTo>
                      <a:pt x="1169" y="1796"/>
                    </a:lnTo>
                    <a:lnTo>
                      <a:pt x="1138" y="1856"/>
                    </a:lnTo>
                    <a:lnTo>
                      <a:pt x="1109" y="1919"/>
                    </a:lnTo>
                    <a:lnTo>
                      <a:pt x="1084" y="1982"/>
                    </a:lnTo>
                    <a:lnTo>
                      <a:pt x="1062" y="2048"/>
                    </a:lnTo>
                    <a:lnTo>
                      <a:pt x="1043" y="2115"/>
                    </a:lnTo>
                    <a:lnTo>
                      <a:pt x="1027" y="2182"/>
                    </a:lnTo>
                    <a:lnTo>
                      <a:pt x="1015" y="2252"/>
                    </a:lnTo>
                    <a:lnTo>
                      <a:pt x="1006" y="2322"/>
                    </a:lnTo>
                    <a:lnTo>
                      <a:pt x="1000" y="2394"/>
                    </a:lnTo>
                    <a:lnTo>
                      <a:pt x="998" y="2466"/>
                    </a:lnTo>
                    <a:lnTo>
                      <a:pt x="998" y="7572"/>
                    </a:lnTo>
                    <a:lnTo>
                      <a:pt x="998" y="7572"/>
                    </a:lnTo>
                    <a:lnTo>
                      <a:pt x="998" y="7572"/>
                    </a:lnTo>
                    <a:lnTo>
                      <a:pt x="2208" y="7572"/>
                    </a:lnTo>
                    <a:lnTo>
                      <a:pt x="2208" y="2671"/>
                    </a:lnTo>
                    <a:lnTo>
                      <a:pt x="3160" y="2671"/>
                    </a:lnTo>
                    <a:lnTo>
                      <a:pt x="3160" y="11319"/>
                    </a:lnTo>
                    <a:lnTo>
                      <a:pt x="9549" y="11319"/>
                    </a:lnTo>
                    <a:lnTo>
                      <a:pt x="9549" y="10095"/>
                    </a:lnTo>
                    <a:lnTo>
                      <a:pt x="10501" y="9889"/>
                    </a:lnTo>
                    <a:lnTo>
                      <a:pt x="10501" y="12384"/>
                    </a:lnTo>
                    <a:lnTo>
                      <a:pt x="2208" y="12384"/>
                    </a:lnTo>
                    <a:lnTo>
                      <a:pt x="2208" y="8637"/>
                    </a:lnTo>
                    <a:lnTo>
                      <a:pt x="45" y="8637"/>
                    </a:lnTo>
                    <a:lnTo>
                      <a:pt x="0" y="2049"/>
                    </a:lnTo>
                    <a:lnTo>
                      <a:pt x="2" y="1944"/>
                    </a:lnTo>
                    <a:lnTo>
                      <a:pt x="9" y="1840"/>
                    </a:lnTo>
                    <a:lnTo>
                      <a:pt x="22" y="1738"/>
                    </a:lnTo>
                    <a:lnTo>
                      <a:pt x="39" y="1637"/>
                    </a:lnTo>
                    <a:lnTo>
                      <a:pt x="62" y="1539"/>
                    </a:lnTo>
                    <a:lnTo>
                      <a:pt x="90" y="1441"/>
                    </a:lnTo>
                    <a:lnTo>
                      <a:pt x="122" y="1347"/>
                    </a:lnTo>
                    <a:lnTo>
                      <a:pt x="159" y="1253"/>
                    </a:lnTo>
                    <a:lnTo>
                      <a:pt x="199" y="1163"/>
                    </a:lnTo>
                    <a:lnTo>
                      <a:pt x="245" y="1074"/>
                    </a:lnTo>
                    <a:lnTo>
                      <a:pt x="295" y="989"/>
                    </a:lnTo>
                    <a:lnTo>
                      <a:pt x="348" y="905"/>
                    </a:lnTo>
                    <a:lnTo>
                      <a:pt x="405" y="825"/>
                    </a:lnTo>
                    <a:lnTo>
                      <a:pt x="467" y="747"/>
                    </a:lnTo>
                    <a:lnTo>
                      <a:pt x="531" y="673"/>
                    </a:lnTo>
                    <a:lnTo>
                      <a:pt x="599" y="601"/>
                    </a:lnTo>
                    <a:lnTo>
                      <a:pt x="671" y="534"/>
                    </a:lnTo>
                    <a:lnTo>
                      <a:pt x="745" y="470"/>
                    </a:lnTo>
                    <a:lnTo>
                      <a:pt x="823" y="408"/>
                    </a:lnTo>
                    <a:lnTo>
                      <a:pt x="903" y="351"/>
                    </a:lnTo>
                    <a:lnTo>
                      <a:pt x="987" y="298"/>
                    </a:lnTo>
                    <a:lnTo>
                      <a:pt x="1073" y="248"/>
                    </a:lnTo>
                    <a:lnTo>
                      <a:pt x="1162" y="203"/>
                    </a:lnTo>
                    <a:lnTo>
                      <a:pt x="1252" y="162"/>
                    </a:lnTo>
                    <a:lnTo>
                      <a:pt x="1346" y="125"/>
                    </a:lnTo>
                    <a:lnTo>
                      <a:pt x="1441" y="93"/>
                    </a:lnTo>
                    <a:lnTo>
                      <a:pt x="1538" y="64"/>
                    </a:lnTo>
                    <a:lnTo>
                      <a:pt x="1637" y="42"/>
                    </a:lnTo>
                    <a:lnTo>
                      <a:pt x="1738" y="24"/>
                    </a:lnTo>
                    <a:lnTo>
                      <a:pt x="1841" y="11"/>
                    </a:lnTo>
                    <a:lnTo>
                      <a:pt x="1944" y="3"/>
                    </a:lnTo>
                    <a:lnTo>
                      <a:pt x="2049" y="0"/>
                    </a:lnTo>
                    <a:lnTo>
                      <a:pt x="2208" y="0"/>
                    </a:lnTo>
                    <a:close/>
                    <a:moveTo>
                      <a:pt x="12816" y="1658"/>
                    </a:moveTo>
                    <a:lnTo>
                      <a:pt x="8838" y="5838"/>
                    </a:lnTo>
                    <a:lnTo>
                      <a:pt x="7901" y="8951"/>
                    </a:lnTo>
                    <a:lnTo>
                      <a:pt x="7899" y="8957"/>
                    </a:lnTo>
                    <a:lnTo>
                      <a:pt x="7896" y="8972"/>
                    </a:lnTo>
                    <a:lnTo>
                      <a:pt x="7891" y="8996"/>
                    </a:lnTo>
                    <a:lnTo>
                      <a:pt x="7886" y="9027"/>
                    </a:lnTo>
                    <a:lnTo>
                      <a:pt x="7881" y="9066"/>
                    </a:lnTo>
                    <a:lnTo>
                      <a:pt x="7878" y="9112"/>
                    </a:lnTo>
                    <a:lnTo>
                      <a:pt x="7877" y="9136"/>
                    </a:lnTo>
                    <a:lnTo>
                      <a:pt x="7877" y="9162"/>
                    </a:lnTo>
                    <a:lnTo>
                      <a:pt x="7878" y="9188"/>
                    </a:lnTo>
                    <a:lnTo>
                      <a:pt x="7879" y="9216"/>
                    </a:lnTo>
                    <a:lnTo>
                      <a:pt x="7882" y="9244"/>
                    </a:lnTo>
                    <a:lnTo>
                      <a:pt x="7886" y="9273"/>
                    </a:lnTo>
                    <a:lnTo>
                      <a:pt x="7890" y="9303"/>
                    </a:lnTo>
                    <a:lnTo>
                      <a:pt x="7897" y="9333"/>
                    </a:lnTo>
                    <a:lnTo>
                      <a:pt x="7904" y="9364"/>
                    </a:lnTo>
                    <a:lnTo>
                      <a:pt x="7914" y="9394"/>
                    </a:lnTo>
                    <a:lnTo>
                      <a:pt x="7924" y="9425"/>
                    </a:lnTo>
                    <a:lnTo>
                      <a:pt x="7937" y="9455"/>
                    </a:lnTo>
                    <a:lnTo>
                      <a:pt x="7952" y="9487"/>
                    </a:lnTo>
                    <a:lnTo>
                      <a:pt x="7969" y="9517"/>
                    </a:lnTo>
                    <a:lnTo>
                      <a:pt x="7988" y="9546"/>
                    </a:lnTo>
                    <a:lnTo>
                      <a:pt x="8009" y="9576"/>
                    </a:lnTo>
                    <a:lnTo>
                      <a:pt x="8032" y="9604"/>
                    </a:lnTo>
                    <a:lnTo>
                      <a:pt x="8058" y="9632"/>
                    </a:lnTo>
                    <a:lnTo>
                      <a:pt x="8086" y="9660"/>
                    </a:lnTo>
                    <a:lnTo>
                      <a:pt x="8117" y="9686"/>
                    </a:lnTo>
                    <a:lnTo>
                      <a:pt x="8150" y="9710"/>
                    </a:lnTo>
                    <a:lnTo>
                      <a:pt x="8183" y="9731"/>
                    </a:lnTo>
                    <a:lnTo>
                      <a:pt x="8215" y="9749"/>
                    </a:lnTo>
                    <a:lnTo>
                      <a:pt x="8248" y="9765"/>
                    </a:lnTo>
                    <a:lnTo>
                      <a:pt x="8281" y="9777"/>
                    </a:lnTo>
                    <a:lnTo>
                      <a:pt x="8314" y="9787"/>
                    </a:lnTo>
                    <a:lnTo>
                      <a:pt x="8346" y="9795"/>
                    </a:lnTo>
                    <a:lnTo>
                      <a:pt x="8378" y="9801"/>
                    </a:lnTo>
                    <a:lnTo>
                      <a:pt x="8410" y="9805"/>
                    </a:lnTo>
                    <a:lnTo>
                      <a:pt x="8441" y="9807"/>
                    </a:lnTo>
                    <a:lnTo>
                      <a:pt x="8471" y="9807"/>
                    </a:lnTo>
                    <a:lnTo>
                      <a:pt x="8502" y="9806"/>
                    </a:lnTo>
                    <a:lnTo>
                      <a:pt x="8531" y="9803"/>
                    </a:lnTo>
                    <a:lnTo>
                      <a:pt x="8560" y="9799"/>
                    </a:lnTo>
                    <a:lnTo>
                      <a:pt x="8588" y="9794"/>
                    </a:lnTo>
                    <a:lnTo>
                      <a:pt x="8614" y="9788"/>
                    </a:lnTo>
                    <a:lnTo>
                      <a:pt x="8640" y="9782"/>
                    </a:lnTo>
                    <a:lnTo>
                      <a:pt x="8666" y="9774"/>
                    </a:lnTo>
                    <a:lnTo>
                      <a:pt x="8689" y="9766"/>
                    </a:lnTo>
                    <a:lnTo>
                      <a:pt x="8711" y="9758"/>
                    </a:lnTo>
                    <a:lnTo>
                      <a:pt x="8732" y="9750"/>
                    </a:lnTo>
                    <a:lnTo>
                      <a:pt x="8752" y="9741"/>
                    </a:lnTo>
                    <a:lnTo>
                      <a:pt x="8770" y="9733"/>
                    </a:lnTo>
                    <a:lnTo>
                      <a:pt x="8786" y="9725"/>
                    </a:lnTo>
                    <a:lnTo>
                      <a:pt x="8814" y="9710"/>
                    </a:lnTo>
                    <a:lnTo>
                      <a:pt x="8835" y="9697"/>
                    </a:lnTo>
                    <a:lnTo>
                      <a:pt x="8848" y="9689"/>
                    </a:lnTo>
                    <a:lnTo>
                      <a:pt x="8853" y="9686"/>
                    </a:lnTo>
                    <a:lnTo>
                      <a:pt x="11721" y="9037"/>
                    </a:lnTo>
                    <a:lnTo>
                      <a:pt x="16017" y="4843"/>
                    </a:lnTo>
                    <a:lnTo>
                      <a:pt x="16042" y="4815"/>
                    </a:lnTo>
                    <a:lnTo>
                      <a:pt x="16062" y="4785"/>
                    </a:lnTo>
                    <a:lnTo>
                      <a:pt x="16076" y="4754"/>
                    </a:lnTo>
                    <a:lnTo>
                      <a:pt x="16086" y="4722"/>
                    </a:lnTo>
                    <a:lnTo>
                      <a:pt x="16091" y="4689"/>
                    </a:lnTo>
                    <a:lnTo>
                      <a:pt x="16092" y="4655"/>
                    </a:lnTo>
                    <a:lnTo>
                      <a:pt x="16088" y="4621"/>
                    </a:lnTo>
                    <a:lnTo>
                      <a:pt x="16081" y="4586"/>
                    </a:lnTo>
                    <a:lnTo>
                      <a:pt x="16069" y="4552"/>
                    </a:lnTo>
                    <a:lnTo>
                      <a:pt x="16055" y="4518"/>
                    </a:lnTo>
                    <a:lnTo>
                      <a:pt x="16037" y="4484"/>
                    </a:lnTo>
                    <a:lnTo>
                      <a:pt x="16016" y="4451"/>
                    </a:lnTo>
                    <a:lnTo>
                      <a:pt x="15991" y="4419"/>
                    </a:lnTo>
                    <a:lnTo>
                      <a:pt x="15965" y="4388"/>
                    </a:lnTo>
                    <a:lnTo>
                      <a:pt x="15937" y="4358"/>
                    </a:lnTo>
                    <a:lnTo>
                      <a:pt x="15907" y="4329"/>
                    </a:lnTo>
                    <a:lnTo>
                      <a:pt x="15875" y="4302"/>
                    </a:lnTo>
                    <a:lnTo>
                      <a:pt x="15841" y="4277"/>
                    </a:lnTo>
                    <a:lnTo>
                      <a:pt x="15806" y="4255"/>
                    </a:lnTo>
                    <a:lnTo>
                      <a:pt x="15770" y="4235"/>
                    </a:lnTo>
                    <a:lnTo>
                      <a:pt x="15734" y="4217"/>
                    </a:lnTo>
                    <a:lnTo>
                      <a:pt x="15697" y="4202"/>
                    </a:lnTo>
                    <a:lnTo>
                      <a:pt x="15660" y="4190"/>
                    </a:lnTo>
                    <a:lnTo>
                      <a:pt x="15622" y="4181"/>
                    </a:lnTo>
                    <a:lnTo>
                      <a:pt x="15585" y="4176"/>
                    </a:lnTo>
                    <a:lnTo>
                      <a:pt x="15548" y="4174"/>
                    </a:lnTo>
                    <a:lnTo>
                      <a:pt x="15513" y="4177"/>
                    </a:lnTo>
                    <a:lnTo>
                      <a:pt x="15477" y="4183"/>
                    </a:lnTo>
                    <a:lnTo>
                      <a:pt x="15444" y="4193"/>
                    </a:lnTo>
                    <a:lnTo>
                      <a:pt x="15412" y="4208"/>
                    </a:lnTo>
                    <a:lnTo>
                      <a:pt x="15382" y="4228"/>
                    </a:lnTo>
                    <a:lnTo>
                      <a:pt x="15354" y="4252"/>
                    </a:lnTo>
                    <a:lnTo>
                      <a:pt x="11389" y="8201"/>
                    </a:lnTo>
                    <a:lnTo>
                      <a:pt x="10020" y="8605"/>
                    </a:lnTo>
                    <a:lnTo>
                      <a:pt x="8982" y="7726"/>
                    </a:lnTo>
                    <a:lnTo>
                      <a:pt x="9372" y="6357"/>
                    </a:lnTo>
                    <a:lnTo>
                      <a:pt x="13349" y="2320"/>
                    </a:lnTo>
                    <a:lnTo>
                      <a:pt x="13380" y="2286"/>
                    </a:lnTo>
                    <a:lnTo>
                      <a:pt x="13407" y="2252"/>
                    </a:lnTo>
                    <a:lnTo>
                      <a:pt x="13429" y="2217"/>
                    </a:lnTo>
                    <a:lnTo>
                      <a:pt x="13446" y="2181"/>
                    </a:lnTo>
                    <a:lnTo>
                      <a:pt x="13459" y="2147"/>
                    </a:lnTo>
                    <a:lnTo>
                      <a:pt x="13468" y="2112"/>
                    </a:lnTo>
                    <a:lnTo>
                      <a:pt x="13473" y="2077"/>
                    </a:lnTo>
                    <a:lnTo>
                      <a:pt x="13474" y="2043"/>
                    </a:lnTo>
                    <a:lnTo>
                      <a:pt x="13472" y="2008"/>
                    </a:lnTo>
                    <a:lnTo>
                      <a:pt x="13467" y="1975"/>
                    </a:lnTo>
                    <a:lnTo>
                      <a:pt x="13458" y="1942"/>
                    </a:lnTo>
                    <a:lnTo>
                      <a:pt x="13446" y="1910"/>
                    </a:lnTo>
                    <a:lnTo>
                      <a:pt x="13431" y="1880"/>
                    </a:lnTo>
                    <a:lnTo>
                      <a:pt x="13414" y="1849"/>
                    </a:lnTo>
                    <a:lnTo>
                      <a:pt x="13394" y="1821"/>
                    </a:lnTo>
                    <a:lnTo>
                      <a:pt x="13370" y="1794"/>
                    </a:lnTo>
                    <a:lnTo>
                      <a:pt x="13346" y="1769"/>
                    </a:lnTo>
                    <a:lnTo>
                      <a:pt x="13319" y="1745"/>
                    </a:lnTo>
                    <a:lnTo>
                      <a:pt x="13290" y="1723"/>
                    </a:lnTo>
                    <a:lnTo>
                      <a:pt x="13260" y="1703"/>
                    </a:lnTo>
                    <a:lnTo>
                      <a:pt x="13228" y="1685"/>
                    </a:lnTo>
                    <a:lnTo>
                      <a:pt x="13194" y="1668"/>
                    </a:lnTo>
                    <a:lnTo>
                      <a:pt x="13159" y="1654"/>
                    </a:lnTo>
                    <a:lnTo>
                      <a:pt x="13123" y="1643"/>
                    </a:lnTo>
                    <a:lnTo>
                      <a:pt x="13087" y="1635"/>
                    </a:lnTo>
                    <a:lnTo>
                      <a:pt x="13049" y="1629"/>
                    </a:lnTo>
                    <a:lnTo>
                      <a:pt x="13010" y="1626"/>
                    </a:lnTo>
                    <a:lnTo>
                      <a:pt x="12972" y="1626"/>
                    </a:lnTo>
                    <a:lnTo>
                      <a:pt x="12933" y="1629"/>
                    </a:lnTo>
                    <a:lnTo>
                      <a:pt x="12894" y="1635"/>
                    </a:lnTo>
                    <a:lnTo>
                      <a:pt x="12855" y="1645"/>
                    </a:lnTo>
                    <a:lnTo>
                      <a:pt x="12816" y="1658"/>
                    </a:lnTo>
                    <a:close/>
                    <a:moveTo>
                      <a:pt x="10731" y="7677"/>
                    </a:moveTo>
                    <a:lnTo>
                      <a:pt x="10720" y="7665"/>
                    </a:lnTo>
                    <a:lnTo>
                      <a:pt x="10711" y="7652"/>
                    </a:lnTo>
                    <a:lnTo>
                      <a:pt x="10703" y="7638"/>
                    </a:lnTo>
                    <a:lnTo>
                      <a:pt x="10696" y="7625"/>
                    </a:lnTo>
                    <a:lnTo>
                      <a:pt x="10691" y="7610"/>
                    </a:lnTo>
                    <a:lnTo>
                      <a:pt x="10688" y="7595"/>
                    </a:lnTo>
                    <a:lnTo>
                      <a:pt x="10685" y="7580"/>
                    </a:lnTo>
                    <a:lnTo>
                      <a:pt x="10685" y="7565"/>
                    </a:lnTo>
                    <a:lnTo>
                      <a:pt x="10685" y="7550"/>
                    </a:lnTo>
                    <a:lnTo>
                      <a:pt x="10688" y="7535"/>
                    </a:lnTo>
                    <a:lnTo>
                      <a:pt x="10691" y="7520"/>
                    </a:lnTo>
                    <a:lnTo>
                      <a:pt x="10696" y="7505"/>
                    </a:lnTo>
                    <a:lnTo>
                      <a:pt x="10703" y="7491"/>
                    </a:lnTo>
                    <a:lnTo>
                      <a:pt x="10711" y="7477"/>
                    </a:lnTo>
                    <a:lnTo>
                      <a:pt x="10720" y="7465"/>
                    </a:lnTo>
                    <a:lnTo>
                      <a:pt x="10731" y="7453"/>
                    </a:lnTo>
                    <a:lnTo>
                      <a:pt x="14360" y="3825"/>
                    </a:lnTo>
                    <a:lnTo>
                      <a:pt x="14372" y="3814"/>
                    </a:lnTo>
                    <a:lnTo>
                      <a:pt x="14384" y="3805"/>
                    </a:lnTo>
                    <a:lnTo>
                      <a:pt x="14398" y="3796"/>
                    </a:lnTo>
                    <a:lnTo>
                      <a:pt x="14412" y="3789"/>
                    </a:lnTo>
                    <a:lnTo>
                      <a:pt x="14426" y="3784"/>
                    </a:lnTo>
                    <a:lnTo>
                      <a:pt x="14442" y="3781"/>
                    </a:lnTo>
                    <a:lnTo>
                      <a:pt x="14457" y="3779"/>
                    </a:lnTo>
                    <a:lnTo>
                      <a:pt x="14472" y="3778"/>
                    </a:lnTo>
                    <a:lnTo>
                      <a:pt x="14487" y="3779"/>
                    </a:lnTo>
                    <a:lnTo>
                      <a:pt x="14502" y="3781"/>
                    </a:lnTo>
                    <a:lnTo>
                      <a:pt x="14517" y="3784"/>
                    </a:lnTo>
                    <a:lnTo>
                      <a:pt x="14531" y="3789"/>
                    </a:lnTo>
                    <a:lnTo>
                      <a:pt x="14545" y="3796"/>
                    </a:lnTo>
                    <a:lnTo>
                      <a:pt x="14559" y="3805"/>
                    </a:lnTo>
                    <a:lnTo>
                      <a:pt x="14572" y="3814"/>
                    </a:lnTo>
                    <a:lnTo>
                      <a:pt x="14584" y="3825"/>
                    </a:lnTo>
                    <a:lnTo>
                      <a:pt x="14594" y="3837"/>
                    </a:lnTo>
                    <a:lnTo>
                      <a:pt x="14604" y="3850"/>
                    </a:lnTo>
                    <a:lnTo>
                      <a:pt x="14613" y="3863"/>
                    </a:lnTo>
                    <a:lnTo>
                      <a:pt x="14619" y="3877"/>
                    </a:lnTo>
                    <a:lnTo>
                      <a:pt x="14624" y="3891"/>
                    </a:lnTo>
                    <a:lnTo>
                      <a:pt x="14628" y="3906"/>
                    </a:lnTo>
                    <a:lnTo>
                      <a:pt x="14630" y="3921"/>
                    </a:lnTo>
                    <a:lnTo>
                      <a:pt x="14631" y="3936"/>
                    </a:lnTo>
                    <a:lnTo>
                      <a:pt x="14630" y="3951"/>
                    </a:lnTo>
                    <a:lnTo>
                      <a:pt x="14628" y="3966"/>
                    </a:lnTo>
                    <a:lnTo>
                      <a:pt x="14624" y="3982"/>
                    </a:lnTo>
                    <a:lnTo>
                      <a:pt x="14619" y="3997"/>
                    </a:lnTo>
                    <a:lnTo>
                      <a:pt x="14613" y="4011"/>
                    </a:lnTo>
                    <a:lnTo>
                      <a:pt x="14604" y="4024"/>
                    </a:lnTo>
                    <a:lnTo>
                      <a:pt x="14594" y="4037"/>
                    </a:lnTo>
                    <a:lnTo>
                      <a:pt x="14584" y="4049"/>
                    </a:lnTo>
                    <a:lnTo>
                      <a:pt x="10956" y="7677"/>
                    </a:lnTo>
                    <a:lnTo>
                      <a:pt x="10944" y="7687"/>
                    </a:lnTo>
                    <a:lnTo>
                      <a:pt x="10930" y="7698"/>
                    </a:lnTo>
                    <a:lnTo>
                      <a:pt x="10917" y="7706"/>
                    </a:lnTo>
                    <a:lnTo>
                      <a:pt x="10903" y="7712"/>
                    </a:lnTo>
                    <a:lnTo>
                      <a:pt x="10888" y="7717"/>
                    </a:lnTo>
                    <a:lnTo>
                      <a:pt x="10873" y="7721"/>
                    </a:lnTo>
                    <a:lnTo>
                      <a:pt x="10858" y="7723"/>
                    </a:lnTo>
                    <a:lnTo>
                      <a:pt x="10843" y="7724"/>
                    </a:lnTo>
                    <a:lnTo>
                      <a:pt x="10828" y="7723"/>
                    </a:lnTo>
                    <a:lnTo>
                      <a:pt x="10813" y="7721"/>
                    </a:lnTo>
                    <a:lnTo>
                      <a:pt x="10798" y="7717"/>
                    </a:lnTo>
                    <a:lnTo>
                      <a:pt x="10784" y="7712"/>
                    </a:lnTo>
                    <a:lnTo>
                      <a:pt x="10770" y="7706"/>
                    </a:lnTo>
                    <a:lnTo>
                      <a:pt x="10755" y="7698"/>
                    </a:lnTo>
                    <a:lnTo>
                      <a:pt x="10743" y="7687"/>
                    </a:lnTo>
                    <a:lnTo>
                      <a:pt x="10731" y="7677"/>
                    </a:lnTo>
                    <a:close/>
                    <a:moveTo>
                      <a:pt x="10010" y="6927"/>
                    </a:moveTo>
                    <a:lnTo>
                      <a:pt x="9999" y="6915"/>
                    </a:lnTo>
                    <a:lnTo>
                      <a:pt x="9990" y="6903"/>
                    </a:lnTo>
                    <a:lnTo>
                      <a:pt x="9982" y="6889"/>
                    </a:lnTo>
                    <a:lnTo>
                      <a:pt x="9976" y="6875"/>
                    </a:lnTo>
                    <a:lnTo>
                      <a:pt x="9971" y="6861"/>
                    </a:lnTo>
                    <a:lnTo>
                      <a:pt x="9967" y="6846"/>
                    </a:lnTo>
                    <a:lnTo>
                      <a:pt x="9965" y="6831"/>
                    </a:lnTo>
                    <a:lnTo>
                      <a:pt x="9964" y="6816"/>
                    </a:lnTo>
                    <a:lnTo>
                      <a:pt x="9965" y="6800"/>
                    </a:lnTo>
                    <a:lnTo>
                      <a:pt x="9967" y="6785"/>
                    </a:lnTo>
                    <a:lnTo>
                      <a:pt x="9971" y="6770"/>
                    </a:lnTo>
                    <a:lnTo>
                      <a:pt x="9976" y="6755"/>
                    </a:lnTo>
                    <a:lnTo>
                      <a:pt x="9982" y="6741"/>
                    </a:lnTo>
                    <a:lnTo>
                      <a:pt x="9990" y="6728"/>
                    </a:lnTo>
                    <a:lnTo>
                      <a:pt x="9999" y="6715"/>
                    </a:lnTo>
                    <a:lnTo>
                      <a:pt x="10010" y="6703"/>
                    </a:lnTo>
                    <a:lnTo>
                      <a:pt x="13639" y="3075"/>
                    </a:lnTo>
                    <a:lnTo>
                      <a:pt x="13651" y="3064"/>
                    </a:lnTo>
                    <a:lnTo>
                      <a:pt x="13664" y="3055"/>
                    </a:lnTo>
                    <a:lnTo>
                      <a:pt x="13677" y="3047"/>
                    </a:lnTo>
                    <a:lnTo>
                      <a:pt x="13691" y="3040"/>
                    </a:lnTo>
                    <a:lnTo>
                      <a:pt x="13705" y="3035"/>
                    </a:lnTo>
                    <a:lnTo>
                      <a:pt x="13720" y="3032"/>
                    </a:lnTo>
                    <a:lnTo>
                      <a:pt x="13736" y="3029"/>
                    </a:lnTo>
                    <a:lnTo>
                      <a:pt x="13751" y="3029"/>
                    </a:lnTo>
                    <a:lnTo>
                      <a:pt x="13767" y="3029"/>
                    </a:lnTo>
                    <a:lnTo>
                      <a:pt x="13782" y="3032"/>
                    </a:lnTo>
                    <a:lnTo>
                      <a:pt x="13796" y="3035"/>
                    </a:lnTo>
                    <a:lnTo>
                      <a:pt x="13811" y="3040"/>
                    </a:lnTo>
                    <a:lnTo>
                      <a:pt x="13825" y="3047"/>
                    </a:lnTo>
                    <a:lnTo>
                      <a:pt x="13838" y="3055"/>
                    </a:lnTo>
                    <a:lnTo>
                      <a:pt x="13851" y="3064"/>
                    </a:lnTo>
                    <a:lnTo>
                      <a:pt x="13863" y="3075"/>
                    </a:lnTo>
                    <a:lnTo>
                      <a:pt x="13874" y="3087"/>
                    </a:lnTo>
                    <a:lnTo>
                      <a:pt x="13883" y="3100"/>
                    </a:lnTo>
                    <a:lnTo>
                      <a:pt x="13891" y="3114"/>
                    </a:lnTo>
                    <a:lnTo>
                      <a:pt x="13897" y="3128"/>
                    </a:lnTo>
                    <a:lnTo>
                      <a:pt x="13902" y="3142"/>
                    </a:lnTo>
                    <a:lnTo>
                      <a:pt x="13907" y="3157"/>
                    </a:lnTo>
                    <a:lnTo>
                      <a:pt x="13909" y="3172"/>
                    </a:lnTo>
                    <a:lnTo>
                      <a:pt x="13910" y="3187"/>
                    </a:lnTo>
                    <a:lnTo>
                      <a:pt x="13909" y="3202"/>
                    </a:lnTo>
                    <a:lnTo>
                      <a:pt x="13907" y="3217"/>
                    </a:lnTo>
                    <a:lnTo>
                      <a:pt x="13902" y="3232"/>
                    </a:lnTo>
                    <a:lnTo>
                      <a:pt x="13897" y="3246"/>
                    </a:lnTo>
                    <a:lnTo>
                      <a:pt x="13891" y="3260"/>
                    </a:lnTo>
                    <a:lnTo>
                      <a:pt x="13883" y="3275"/>
                    </a:lnTo>
                    <a:lnTo>
                      <a:pt x="13874" y="3288"/>
                    </a:lnTo>
                    <a:lnTo>
                      <a:pt x="13863" y="3300"/>
                    </a:lnTo>
                    <a:lnTo>
                      <a:pt x="10235" y="6927"/>
                    </a:lnTo>
                    <a:lnTo>
                      <a:pt x="10222" y="6938"/>
                    </a:lnTo>
                    <a:lnTo>
                      <a:pt x="10209" y="6947"/>
                    </a:lnTo>
                    <a:lnTo>
                      <a:pt x="10196" y="6955"/>
                    </a:lnTo>
                    <a:lnTo>
                      <a:pt x="10182" y="6962"/>
                    </a:lnTo>
                    <a:lnTo>
                      <a:pt x="10168" y="6967"/>
                    </a:lnTo>
                    <a:lnTo>
                      <a:pt x="10153" y="6970"/>
                    </a:lnTo>
                    <a:lnTo>
                      <a:pt x="10138" y="6973"/>
                    </a:lnTo>
                    <a:lnTo>
                      <a:pt x="10123" y="6973"/>
                    </a:lnTo>
                    <a:lnTo>
                      <a:pt x="10107" y="6973"/>
                    </a:lnTo>
                    <a:lnTo>
                      <a:pt x="10092" y="6970"/>
                    </a:lnTo>
                    <a:lnTo>
                      <a:pt x="10078" y="6967"/>
                    </a:lnTo>
                    <a:lnTo>
                      <a:pt x="10063" y="6962"/>
                    </a:lnTo>
                    <a:lnTo>
                      <a:pt x="10048" y="6955"/>
                    </a:lnTo>
                    <a:lnTo>
                      <a:pt x="10035" y="6947"/>
                    </a:lnTo>
                    <a:lnTo>
                      <a:pt x="10022" y="6938"/>
                    </a:lnTo>
                    <a:lnTo>
                      <a:pt x="10010" y="6927"/>
                    </a:lnTo>
                    <a:close/>
                    <a:moveTo>
                      <a:pt x="6301" y="10194"/>
                    </a:moveTo>
                    <a:lnTo>
                      <a:pt x="4240" y="10194"/>
                    </a:lnTo>
                    <a:lnTo>
                      <a:pt x="4240" y="9129"/>
                    </a:lnTo>
                    <a:lnTo>
                      <a:pt x="6301" y="9129"/>
                    </a:lnTo>
                    <a:lnTo>
                      <a:pt x="6301" y="10194"/>
                    </a:lnTo>
                    <a:close/>
                    <a:moveTo>
                      <a:pt x="7547" y="8262"/>
                    </a:moveTo>
                    <a:lnTo>
                      <a:pt x="4240" y="8262"/>
                    </a:lnTo>
                    <a:lnTo>
                      <a:pt x="4240" y="7197"/>
                    </a:lnTo>
                    <a:lnTo>
                      <a:pt x="7880" y="7197"/>
                    </a:lnTo>
                    <a:lnTo>
                      <a:pt x="7547" y="8262"/>
                    </a:lnTo>
                    <a:close/>
                    <a:moveTo>
                      <a:pt x="6301" y="6331"/>
                    </a:moveTo>
                    <a:lnTo>
                      <a:pt x="4240" y="6331"/>
                    </a:lnTo>
                    <a:lnTo>
                      <a:pt x="4240" y="5266"/>
                    </a:lnTo>
                    <a:lnTo>
                      <a:pt x="6301" y="5266"/>
                    </a:lnTo>
                    <a:lnTo>
                      <a:pt x="6301" y="6331"/>
                    </a:lnTo>
                    <a:close/>
                    <a:moveTo>
                      <a:pt x="8564" y="4399"/>
                    </a:moveTo>
                    <a:lnTo>
                      <a:pt x="4240" y="4399"/>
                    </a:lnTo>
                    <a:lnTo>
                      <a:pt x="4240" y="3335"/>
                    </a:lnTo>
                    <a:lnTo>
                      <a:pt x="8564" y="3335"/>
                    </a:lnTo>
                    <a:lnTo>
                      <a:pt x="8564" y="4399"/>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dirty="0">
                  <a:solidFill>
                    <a:prstClr val="white"/>
                  </a:solidFill>
                  <a:cs typeface="Arial" panose="020B0604020202020204" pitchFamily="34" charset="0"/>
                </a:endParaRPr>
              </a:p>
            </p:txBody>
          </p:sp>
        </p:grpSp>
        <p:sp>
          <p:nvSpPr>
            <p:cNvPr id="13" name="Round Same Side Corner Rectangle 66"/>
            <p:cNvSpPr/>
            <p:nvPr/>
          </p:nvSpPr>
          <p:spPr>
            <a:xfrm>
              <a:off x="2546353" y="1232572"/>
              <a:ext cx="9399056" cy="367891"/>
            </a:xfrm>
            <a:prstGeom prst="round2SameRect">
              <a:avLst/>
            </a:prstGeom>
            <a:solidFill>
              <a:schemeClr val="bg2">
                <a:lumMod val="75000"/>
              </a:schemeClr>
            </a:solidFill>
            <a:ln w="127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b="1" dirty="0">
                  <a:solidFill>
                    <a:prstClr val="white"/>
                  </a:solidFill>
                  <a:cs typeface="Arial" panose="020B0604020202020204" pitchFamily="34" charset="0"/>
                </a:rPr>
                <a:t>Key Value Differentiators</a:t>
              </a:r>
            </a:p>
          </p:txBody>
        </p:sp>
      </p:grpSp>
      <p:sp>
        <p:nvSpPr>
          <p:cNvPr id="4" name="Slide Number Placeholder 3"/>
          <p:cNvSpPr>
            <a:spLocks noGrp="1"/>
          </p:cNvSpPr>
          <p:nvPr>
            <p:ph type="sldNum" sz="quarter" idx="4"/>
          </p:nvPr>
        </p:nvSpPr>
        <p:spPr/>
        <p:txBody>
          <a:bodyPr/>
          <a:lstStyle/>
          <a:p>
            <a:fld id="{2CF02FA9-8CAD-4C87-B028-31481A2E0525}" type="slidenum">
              <a:rPr lang="en-US" smtClean="0"/>
              <a:pPr/>
              <a:t>3</a:t>
            </a:fld>
            <a:endParaRPr lang="en-US" dirty="0"/>
          </a:p>
        </p:txBody>
      </p:sp>
      <p:grpSp>
        <p:nvGrpSpPr>
          <p:cNvPr id="71" name="Group 70"/>
          <p:cNvGrpSpPr/>
          <p:nvPr/>
        </p:nvGrpSpPr>
        <p:grpSpPr>
          <a:xfrm>
            <a:off x="134263" y="2855494"/>
            <a:ext cx="2074910" cy="1508460"/>
            <a:chOff x="160589" y="1332261"/>
            <a:chExt cx="2074910" cy="2281708"/>
          </a:xfrm>
        </p:grpSpPr>
        <p:sp>
          <p:nvSpPr>
            <p:cNvPr id="72" name="Rectangle: Diagonal Corners Snipped 42"/>
            <p:cNvSpPr/>
            <p:nvPr/>
          </p:nvSpPr>
          <p:spPr>
            <a:xfrm rot="16200000" flipH="1" flipV="1">
              <a:off x="1516368" y="1426986"/>
              <a:ext cx="813856" cy="624406"/>
            </a:xfrm>
            <a:prstGeom prst="snip2DiagRect">
              <a:avLst/>
            </a:prstGeom>
            <a:solidFill>
              <a:srgbClr val="A7193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4D4F53"/>
                </a:solidFill>
                <a:cs typeface="Arial" panose="020B0604020202020204" pitchFamily="34" charset="0"/>
              </a:endParaRPr>
            </a:p>
          </p:txBody>
        </p:sp>
        <p:sp>
          <p:nvSpPr>
            <p:cNvPr id="73" name="Rectangle: Diagonal Corners Snipped 42"/>
            <p:cNvSpPr/>
            <p:nvPr/>
          </p:nvSpPr>
          <p:spPr>
            <a:xfrm rot="16200000">
              <a:off x="65864" y="2894838"/>
              <a:ext cx="813856" cy="624406"/>
            </a:xfrm>
            <a:prstGeom prst="snip2DiagRect">
              <a:avLst/>
            </a:prstGeom>
            <a:solidFill>
              <a:srgbClr val="A7193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4D4F53"/>
                </a:solidFill>
                <a:cs typeface="Arial" panose="020B0604020202020204" pitchFamily="34" charset="0"/>
              </a:endParaRPr>
            </a:p>
          </p:txBody>
        </p:sp>
        <p:sp>
          <p:nvSpPr>
            <p:cNvPr id="74" name="Rectangle 73"/>
            <p:cNvSpPr/>
            <p:nvPr/>
          </p:nvSpPr>
          <p:spPr>
            <a:xfrm>
              <a:off x="203634" y="1377333"/>
              <a:ext cx="1981200" cy="2185214"/>
            </a:xfrm>
            <a:prstGeom prst="rect">
              <a:avLst/>
            </a:prstGeom>
            <a:ln w="3175">
              <a:solidFill>
                <a:srgbClr val="A71930"/>
              </a:solidFill>
            </a:ln>
          </p:spPr>
          <p:style>
            <a:lnRef idx="2">
              <a:schemeClr val="accent2"/>
            </a:lnRef>
            <a:fillRef idx="1">
              <a:schemeClr val="lt1"/>
            </a:fillRef>
            <a:effectRef idx="0">
              <a:schemeClr val="accent2"/>
            </a:effectRef>
            <a:fontRef idx="minor">
              <a:schemeClr val="dk1"/>
            </a:fontRef>
          </p:style>
          <p:txBody>
            <a:bodyPr wrap="square">
              <a:noAutofit/>
            </a:bodyPr>
            <a:lstStyle/>
            <a:p>
              <a:pPr algn="ctr"/>
              <a:endParaRPr lang="en-US" sz="1400" dirty="0">
                <a:solidFill>
                  <a:srgbClr val="4D4F53"/>
                </a:solidFill>
                <a:cs typeface="Arial" panose="020B0604020202020204" pitchFamily="34" charset="0"/>
              </a:endParaRPr>
            </a:p>
          </p:txBody>
        </p:sp>
        <p:sp>
          <p:nvSpPr>
            <p:cNvPr id="76" name="Rectangle 75"/>
            <p:cNvSpPr/>
            <p:nvPr/>
          </p:nvSpPr>
          <p:spPr>
            <a:xfrm>
              <a:off x="321817" y="1532695"/>
              <a:ext cx="1744834" cy="1117309"/>
            </a:xfrm>
            <a:prstGeom prst="rect">
              <a:avLst/>
            </a:prstGeom>
          </p:spPr>
          <p:txBody>
            <a:bodyPr wrap="square" lIns="0" tIns="0" rIns="0" bIns="0">
              <a:spAutoFit/>
            </a:bodyPr>
            <a:lstStyle/>
            <a:p>
              <a:pPr algn="ctr"/>
              <a:r>
                <a:rPr lang="en-US" sz="1200" b="1" dirty="0">
                  <a:solidFill>
                    <a:srgbClr val="4D4F53"/>
                  </a:solidFill>
                  <a:cs typeface="Arial" panose="020B0604020202020204" pitchFamily="34" charset="0"/>
                </a:rPr>
                <a:t>Mindtree </a:t>
              </a:r>
              <a:r>
                <a:rPr lang="en-US" sz="1200" b="1" dirty="0" smtClean="0">
                  <a:solidFill>
                    <a:srgbClr val="4D4F53"/>
                  </a:solidFill>
                  <a:cs typeface="Arial" panose="020B0604020202020204" pitchFamily="34" charset="0"/>
                </a:rPr>
                <a:t>rated </a:t>
              </a:r>
              <a:r>
                <a:rPr lang="en-US" sz="1200" b="1" dirty="0">
                  <a:solidFill>
                    <a:srgbClr val="4D4F53"/>
                  </a:solidFill>
                  <a:cs typeface="Arial" panose="020B0604020202020204" pitchFamily="34" charset="0"/>
                </a:rPr>
                <a:t>as a ‘LEADER’ </a:t>
              </a:r>
              <a:r>
                <a:rPr lang="en-US" sz="1200" b="1" dirty="0" smtClean="0">
                  <a:solidFill>
                    <a:srgbClr val="4D4F53"/>
                  </a:solidFill>
                  <a:cs typeface="Arial" panose="020B0604020202020204" pitchFamily="34" charset="0"/>
                </a:rPr>
                <a:t>in Application Testing by ISG</a:t>
              </a:r>
              <a:endParaRPr lang="en-US" sz="1200" b="1" dirty="0">
                <a:solidFill>
                  <a:srgbClr val="4D4F53"/>
                </a:solidFill>
                <a:cs typeface="Arial" panose="020B0604020202020204" pitchFamily="34" charset="0"/>
              </a:endParaRPr>
            </a:p>
          </p:txBody>
        </p:sp>
      </p:grpSp>
      <p:grpSp>
        <p:nvGrpSpPr>
          <p:cNvPr id="78" name="Group 77"/>
          <p:cNvGrpSpPr/>
          <p:nvPr/>
        </p:nvGrpSpPr>
        <p:grpSpPr>
          <a:xfrm>
            <a:off x="97620" y="4459630"/>
            <a:ext cx="2074910" cy="1508460"/>
            <a:chOff x="160589" y="1332261"/>
            <a:chExt cx="2074910" cy="2281708"/>
          </a:xfrm>
        </p:grpSpPr>
        <p:sp>
          <p:nvSpPr>
            <p:cNvPr id="79" name="Rectangle: Diagonal Corners Snipped 42"/>
            <p:cNvSpPr/>
            <p:nvPr/>
          </p:nvSpPr>
          <p:spPr>
            <a:xfrm rot="16200000" flipH="1" flipV="1">
              <a:off x="1516368" y="1426986"/>
              <a:ext cx="813856" cy="624406"/>
            </a:xfrm>
            <a:prstGeom prst="snip2DiagRect">
              <a:avLst/>
            </a:prstGeom>
            <a:solidFill>
              <a:srgbClr val="A7193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4D4F53"/>
                </a:solidFill>
                <a:cs typeface="Arial" panose="020B0604020202020204" pitchFamily="34" charset="0"/>
              </a:endParaRPr>
            </a:p>
          </p:txBody>
        </p:sp>
        <p:sp>
          <p:nvSpPr>
            <p:cNvPr id="80" name="Rectangle: Diagonal Corners Snipped 42"/>
            <p:cNvSpPr/>
            <p:nvPr/>
          </p:nvSpPr>
          <p:spPr>
            <a:xfrm rot="16200000">
              <a:off x="65864" y="2894838"/>
              <a:ext cx="813856" cy="624406"/>
            </a:xfrm>
            <a:prstGeom prst="snip2DiagRect">
              <a:avLst/>
            </a:prstGeom>
            <a:solidFill>
              <a:srgbClr val="A7193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4D4F53"/>
                </a:solidFill>
                <a:cs typeface="Arial" panose="020B0604020202020204" pitchFamily="34" charset="0"/>
              </a:endParaRPr>
            </a:p>
          </p:txBody>
        </p:sp>
        <p:sp>
          <p:nvSpPr>
            <p:cNvPr id="81" name="Rectangle 80"/>
            <p:cNvSpPr/>
            <p:nvPr/>
          </p:nvSpPr>
          <p:spPr>
            <a:xfrm>
              <a:off x="203634" y="1377333"/>
              <a:ext cx="1981200" cy="2185214"/>
            </a:xfrm>
            <a:prstGeom prst="rect">
              <a:avLst/>
            </a:prstGeom>
            <a:ln w="3175">
              <a:solidFill>
                <a:srgbClr val="A71930"/>
              </a:solidFill>
            </a:ln>
          </p:spPr>
          <p:style>
            <a:lnRef idx="2">
              <a:schemeClr val="accent2"/>
            </a:lnRef>
            <a:fillRef idx="1">
              <a:schemeClr val="lt1"/>
            </a:fillRef>
            <a:effectRef idx="0">
              <a:schemeClr val="accent2"/>
            </a:effectRef>
            <a:fontRef idx="minor">
              <a:schemeClr val="dk1"/>
            </a:fontRef>
          </p:style>
          <p:txBody>
            <a:bodyPr wrap="square">
              <a:noAutofit/>
            </a:bodyPr>
            <a:lstStyle/>
            <a:p>
              <a:pPr algn="ctr"/>
              <a:endParaRPr lang="en-US" sz="1400" dirty="0">
                <a:solidFill>
                  <a:srgbClr val="4D4F53"/>
                </a:solidFill>
                <a:cs typeface="Arial" panose="020B0604020202020204" pitchFamily="34" charset="0"/>
              </a:endParaRPr>
            </a:p>
          </p:txBody>
        </p:sp>
        <p:sp>
          <p:nvSpPr>
            <p:cNvPr id="83" name="Rectangle 82"/>
            <p:cNvSpPr/>
            <p:nvPr/>
          </p:nvSpPr>
          <p:spPr>
            <a:xfrm>
              <a:off x="321817" y="1532695"/>
              <a:ext cx="1744834" cy="1117309"/>
            </a:xfrm>
            <a:prstGeom prst="rect">
              <a:avLst/>
            </a:prstGeom>
          </p:spPr>
          <p:txBody>
            <a:bodyPr wrap="square" lIns="0" tIns="0" rIns="0" bIns="0">
              <a:spAutoFit/>
            </a:bodyPr>
            <a:lstStyle/>
            <a:p>
              <a:pPr algn="ctr"/>
              <a:r>
                <a:rPr lang="en-US" sz="1200" b="1" dirty="0">
                  <a:solidFill>
                    <a:srgbClr val="4D4F53"/>
                  </a:solidFill>
                  <a:cs typeface="Arial" panose="020B0604020202020204" pitchFamily="34" charset="0"/>
                </a:rPr>
                <a:t>Mindtree </a:t>
              </a:r>
              <a:r>
                <a:rPr lang="en-US" sz="1200" b="1" dirty="0" smtClean="0">
                  <a:solidFill>
                    <a:srgbClr val="4D4F53"/>
                  </a:solidFill>
                  <a:cs typeface="Arial" panose="020B0604020202020204" pitchFamily="34" charset="0"/>
                </a:rPr>
                <a:t>recognised as expert in Mobile Application Testing Services by Gartner</a:t>
              </a:r>
              <a:endParaRPr lang="en-US" sz="1200" b="1" dirty="0">
                <a:solidFill>
                  <a:srgbClr val="4D4F53"/>
                </a:solidFill>
                <a:cs typeface="Arial" panose="020B0604020202020204" pitchFamily="34" charset="0"/>
              </a:endParaRPr>
            </a:p>
          </p:txBody>
        </p:sp>
        <p:sp>
          <p:nvSpPr>
            <p:cNvPr id="84" name="Rectangle 83"/>
            <p:cNvSpPr/>
            <p:nvPr/>
          </p:nvSpPr>
          <p:spPr>
            <a:xfrm>
              <a:off x="995461" y="3195567"/>
              <a:ext cx="397545" cy="325882"/>
            </a:xfrm>
            <a:prstGeom prst="rect">
              <a:avLst/>
            </a:prstGeom>
          </p:spPr>
          <p:txBody>
            <a:bodyPr wrap="none" lIns="0" tIns="0" rIns="0" bIns="0">
              <a:spAutoFit/>
            </a:bodyPr>
            <a:lstStyle/>
            <a:p>
              <a:pPr algn="ctr"/>
              <a:r>
                <a:rPr lang="en-US" sz="1400" dirty="0" smtClean="0">
                  <a:solidFill>
                    <a:srgbClr val="4D4F53"/>
                  </a:solidFill>
                  <a:cs typeface="Arial" panose="020B0604020202020204" pitchFamily="34" charset="0"/>
                </a:rPr>
                <a:t>2017</a:t>
              </a:r>
              <a:endParaRPr lang="en-US" sz="1400" dirty="0">
                <a:solidFill>
                  <a:srgbClr val="4D4F53"/>
                </a:solidFill>
                <a:cs typeface="Arial" panose="020B0604020202020204" pitchFamily="34" charset="0"/>
              </a:endParaRPr>
            </a:p>
          </p:txBody>
        </p:sp>
      </p:grpSp>
      <p:pic>
        <p:nvPicPr>
          <p:cNvPr id="3" name="Picture 2"/>
          <p:cNvPicPr>
            <a:picLocks noChangeAspect="1"/>
          </p:cNvPicPr>
          <p:nvPr/>
        </p:nvPicPr>
        <p:blipFill>
          <a:blip r:embed="rId19"/>
          <a:stretch>
            <a:fillRect/>
          </a:stretch>
        </p:blipFill>
        <p:spPr>
          <a:xfrm>
            <a:off x="932492" y="3697878"/>
            <a:ext cx="494757" cy="359310"/>
          </a:xfrm>
          <a:prstGeom prst="rect">
            <a:avLst/>
          </a:prstGeom>
        </p:spPr>
      </p:pic>
      <p:sp>
        <p:nvSpPr>
          <p:cNvPr id="85" name="Rectangle 84"/>
          <p:cNvSpPr/>
          <p:nvPr/>
        </p:nvSpPr>
        <p:spPr>
          <a:xfrm>
            <a:off x="969135" y="4086456"/>
            <a:ext cx="397545" cy="215444"/>
          </a:xfrm>
          <a:prstGeom prst="rect">
            <a:avLst/>
          </a:prstGeom>
        </p:spPr>
        <p:txBody>
          <a:bodyPr wrap="none" lIns="0" tIns="0" rIns="0" bIns="0">
            <a:spAutoFit/>
          </a:bodyPr>
          <a:lstStyle/>
          <a:p>
            <a:pPr algn="ctr"/>
            <a:r>
              <a:rPr lang="en-US" sz="1400" dirty="0" smtClean="0">
                <a:solidFill>
                  <a:srgbClr val="4D4F53"/>
                </a:solidFill>
                <a:cs typeface="Arial" panose="020B0604020202020204" pitchFamily="34" charset="0"/>
              </a:rPr>
              <a:t>2017</a:t>
            </a:r>
            <a:endParaRPr lang="en-US" sz="1400" dirty="0">
              <a:solidFill>
                <a:srgbClr val="4D4F53"/>
              </a:solidFill>
              <a:cs typeface="Arial" panose="020B0604020202020204" pitchFamily="34" charset="0"/>
            </a:endParaRPr>
          </a:p>
        </p:txBody>
      </p:sp>
      <p:pic>
        <p:nvPicPr>
          <p:cNvPr id="1026" name="Picture 2" descr="Image result for gartner analyst logo"/>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97054" y="5391452"/>
            <a:ext cx="1043037" cy="237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728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177347" y="757573"/>
            <a:ext cx="11874954" cy="52740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rgbClr val="4D4F53"/>
              </a:solidFill>
              <a:cs typeface="Arial" pitchFamily="34" charset="0"/>
            </a:endParaRPr>
          </a:p>
        </p:txBody>
      </p:sp>
      <p:sp>
        <p:nvSpPr>
          <p:cNvPr id="2" name="Title 1"/>
          <p:cNvSpPr>
            <a:spLocks noGrp="1"/>
          </p:cNvSpPr>
          <p:nvPr>
            <p:ph type="title"/>
          </p:nvPr>
        </p:nvSpPr>
        <p:spPr>
          <a:xfrm>
            <a:off x="0" y="228600"/>
            <a:ext cx="10972800" cy="368205"/>
          </a:xfrm>
        </p:spPr>
        <p:txBody>
          <a:bodyPr vert="horz" lIns="91440" tIns="45720" rIns="91440" bIns="45720" rtlCol="0" anchor="ctr">
            <a:noAutofit/>
          </a:bodyPr>
          <a:lstStyle/>
          <a:p>
            <a:pPr marL="132160" defTabSz="685800"/>
            <a:r>
              <a:rPr lang="en-US" dirty="0"/>
              <a:t>Mindtree </a:t>
            </a:r>
            <a:r>
              <a:rPr lang="en-US" dirty="0" smtClean="0"/>
              <a:t>SFDC Testing </a:t>
            </a:r>
            <a:r>
              <a:rPr lang="en-US" dirty="0"/>
              <a:t>Overview</a:t>
            </a:r>
          </a:p>
        </p:txBody>
      </p:sp>
      <p:sp>
        <p:nvSpPr>
          <p:cNvPr id="30" name="Rectangle 29"/>
          <p:cNvSpPr/>
          <p:nvPr/>
        </p:nvSpPr>
        <p:spPr>
          <a:xfrm>
            <a:off x="161471" y="801441"/>
            <a:ext cx="3091424" cy="369332"/>
          </a:xfrm>
          <a:prstGeom prst="rect">
            <a:avLst/>
          </a:prstGeom>
        </p:spPr>
        <p:txBody>
          <a:bodyPr wrap="none">
            <a:spAutoFit/>
          </a:bodyPr>
          <a:lstStyle/>
          <a:p>
            <a:r>
              <a:rPr lang="en-US" b="1" dirty="0" smtClean="0">
                <a:solidFill>
                  <a:srgbClr val="E37222"/>
                </a:solidFill>
                <a:cs typeface="Arial" pitchFamily="34" charset="0"/>
              </a:rPr>
              <a:t>Key Facts – SFDC Testing </a:t>
            </a:r>
            <a:endParaRPr lang="en-US" b="1" dirty="0">
              <a:solidFill>
                <a:srgbClr val="E37222"/>
              </a:solidFill>
              <a:cs typeface="Arial" pitchFamily="34" charset="0"/>
            </a:endParaRPr>
          </a:p>
        </p:txBody>
      </p:sp>
      <p:sp>
        <p:nvSpPr>
          <p:cNvPr id="31" name="Rectangle 30"/>
          <p:cNvSpPr/>
          <p:nvPr/>
        </p:nvSpPr>
        <p:spPr>
          <a:xfrm>
            <a:off x="139700" y="3202602"/>
            <a:ext cx="3018775" cy="369332"/>
          </a:xfrm>
          <a:prstGeom prst="rect">
            <a:avLst/>
          </a:prstGeom>
        </p:spPr>
        <p:txBody>
          <a:bodyPr wrap="none">
            <a:spAutoFit/>
          </a:bodyPr>
          <a:lstStyle/>
          <a:p>
            <a:r>
              <a:rPr lang="en-US" b="1" dirty="0" smtClean="0">
                <a:solidFill>
                  <a:srgbClr val="E37222"/>
                </a:solidFill>
                <a:cs typeface="Arial" pitchFamily="34" charset="0"/>
              </a:rPr>
              <a:t>Our SFDC </a:t>
            </a:r>
            <a:r>
              <a:rPr lang="en-US" b="1" dirty="0" err="1" smtClean="0">
                <a:solidFill>
                  <a:srgbClr val="E37222"/>
                </a:solidFill>
                <a:cs typeface="Arial" pitchFamily="34" charset="0"/>
              </a:rPr>
              <a:t>CoE</a:t>
            </a:r>
            <a:r>
              <a:rPr lang="en-US" b="1" dirty="0" smtClean="0">
                <a:solidFill>
                  <a:srgbClr val="E37222"/>
                </a:solidFill>
                <a:cs typeface="Arial" pitchFamily="34" charset="0"/>
              </a:rPr>
              <a:t> Snap Shot</a:t>
            </a:r>
          </a:p>
        </p:txBody>
      </p:sp>
      <p:sp>
        <p:nvSpPr>
          <p:cNvPr id="32" name="Rectangle 31"/>
          <p:cNvSpPr/>
          <p:nvPr/>
        </p:nvSpPr>
        <p:spPr>
          <a:xfrm>
            <a:off x="6088416" y="755887"/>
            <a:ext cx="2441694" cy="369332"/>
          </a:xfrm>
          <a:prstGeom prst="rect">
            <a:avLst/>
          </a:prstGeom>
        </p:spPr>
        <p:txBody>
          <a:bodyPr wrap="none">
            <a:spAutoFit/>
          </a:bodyPr>
          <a:lstStyle/>
          <a:p>
            <a:r>
              <a:rPr lang="en-US" b="1" dirty="0" smtClean="0">
                <a:solidFill>
                  <a:srgbClr val="E37222"/>
                </a:solidFill>
                <a:cs typeface="Arial" pitchFamily="34" charset="0"/>
              </a:rPr>
              <a:t>Our Marquee Clients</a:t>
            </a:r>
          </a:p>
        </p:txBody>
      </p:sp>
      <p:sp>
        <p:nvSpPr>
          <p:cNvPr id="33" name="Rectangle 32"/>
          <p:cNvSpPr/>
          <p:nvPr/>
        </p:nvSpPr>
        <p:spPr>
          <a:xfrm>
            <a:off x="6126003" y="3193573"/>
            <a:ext cx="3984809" cy="369332"/>
          </a:xfrm>
          <a:prstGeom prst="rect">
            <a:avLst/>
          </a:prstGeom>
        </p:spPr>
        <p:txBody>
          <a:bodyPr wrap="none">
            <a:spAutoFit/>
          </a:bodyPr>
          <a:lstStyle/>
          <a:p>
            <a:r>
              <a:rPr lang="en-US" b="1" dirty="0" smtClean="0">
                <a:solidFill>
                  <a:srgbClr val="E37222"/>
                </a:solidFill>
                <a:cs typeface="Arial" pitchFamily="34" charset="0"/>
              </a:rPr>
              <a:t>Test Tool Expertise &amp; Partnerships</a:t>
            </a:r>
          </a:p>
        </p:txBody>
      </p:sp>
      <p:sp>
        <p:nvSpPr>
          <p:cNvPr id="34" name="Rectangle 33"/>
          <p:cNvSpPr/>
          <p:nvPr/>
        </p:nvSpPr>
        <p:spPr>
          <a:xfrm>
            <a:off x="162180" y="1158457"/>
            <a:ext cx="5737947" cy="1946687"/>
          </a:xfrm>
          <a:prstGeom prst="rect">
            <a:avLst/>
          </a:prstGeom>
        </p:spPr>
        <p:txBody>
          <a:bodyPr wrap="square">
            <a:spAutoFit/>
          </a:bodyPr>
          <a:lstStyle/>
          <a:p>
            <a:pPr marL="182880" indent="-182880" algn="just">
              <a:lnSpc>
                <a:spcPct val="150000"/>
              </a:lnSpc>
              <a:buClr>
                <a:srgbClr val="4D4F53"/>
              </a:buClr>
              <a:buFont typeface="Wingdings" pitchFamily="2" charset="2"/>
              <a:buChar char="§"/>
            </a:pPr>
            <a:r>
              <a:rPr lang="en-US" sz="1100" dirty="0" smtClean="0">
                <a:solidFill>
                  <a:srgbClr val="4D4F53"/>
                </a:solidFill>
                <a:cs typeface="Arial" pitchFamily="34" charset="0"/>
              </a:rPr>
              <a:t>Dedicated </a:t>
            </a:r>
            <a:r>
              <a:rPr lang="en-US" sz="1100" b="1" dirty="0" smtClean="0">
                <a:solidFill>
                  <a:srgbClr val="4D4F53"/>
                </a:solidFill>
                <a:cs typeface="Arial" pitchFamily="34" charset="0"/>
              </a:rPr>
              <a:t>SFDC &amp; CRM Testing </a:t>
            </a:r>
            <a:r>
              <a:rPr lang="en-US" sz="1100" dirty="0" smtClean="0">
                <a:solidFill>
                  <a:srgbClr val="4D4F53"/>
                </a:solidFill>
                <a:cs typeface="Arial" pitchFamily="34" charset="0"/>
              </a:rPr>
              <a:t>Professionals</a:t>
            </a:r>
          </a:p>
          <a:p>
            <a:pPr marL="182880" indent="-182880" algn="just">
              <a:lnSpc>
                <a:spcPct val="150000"/>
              </a:lnSpc>
              <a:buClr>
                <a:srgbClr val="4D4F53"/>
              </a:buClr>
              <a:buFont typeface="Wingdings" pitchFamily="2" charset="2"/>
              <a:buChar char="§"/>
            </a:pPr>
            <a:r>
              <a:rPr lang="en-US" sz="1100" b="1" dirty="0" smtClean="0">
                <a:solidFill>
                  <a:srgbClr val="4D4F53"/>
                </a:solidFill>
                <a:cs typeface="Arial" pitchFamily="34" charset="0"/>
              </a:rPr>
              <a:t>Integrated pool </a:t>
            </a:r>
            <a:r>
              <a:rPr lang="en-US" sz="1100" dirty="0" smtClean="0">
                <a:solidFill>
                  <a:srgbClr val="4D4F53"/>
                </a:solidFill>
                <a:cs typeface="Arial" pitchFamily="34" charset="0"/>
              </a:rPr>
              <a:t>of testing, domain and functional consultants</a:t>
            </a:r>
          </a:p>
          <a:p>
            <a:pPr marL="182880" indent="-182880" algn="just">
              <a:lnSpc>
                <a:spcPct val="150000"/>
              </a:lnSpc>
              <a:buClr>
                <a:srgbClr val="4D4F53"/>
              </a:buClr>
              <a:buFont typeface="Wingdings" pitchFamily="2" charset="2"/>
              <a:buChar char="§"/>
            </a:pPr>
            <a:r>
              <a:rPr lang="en-US" sz="1100" dirty="0" smtClean="0">
                <a:solidFill>
                  <a:srgbClr val="4D4F53"/>
                </a:solidFill>
                <a:cs typeface="Arial" pitchFamily="34" charset="0"/>
              </a:rPr>
              <a:t>Experience in SFDC Test Consulting, </a:t>
            </a:r>
            <a:r>
              <a:rPr lang="en-US" sz="1100" b="1" dirty="0" smtClean="0">
                <a:solidFill>
                  <a:srgbClr val="4D4F53"/>
                </a:solidFill>
                <a:cs typeface="Arial" pitchFamily="34" charset="0"/>
              </a:rPr>
              <a:t>Integrated  &amp; Independent Testing Services</a:t>
            </a:r>
          </a:p>
          <a:p>
            <a:pPr marL="182880" indent="-182880">
              <a:lnSpc>
                <a:spcPct val="150000"/>
              </a:lnSpc>
              <a:buClr>
                <a:srgbClr val="4D4F53"/>
              </a:buClr>
              <a:buFont typeface="Wingdings" pitchFamily="2" charset="2"/>
              <a:buChar char="§"/>
            </a:pPr>
            <a:r>
              <a:rPr lang="en-US" sz="1100" dirty="0" smtClean="0">
                <a:solidFill>
                  <a:srgbClr val="4D4F53"/>
                </a:solidFill>
                <a:cs typeface="Arial" pitchFamily="34" charset="0"/>
              </a:rPr>
              <a:t>SFDC Test</a:t>
            </a:r>
            <a:r>
              <a:rPr lang="en-US" sz="1100" b="1" dirty="0" smtClean="0">
                <a:solidFill>
                  <a:srgbClr val="4D4F53"/>
                </a:solidFill>
                <a:cs typeface="Arial" pitchFamily="34" charset="0"/>
              </a:rPr>
              <a:t> Automation,</a:t>
            </a:r>
            <a:r>
              <a:rPr lang="en-US" sz="1100" dirty="0" smtClean="0">
                <a:solidFill>
                  <a:srgbClr val="4D4F53"/>
                </a:solidFill>
                <a:cs typeface="Arial" pitchFamily="34" charset="0"/>
              </a:rPr>
              <a:t> </a:t>
            </a:r>
            <a:r>
              <a:rPr lang="en-US" sz="1100" b="1" dirty="0" smtClean="0">
                <a:solidFill>
                  <a:srgbClr val="4D4F53"/>
                </a:solidFill>
                <a:cs typeface="Arial" pitchFamily="34" charset="0"/>
              </a:rPr>
              <a:t>Performance</a:t>
            </a:r>
            <a:r>
              <a:rPr lang="en-US" sz="1100" dirty="0" smtClean="0">
                <a:solidFill>
                  <a:srgbClr val="4D4F53"/>
                </a:solidFill>
                <a:cs typeface="Arial" pitchFamily="34" charset="0"/>
              </a:rPr>
              <a:t> Test Framework &amp; Reusable Assets</a:t>
            </a:r>
          </a:p>
          <a:p>
            <a:pPr marL="182880" indent="-182880" algn="just">
              <a:lnSpc>
                <a:spcPct val="150000"/>
              </a:lnSpc>
              <a:buClr>
                <a:srgbClr val="4D4F53"/>
              </a:buClr>
              <a:buFont typeface="Wingdings" pitchFamily="2" charset="2"/>
              <a:buChar char="§"/>
            </a:pPr>
            <a:r>
              <a:rPr lang="en-US" sz="1100" dirty="0" smtClean="0">
                <a:solidFill>
                  <a:srgbClr val="4D4F53"/>
                </a:solidFill>
                <a:cs typeface="Arial" pitchFamily="34" charset="0"/>
              </a:rPr>
              <a:t>Developed Utility for </a:t>
            </a:r>
            <a:r>
              <a:rPr lang="en-US" sz="1100" b="1" dirty="0" smtClean="0">
                <a:solidFill>
                  <a:srgbClr val="4D4F53"/>
                </a:solidFill>
                <a:cs typeface="Arial" pitchFamily="34" charset="0"/>
              </a:rPr>
              <a:t>SFDC –  HP ALM - SAF integration</a:t>
            </a:r>
          </a:p>
          <a:p>
            <a:pPr marL="182880" indent="-182880" algn="just">
              <a:spcBef>
                <a:spcPts val="300"/>
              </a:spcBef>
              <a:spcAft>
                <a:spcPts val="300"/>
              </a:spcAft>
              <a:buClr>
                <a:srgbClr val="4D4F53"/>
              </a:buClr>
              <a:buFont typeface="Wingdings" pitchFamily="2" charset="2"/>
              <a:buChar char="§"/>
            </a:pPr>
            <a:r>
              <a:rPr lang="en-US" sz="1100" dirty="0" smtClean="0">
                <a:solidFill>
                  <a:srgbClr val="4D4F53"/>
                </a:solidFill>
                <a:cs typeface="Arial" pitchFamily="34" charset="0"/>
              </a:rPr>
              <a:t>In-house </a:t>
            </a:r>
            <a:r>
              <a:rPr lang="en-US" sz="1100" b="1" dirty="0">
                <a:solidFill>
                  <a:srgbClr val="4D4F53"/>
                </a:solidFill>
                <a:cs typeface="Arial" pitchFamily="34" charset="0"/>
              </a:rPr>
              <a:t>SFDC Test Automation Framework </a:t>
            </a:r>
            <a:r>
              <a:rPr lang="en-US" sz="1100" dirty="0">
                <a:solidFill>
                  <a:srgbClr val="4D4F53"/>
                </a:solidFill>
                <a:cs typeface="Arial" pitchFamily="34" charset="0"/>
              </a:rPr>
              <a:t>built on our highly effective </a:t>
            </a:r>
            <a:r>
              <a:rPr lang="en-US" sz="1100" dirty="0" smtClean="0">
                <a:solidFill>
                  <a:srgbClr val="4D4F53"/>
                </a:solidFill>
                <a:cs typeface="Arial" pitchFamily="34" charset="0"/>
              </a:rPr>
              <a:t>SAFE </a:t>
            </a:r>
            <a:r>
              <a:rPr lang="en-US" sz="1100" dirty="0">
                <a:solidFill>
                  <a:srgbClr val="4D4F53"/>
                </a:solidFill>
                <a:cs typeface="Arial" pitchFamily="34" charset="0"/>
              </a:rPr>
              <a:t>Framework which is actively being used across multiple </a:t>
            </a:r>
            <a:r>
              <a:rPr lang="en-US" sz="1100" dirty="0" smtClean="0">
                <a:solidFill>
                  <a:srgbClr val="4D4F53"/>
                </a:solidFill>
                <a:cs typeface="Arial" pitchFamily="34" charset="0"/>
              </a:rPr>
              <a:t>customer </a:t>
            </a:r>
            <a:r>
              <a:rPr lang="en-US" sz="1100" dirty="0">
                <a:solidFill>
                  <a:srgbClr val="4D4F53"/>
                </a:solidFill>
                <a:cs typeface="Arial" pitchFamily="34" charset="0"/>
              </a:rPr>
              <a:t>projects </a:t>
            </a:r>
          </a:p>
          <a:p>
            <a:pPr marL="182880" indent="-182880">
              <a:buClr>
                <a:srgbClr val="4D4F53"/>
              </a:buClr>
              <a:buFont typeface="Wingdings" pitchFamily="2" charset="2"/>
              <a:buChar char="§"/>
            </a:pPr>
            <a:endParaRPr lang="en-US" sz="1100" b="1" dirty="0">
              <a:solidFill>
                <a:srgbClr val="4D4F53"/>
              </a:solidFill>
              <a:cs typeface="Arial" pitchFamily="34" charset="0"/>
            </a:endParaRPr>
          </a:p>
        </p:txBody>
      </p:sp>
      <p:sp>
        <p:nvSpPr>
          <p:cNvPr id="35" name="Rectangle 34"/>
          <p:cNvSpPr/>
          <p:nvPr/>
        </p:nvSpPr>
        <p:spPr>
          <a:xfrm>
            <a:off x="139700" y="3572016"/>
            <a:ext cx="5631816" cy="2616101"/>
          </a:xfrm>
          <a:prstGeom prst="rect">
            <a:avLst/>
          </a:prstGeom>
        </p:spPr>
        <p:txBody>
          <a:bodyPr wrap="square">
            <a:spAutoFit/>
          </a:bodyPr>
          <a:lstStyle/>
          <a:p>
            <a:pPr marL="182880" indent="-182880" algn="just">
              <a:buClr>
                <a:srgbClr val="4D4F53"/>
              </a:buClr>
              <a:buFont typeface="Wingdings" pitchFamily="2" charset="2"/>
              <a:buChar char="§"/>
            </a:pPr>
            <a:r>
              <a:rPr lang="en-US" sz="1200" dirty="0">
                <a:solidFill>
                  <a:srgbClr val="4D4F53"/>
                </a:solidFill>
              </a:rPr>
              <a:t>With the </a:t>
            </a:r>
            <a:r>
              <a:rPr lang="en-US" sz="1200" b="1" u="sng" dirty="0">
                <a:solidFill>
                  <a:srgbClr val="4D4F53"/>
                </a:solidFill>
              </a:rPr>
              <a:t>acquisition of Magnet 360</a:t>
            </a:r>
            <a:r>
              <a:rPr lang="en-US" sz="1200" dirty="0">
                <a:solidFill>
                  <a:srgbClr val="4D4F53"/>
                </a:solidFill>
              </a:rPr>
              <a:t>, Mindtree adds more than </a:t>
            </a:r>
            <a:r>
              <a:rPr lang="en-US" sz="1200" b="1" dirty="0">
                <a:solidFill>
                  <a:srgbClr val="4D4F53"/>
                </a:solidFill>
              </a:rPr>
              <a:t>100 certified Salesforce </a:t>
            </a:r>
            <a:r>
              <a:rPr lang="en-US" sz="1200" b="1" dirty="0" smtClean="0">
                <a:solidFill>
                  <a:srgbClr val="4D4F53"/>
                </a:solidFill>
              </a:rPr>
              <a:t>experts</a:t>
            </a:r>
            <a:endParaRPr lang="en-US" sz="1200" b="1" dirty="0" smtClean="0">
              <a:solidFill>
                <a:srgbClr val="4D4F53"/>
              </a:solidFill>
              <a:cs typeface="Arial" pitchFamily="34" charset="0"/>
            </a:endParaRPr>
          </a:p>
          <a:p>
            <a:pPr marL="182880" indent="-182880" algn="just">
              <a:lnSpc>
                <a:spcPct val="150000"/>
              </a:lnSpc>
              <a:buClr>
                <a:srgbClr val="4D4F53"/>
              </a:buClr>
              <a:buFont typeface="Wingdings" pitchFamily="2" charset="2"/>
              <a:buChar char="§"/>
            </a:pPr>
            <a:r>
              <a:rPr lang="en-US" sz="1200" b="1" dirty="0" smtClean="0">
                <a:solidFill>
                  <a:srgbClr val="4D4F53"/>
                </a:solidFill>
                <a:cs typeface="Arial" pitchFamily="34" charset="0"/>
              </a:rPr>
              <a:t>250+ Mindtree </a:t>
            </a:r>
            <a:r>
              <a:rPr lang="en-US" sz="1200" dirty="0" smtClean="0">
                <a:solidFill>
                  <a:srgbClr val="4D4F53"/>
                </a:solidFill>
                <a:cs typeface="Arial" pitchFamily="34" charset="0"/>
              </a:rPr>
              <a:t>Minds (SFDC Consultants)</a:t>
            </a:r>
          </a:p>
          <a:p>
            <a:pPr marL="182880" indent="-182880" algn="just">
              <a:lnSpc>
                <a:spcPct val="150000"/>
              </a:lnSpc>
              <a:buClr>
                <a:srgbClr val="4D4F53"/>
              </a:buClr>
              <a:buFont typeface="Wingdings" pitchFamily="2" charset="2"/>
              <a:buChar char="§"/>
            </a:pPr>
            <a:r>
              <a:rPr lang="en-US" sz="1200" dirty="0" smtClean="0">
                <a:solidFill>
                  <a:srgbClr val="4D4F53"/>
                </a:solidFill>
                <a:cs typeface="Arial" pitchFamily="34" charset="0"/>
              </a:rPr>
              <a:t>4 Delivery Locations servicing </a:t>
            </a:r>
            <a:r>
              <a:rPr lang="en-US" sz="1200" b="1" dirty="0" smtClean="0">
                <a:solidFill>
                  <a:srgbClr val="4D4F53"/>
                </a:solidFill>
                <a:cs typeface="Arial" pitchFamily="34" charset="0"/>
              </a:rPr>
              <a:t>300+ Active </a:t>
            </a:r>
            <a:r>
              <a:rPr lang="en-US" sz="1200" dirty="0" smtClean="0">
                <a:solidFill>
                  <a:srgbClr val="4D4F53"/>
                </a:solidFill>
                <a:cs typeface="Arial" pitchFamily="34" charset="0"/>
              </a:rPr>
              <a:t>customers</a:t>
            </a:r>
          </a:p>
          <a:p>
            <a:pPr marL="182880" indent="-182880">
              <a:lnSpc>
                <a:spcPct val="150000"/>
              </a:lnSpc>
              <a:buClr>
                <a:srgbClr val="4D4F53"/>
              </a:buClr>
              <a:buFont typeface="Wingdings" pitchFamily="2" charset="2"/>
              <a:buChar char="§"/>
            </a:pPr>
            <a:r>
              <a:rPr lang="en-US" sz="1200" dirty="0" smtClean="0">
                <a:solidFill>
                  <a:srgbClr val="4D4F53"/>
                </a:solidFill>
                <a:cs typeface="Arial" pitchFamily="34" charset="0"/>
              </a:rPr>
              <a:t>360 degree relationship with salesforece.com - </a:t>
            </a:r>
            <a:r>
              <a:rPr lang="en-US" sz="1200" b="1" dirty="0"/>
              <a:t>Platinum Cloud </a:t>
            </a:r>
            <a:r>
              <a:rPr lang="en-US" sz="1200" dirty="0"/>
              <a:t>Alliance Partner</a:t>
            </a:r>
            <a:endParaRPr lang="en-US" sz="1200" dirty="0" smtClean="0">
              <a:solidFill>
                <a:srgbClr val="4D4F53"/>
              </a:solidFill>
              <a:cs typeface="Arial" pitchFamily="34" charset="0"/>
            </a:endParaRPr>
          </a:p>
          <a:p>
            <a:pPr marL="182880" indent="-182880">
              <a:lnSpc>
                <a:spcPct val="150000"/>
              </a:lnSpc>
              <a:buClr>
                <a:srgbClr val="4D4F53"/>
              </a:buClr>
              <a:buFont typeface="Wingdings" pitchFamily="2" charset="2"/>
              <a:buChar char="§"/>
            </a:pPr>
            <a:r>
              <a:rPr lang="en-US" sz="1200" dirty="0" smtClean="0">
                <a:solidFill>
                  <a:srgbClr val="4D4F53"/>
                </a:solidFill>
                <a:cs typeface="Arial" pitchFamily="34" charset="0"/>
              </a:rPr>
              <a:t>Methodology for Business Process Excellence and Delivery Excellence</a:t>
            </a:r>
          </a:p>
          <a:p>
            <a:pPr marL="182880" indent="-182880" algn="just">
              <a:lnSpc>
                <a:spcPct val="150000"/>
              </a:lnSpc>
              <a:buClr>
                <a:srgbClr val="4D4F53"/>
              </a:buClr>
              <a:buFont typeface="Wingdings" pitchFamily="2" charset="2"/>
              <a:buChar char="§"/>
            </a:pPr>
            <a:r>
              <a:rPr lang="en-US" sz="1200" dirty="0" smtClean="0">
                <a:solidFill>
                  <a:srgbClr val="4D4F53"/>
                </a:solidFill>
                <a:cs typeface="Arial" pitchFamily="34" charset="0"/>
              </a:rPr>
              <a:t>Expert Team with Architects, Certified Developers, Business Analysts &amp; </a:t>
            </a:r>
            <a:r>
              <a:rPr lang="en-US" sz="1200" dirty="0">
                <a:solidFill>
                  <a:srgbClr val="4D4F53"/>
                </a:solidFill>
                <a:cs typeface="Arial" pitchFamily="34" charset="0"/>
              </a:rPr>
              <a:t>Certified Test </a:t>
            </a:r>
            <a:r>
              <a:rPr lang="en-US" sz="1200" dirty="0" smtClean="0">
                <a:solidFill>
                  <a:srgbClr val="4D4F53"/>
                </a:solidFill>
                <a:cs typeface="Arial" pitchFamily="34" charset="0"/>
              </a:rPr>
              <a:t>Consultants</a:t>
            </a:r>
            <a:endParaRPr lang="en-US" sz="1200" dirty="0">
              <a:solidFill>
                <a:srgbClr val="4D4F53"/>
              </a:solidFill>
              <a:cs typeface="Arial" pitchFamily="34" charset="0"/>
            </a:endParaRPr>
          </a:p>
          <a:p>
            <a:pPr marL="182880" indent="-182880">
              <a:buClr>
                <a:srgbClr val="4D4F53"/>
              </a:buClr>
              <a:buFont typeface="Wingdings" pitchFamily="2" charset="2"/>
              <a:buChar char="§"/>
            </a:pPr>
            <a:endParaRPr lang="en-US" sz="1400" dirty="0" smtClean="0">
              <a:solidFill>
                <a:srgbClr val="4D4F53"/>
              </a:solidFill>
              <a:cs typeface="Arial" pitchFamily="34" charset="0"/>
            </a:endParaRPr>
          </a:p>
        </p:txBody>
      </p:sp>
      <p:sp>
        <p:nvSpPr>
          <p:cNvPr id="36" name="Rectangle 35"/>
          <p:cNvSpPr/>
          <p:nvPr/>
        </p:nvSpPr>
        <p:spPr>
          <a:xfrm>
            <a:off x="6136340" y="3537365"/>
            <a:ext cx="5979460" cy="1754326"/>
          </a:xfrm>
          <a:prstGeom prst="rect">
            <a:avLst/>
          </a:prstGeom>
        </p:spPr>
        <p:txBody>
          <a:bodyPr wrap="square">
            <a:spAutoFit/>
          </a:bodyPr>
          <a:lstStyle/>
          <a:p>
            <a:pPr algn="just"/>
            <a:r>
              <a:rPr lang="en-US" sz="1200" b="1" dirty="0" smtClean="0">
                <a:solidFill>
                  <a:srgbClr val="4D4F53"/>
                </a:solidFill>
                <a:cs typeface="Arial" pitchFamily="34" charset="0"/>
              </a:rPr>
              <a:t>Automation Testing:  </a:t>
            </a:r>
            <a:r>
              <a:rPr lang="en-US" sz="1200" dirty="0" smtClean="0">
                <a:solidFill>
                  <a:srgbClr val="4D4F53"/>
                </a:solidFill>
                <a:cs typeface="Arial" pitchFamily="34" charset="0"/>
              </a:rPr>
              <a:t>HP Quick Test Professional | Selenium - Java | TOSCA |  Test Plant </a:t>
            </a:r>
            <a:r>
              <a:rPr lang="en-US" sz="1200" dirty="0">
                <a:solidFill>
                  <a:srgbClr val="4D4F53"/>
                </a:solidFill>
                <a:cs typeface="Arial" pitchFamily="34" charset="0"/>
              </a:rPr>
              <a:t>| </a:t>
            </a:r>
            <a:r>
              <a:rPr lang="en-US" sz="1200" dirty="0" smtClean="0">
                <a:solidFill>
                  <a:srgbClr val="4D4F53"/>
                </a:solidFill>
              </a:rPr>
              <a:t>Salesforce </a:t>
            </a:r>
            <a:r>
              <a:rPr lang="en-US" sz="1200" dirty="0">
                <a:solidFill>
                  <a:srgbClr val="4D4F53"/>
                </a:solidFill>
              </a:rPr>
              <a:t>Automation</a:t>
            </a:r>
            <a:endParaRPr lang="en-US" sz="1200" dirty="0" smtClean="0">
              <a:solidFill>
                <a:srgbClr val="4D4F53"/>
              </a:solidFill>
              <a:cs typeface="Arial" pitchFamily="34" charset="0"/>
            </a:endParaRPr>
          </a:p>
          <a:p>
            <a:pPr algn="just"/>
            <a:endParaRPr lang="en-US" sz="1200" b="1" dirty="0" smtClean="0">
              <a:solidFill>
                <a:srgbClr val="4D4F53"/>
              </a:solidFill>
              <a:cs typeface="Arial" pitchFamily="34" charset="0"/>
            </a:endParaRPr>
          </a:p>
          <a:p>
            <a:pPr algn="just"/>
            <a:r>
              <a:rPr lang="en-US" sz="1200" b="1" dirty="0" smtClean="0">
                <a:solidFill>
                  <a:srgbClr val="4D4F53"/>
                </a:solidFill>
                <a:cs typeface="Arial" pitchFamily="34" charset="0"/>
              </a:rPr>
              <a:t>Performance Testing : </a:t>
            </a:r>
            <a:r>
              <a:rPr lang="en-US" sz="1200" dirty="0" smtClean="0">
                <a:solidFill>
                  <a:srgbClr val="4D4F53"/>
                </a:solidFill>
                <a:cs typeface="Arial" pitchFamily="34" charset="0"/>
              </a:rPr>
              <a:t>HP Load Runner | HP Performance Centre | Rational Performance Tester | </a:t>
            </a:r>
            <a:r>
              <a:rPr lang="en-US" sz="1200" dirty="0" err="1" smtClean="0">
                <a:solidFill>
                  <a:srgbClr val="4D4F53"/>
                </a:solidFill>
                <a:cs typeface="Arial" pitchFamily="34" charset="0"/>
              </a:rPr>
              <a:t>OpenSTA</a:t>
            </a:r>
            <a:r>
              <a:rPr lang="en-US" sz="1200" dirty="0">
                <a:solidFill>
                  <a:srgbClr val="4D4F53"/>
                </a:solidFill>
                <a:cs typeface="Arial" pitchFamily="34" charset="0"/>
              </a:rPr>
              <a:t>  | </a:t>
            </a:r>
            <a:r>
              <a:rPr lang="en-US" sz="1200" dirty="0" err="1" smtClean="0">
                <a:solidFill>
                  <a:srgbClr val="4D4F53"/>
                </a:solidFill>
              </a:rPr>
              <a:t>Jmeter</a:t>
            </a:r>
            <a:r>
              <a:rPr lang="en-US" sz="1200" dirty="0" smtClean="0">
                <a:solidFill>
                  <a:srgbClr val="4D4F53"/>
                </a:solidFill>
              </a:rPr>
              <a:t> </a:t>
            </a:r>
            <a:r>
              <a:rPr lang="en-US" sz="1200" dirty="0" smtClean="0">
                <a:solidFill>
                  <a:srgbClr val="4D4F53"/>
                </a:solidFill>
                <a:cs typeface="Arial" pitchFamily="34" charset="0"/>
              </a:rPr>
              <a:t> </a:t>
            </a:r>
            <a:r>
              <a:rPr lang="en-US" sz="1200" dirty="0">
                <a:solidFill>
                  <a:srgbClr val="4D4F53"/>
                </a:solidFill>
                <a:cs typeface="Arial" pitchFamily="34" charset="0"/>
              </a:rPr>
              <a:t>| </a:t>
            </a:r>
            <a:r>
              <a:rPr lang="en-US" sz="1200" dirty="0" err="1" smtClean="0">
                <a:solidFill>
                  <a:srgbClr val="4D4F53"/>
                </a:solidFill>
              </a:rPr>
              <a:t>pWatch</a:t>
            </a:r>
            <a:r>
              <a:rPr lang="en-US" sz="1200" dirty="0" smtClean="0">
                <a:solidFill>
                  <a:srgbClr val="4D4F53"/>
                </a:solidFill>
              </a:rPr>
              <a:t>(Mindtree </a:t>
            </a:r>
            <a:r>
              <a:rPr lang="en-US" sz="1200" dirty="0">
                <a:solidFill>
                  <a:srgbClr val="4D4F53"/>
                </a:solidFill>
              </a:rPr>
              <a:t>Proprietary), </a:t>
            </a:r>
            <a:r>
              <a:rPr lang="en-US" sz="1200" dirty="0" smtClean="0">
                <a:solidFill>
                  <a:srgbClr val="4D4F53"/>
                </a:solidFill>
                <a:cs typeface="Arial" pitchFamily="34" charset="0"/>
              </a:rPr>
              <a:t>| </a:t>
            </a:r>
            <a:r>
              <a:rPr lang="en-US" sz="1200" dirty="0" err="1" smtClean="0">
                <a:solidFill>
                  <a:srgbClr val="4D4F53"/>
                </a:solidFill>
              </a:rPr>
              <a:t>MobiWatch</a:t>
            </a:r>
            <a:r>
              <a:rPr lang="en-US" sz="1200" dirty="0" smtClean="0">
                <a:solidFill>
                  <a:srgbClr val="4D4F53"/>
                </a:solidFill>
              </a:rPr>
              <a:t>(Mindtree </a:t>
            </a:r>
            <a:r>
              <a:rPr lang="en-US" sz="1200" dirty="0">
                <a:solidFill>
                  <a:srgbClr val="4D4F53"/>
                </a:solidFill>
              </a:rPr>
              <a:t>Proprietary</a:t>
            </a:r>
            <a:r>
              <a:rPr lang="en-US" sz="1200" dirty="0" smtClean="0">
                <a:solidFill>
                  <a:srgbClr val="4D4F53"/>
                </a:solidFill>
              </a:rPr>
              <a:t>)</a:t>
            </a:r>
            <a:endParaRPr lang="en-US" sz="1200" dirty="0" smtClean="0">
              <a:solidFill>
                <a:srgbClr val="4D4F53"/>
              </a:solidFill>
              <a:cs typeface="Arial" pitchFamily="34" charset="0"/>
            </a:endParaRPr>
          </a:p>
          <a:p>
            <a:pPr algn="just"/>
            <a:endParaRPr lang="en-US" sz="1200" b="1" dirty="0" smtClean="0">
              <a:solidFill>
                <a:srgbClr val="4D4F53"/>
              </a:solidFill>
              <a:cs typeface="Arial" pitchFamily="34" charset="0"/>
            </a:endParaRPr>
          </a:p>
          <a:p>
            <a:pPr algn="just"/>
            <a:r>
              <a:rPr lang="en-US" sz="1200" b="1" dirty="0" smtClean="0">
                <a:solidFill>
                  <a:srgbClr val="4D4F53"/>
                </a:solidFill>
                <a:cs typeface="Arial" pitchFamily="34" charset="0"/>
              </a:rPr>
              <a:t>Defect / Test Management Tools : </a:t>
            </a:r>
            <a:r>
              <a:rPr lang="en-US" sz="1200" dirty="0" smtClean="0">
                <a:solidFill>
                  <a:srgbClr val="4D4F53"/>
                </a:solidFill>
                <a:cs typeface="Arial" pitchFamily="34" charset="0"/>
              </a:rPr>
              <a:t>Quality Center | ALM | Rational Quality Manager | JIRA |  Bugzilla | </a:t>
            </a:r>
            <a:r>
              <a:rPr lang="en-US" sz="1200" dirty="0" err="1" smtClean="0">
                <a:solidFill>
                  <a:srgbClr val="4D4F53"/>
                </a:solidFill>
              </a:rPr>
              <a:t>Testlink</a:t>
            </a:r>
            <a:endParaRPr lang="en-US" sz="1200" dirty="0">
              <a:solidFill>
                <a:srgbClr val="4D4F53"/>
              </a:solidFill>
            </a:endParaRPr>
          </a:p>
        </p:txBody>
      </p:sp>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54764" y="5335258"/>
            <a:ext cx="586275" cy="48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9"/>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284763" y="5343825"/>
            <a:ext cx="585277" cy="44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864174" y="5334181"/>
            <a:ext cx="681377" cy="481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0" name="Straight Connector 59"/>
          <p:cNvCxnSpPr/>
          <p:nvPr/>
        </p:nvCxnSpPr>
        <p:spPr>
          <a:xfrm flipH="1">
            <a:off x="5976383" y="744322"/>
            <a:ext cx="4225" cy="5303520"/>
          </a:xfrm>
          <a:prstGeom prst="line">
            <a:avLst/>
          </a:prstGeom>
          <a:ln>
            <a:solidFill>
              <a:srgbClr val="4D4F53"/>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61471" y="3205438"/>
            <a:ext cx="11890830" cy="18601"/>
          </a:xfrm>
          <a:prstGeom prst="line">
            <a:avLst/>
          </a:prstGeom>
          <a:ln>
            <a:solidFill>
              <a:srgbClr val="4D4F53"/>
            </a:solidFill>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6"/>
          <a:stretch>
            <a:fillRect/>
          </a:stretch>
        </p:blipFill>
        <p:spPr>
          <a:xfrm>
            <a:off x="11049237" y="1479755"/>
            <a:ext cx="649926" cy="617016"/>
          </a:xfrm>
          <a:prstGeom prst="rect">
            <a:avLst/>
          </a:prstGeom>
          <a:ln>
            <a:solidFill>
              <a:srgbClr val="000000"/>
            </a:solidFill>
          </a:ln>
        </p:spPr>
      </p:pic>
      <p:pic>
        <p:nvPicPr>
          <p:cNvPr id="66" name="Picture 6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67859" y="2352367"/>
            <a:ext cx="1111722" cy="612090"/>
          </a:xfrm>
          <a:prstGeom prst="rect">
            <a:avLst/>
          </a:prstGeom>
          <a:ln>
            <a:solidFill>
              <a:schemeClr val="accent1">
                <a:lumMod val="75000"/>
              </a:schemeClr>
            </a:solidFill>
          </a:ln>
        </p:spPr>
      </p:pic>
      <p:pic>
        <p:nvPicPr>
          <p:cNvPr id="68" name="Picture 6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99736" y="1932701"/>
            <a:ext cx="919941" cy="577604"/>
          </a:xfrm>
          <a:prstGeom prst="rect">
            <a:avLst/>
          </a:prstGeom>
          <a:ln>
            <a:solidFill>
              <a:schemeClr val="accent1">
                <a:lumMod val="75000"/>
              </a:schemeClr>
            </a:solidFill>
          </a:ln>
        </p:spPr>
      </p:pic>
      <p:pic>
        <p:nvPicPr>
          <p:cNvPr id="69" name="Picture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92002" y="1165398"/>
            <a:ext cx="734366" cy="619843"/>
          </a:xfrm>
          <a:prstGeom prst="rect">
            <a:avLst/>
          </a:prstGeom>
          <a:ln>
            <a:solidFill>
              <a:srgbClr val="000000"/>
            </a:solidFill>
          </a:ln>
        </p:spPr>
      </p:pic>
      <p:pic>
        <p:nvPicPr>
          <p:cNvPr id="71" name="Picture 8" descr="http://upload.wikimedia.org/wikipedia/commons/thumb/2/20/Adidas_Logo.svg/562px-Adidas_Logo.sv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590280" y="2112575"/>
            <a:ext cx="944792" cy="488006"/>
          </a:xfrm>
          <a:prstGeom prst="rect">
            <a:avLst/>
          </a:prstGeom>
          <a:noFill/>
          <a:ln>
            <a:solidFill>
              <a:srgbClr val="000000"/>
            </a:solidFill>
          </a:ln>
          <a:extLst>
            <a:ext uri="{909E8E84-426E-40DD-AFC4-6F175D3DCCD1}">
              <a14:hiddenFill xmlns:a14="http://schemas.microsoft.com/office/drawing/2010/main">
                <a:solidFill>
                  <a:srgbClr val="FFFFFF"/>
                </a:solidFill>
              </a14:hiddenFill>
            </a:ext>
          </a:extLst>
        </p:spPr>
      </p:pic>
      <p:pic>
        <p:nvPicPr>
          <p:cNvPr id="76" name="Picture 7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51132" y="5343826"/>
            <a:ext cx="562315" cy="458595"/>
          </a:xfrm>
          <a:prstGeom prst="rect">
            <a:avLst/>
          </a:prstGeom>
        </p:spPr>
      </p:pic>
      <p:pic>
        <p:nvPicPr>
          <p:cNvPr id="77" name="Picture 7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346689" y="5343826"/>
            <a:ext cx="728982" cy="444322"/>
          </a:xfrm>
          <a:prstGeom prst="rect">
            <a:avLst/>
          </a:prstGeom>
        </p:spPr>
      </p:pic>
      <p:pic>
        <p:nvPicPr>
          <p:cNvPr id="8" name="Picture 7"/>
          <p:cNvPicPr>
            <a:picLocks noChangeAspect="1"/>
          </p:cNvPicPr>
          <p:nvPr/>
        </p:nvPicPr>
        <p:blipFill>
          <a:blip r:embed="rId13"/>
          <a:stretch>
            <a:fillRect/>
          </a:stretch>
        </p:blipFill>
        <p:spPr>
          <a:xfrm>
            <a:off x="11162480" y="5343825"/>
            <a:ext cx="664159" cy="458596"/>
          </a:xfrm>
          <a:prstGeom prst="rect">
            <a:avLst/>
          </a:prstGeom>
        </p:spPr>
      </p:pic>
      <p:sp>
        <p:nvSpPr>
          <p:cNvPr id="7" name="Slide Number Placeholder 6"/>
          <p:cNvSpPr>
            <a:spLocks noGrp="1"/>
          </p:cNvSpPr>
          <p:nvPr>
            <p:ph type="sldNum" sz="quarter" idx="4"/>
          </p:nvPr>
        </p:nvSpPr>
        <p:spPr/>
        <p:txBody>
          <a:bodyPr/>
          <a:lstStyle/>
          <a:p>
            <a:fld id="{7FE20F23-ECE5-46AA-9888-9B7D58C77937}" type="slidenum">
              <a:rPr lang="en-US" smtClean="0"/>
              <a:t>4</a:t>
            </a:fld>
            <a:endParaRPr lang="en-US" dirty="0"/>
          </a:p>
        </p:txBody>
      </p:sp>
      <p:pic>
        <p:nvPicPr>
          <p:cNvPr id="50" name="Picture 78" descr="unilever"/>
          <p:cNvPicPr>
            <a:picLocks noChangeAspect="1" noChangeArrowheads="1"/>
          </p:cNvPicPr>
          <p:nvPr/>
        </p:nvPicPr>
        <p:blipFill>
          <a:blip r:embed="rId14" cstate="print"/>
          <a:stretch>
            <a:fillRect/>
          </a:stretch>
        </p:blipFill>
        <p:spPr bwMode="auto">
          <a:xfrm>
            <a:off x="6286154" y="1751485"/>
            <a:ext cx="680703" cy="742584"/>
          </a:xfrm>
          <a:prstGeom prst="rect">
            <a:avLst/>
          </a:prstGeom>
          <a:noFill/>
          <a:ln>
            <a:noFill/>
          </a:ln>
        </p:spPr>
      </p:pic>
      <p:pic>
        <p:nvPicPr>
          <p:cNvPr id="51" name="Picture 26" descr="http://i0.wp.com/stuffled.com/wp-content/uploads/2014/07/Avis-Budget-Group-Logo-EPS-vector-image.png?resize=1020%2C680"/>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t="37402" b="36716"/>
          <a:stretch/>
        </p:blipFill>
        <p:spPr bwMode="auto">
          <a:xfrm>
            <a:off x="6816688" y="2701240"/>
            <a:ext cx="2016184" cy="399244"/>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473120" y="891440"/>
            <a:ext cx="1333797" cy="1117683"/>
          </a:xfrm>
          <a:prstGeom prst="rect">
            <a:avLst/>
          </a:prstGeom>
        </p:spPr>
      </p:pic>
      <p:pic>
        <p:nvPicPr>
          <p:cNvPr id="73" name="Picture 7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33571" y="1174536"/>
            <a:ext cx="1524000" cy="419100"/>
          </a:xfrm>
          <a:prstGeom prst="rect">
            <a:avLst/>
          </a:prstGeom>
        </p:spPr>
      </p:pic>
      <p:pic>
        <p:nvPicPr>
          <p:cNvPr id="75" name="Picture 7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650059" y="5334181"/>
            <a:ext cx="957664" cy="468240"/>
          </a:xfrm>
          <a:prstGeom prst="rect">
            <a:avLst/>
          </a:prstGeom>
        </p:spPr>
      </p:pic>
      <p:pic>
        <p:nvPicPr>
          <p:cNvPr id="37" name="Picture 36"/>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544992" y="3202602"/>
            <a:ext cx="1393263" cy="381280"/>
          </a:xfrm>
          <a:prstGeom prst="rect">
            <a:avLst/>
          </a:prstGeom>
          <a:noFill/>
          <a:ln>
            <a:noFill/>
          </a:ln>
        </p:spPr>
      </p:pic>
    </p:spTree>
    <p:extLst>
      <p:ext uri="{BB962C8B-B14F-4D97-AF65-F5344CB8AC3E}">
        <p14:creationId xmlns:p14="http://schemas.microsoft.com/office/powerpoint/2010/main" val="1146030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5638800" y="1354495"/>
            <a:ext cx="2525486" cy="1606418"/>
          </a:xfrm>
          <a:prstGeom prst="rect">
            <a:avLst/>
          </a:prstGeom>
          <a:solidFill>
            <a:schemeClr val="bg1"/>
          </a:solidFill>
          <a:ln w="3175">
            <a:solidFill>
              <a:srgbClr val="8300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lvl="0" indent="-171450">
              <a:spcBef>
                <a:spcPts val="300"/>
              </a:spcBef>
              <a:buClr>
                <a:schemeClr val="tx1"/>
              </a:buClr>
              <a:buFont typeface="Wingdings" panose="05000000000000000000" pitchFamily="2" charset="2"/>
              <a:buChar char="§"/>
            </a:pPr>
            <a:r>
              <a:rPr lang="en-US" sz="1200" dirty="0">
                <a:solidFill>
                  <a:schemeClr val="tx1">
                    <a:lumMod val="50000"/>
                  </a:schemeClr>
                </a:solidFill>
                <a:latin typeface="Arial" panose="020B0604020202020204" pitchFamily="34" charset="0"/>
                <a:cs typeface="Arial" panose="020B0604020202020204" pitchFamily="34" charset="0"/>
              </a:rPr>
              <a:t>Implementation Strategy</a:t>
            </a:r>
          </a:p>
          <a:p>
            <a:pPr marL="171450" lvl="0" indent="-171450">
              <a:spcBef>
                <a:spcPts val="300"/>
              </a:spcBef>
              <a:buClr>
                <a:schemeClr val="tx1"/>
              </a:buClr>
              <a:buFont typeface="Wingdings" panose="05000000000000000000" pitchFamily="2" charset="2"/>
              <a:buChar char="§"/>
            </a:pPr>
            <a:r>
              <a:rPr lang="en-US" sz="1200" dirty="0">
                <a:solidFill>
                  <a:schemeClr val="tx1">
                    <a:lumMod val="50000"/>
                  </a:schemeClr>
                </a:solidFill>
                <a:latin typeface="Arial" panose="020B0604020202020204" pitchFamily="34" charset="0"/>
                <a:cs typeface="Arial" panose="020B0604020202020204" pitchFamily="34" charset="0"/>
              </a:rPr>
              <a:t>Test Process Maturity Assessment</a:t>
            </a:r>
          </a:p>
          <a:p>
            <a:pPr marL="171450" lvl="0" indent="-171450">
              <a:spcBef>
                <a:spcPts val="300"/>
              </a:spcBef>
              <a:buClr>
                <a:schemeClr val="tx1"/>
              </a:buClr>
              <a:buFont typeface="Wingdings" panose="05000000000000000000" pitchFamily="2" charset="2"/>
              <a:buChar char="§"/>
            </a:pPr>
            <a:r>
              <a:rPr lang="en-US" sz="1200" dirty="0">
                <a:solidFill>
                  <a:schemeClr val="tx1">
                    <a:lumMod val="50000"/>
                  </a:schemeClr>
                </a:solidFill>
                <a:latin typeface="Arial" panose="020B0604020202020204" pitchFamily="34" charset="0"/>
                <a:cs typeface="Arial" panose="020B0604020202020204" pitchFamily="34" charset="0"/>
              </a:rPr>
              <a:t>ERP &amp; CRM TCoE Setup </a:t>
            </a:r>
          </a:p>
        </p:txBody>
      </p:sp>
      <p:sp>
        <p:nvSpPr>
          <p:cNvPr id="2" name="Title 1"/>
          <p:cNvSpPr>
            <a:spLocks noGrp="1"/>
          </p:cNvSpPr>
          <p:nvPr>
            <p:ph type="title"/>
          </p:nvPr>
        </p:nvSpPr>
        <p:spPr>
          <a:xfrm>
            <a:off x="290286" y="356703"/>
            <a:ext cx="10972800" cy="639762"/>
          </a:xfrm>
        </p:spPr>
        <p:txBody>
          <a:bodyPr>
            <a:noAutofit/>
          </a:bodyPr>
          <a:lstStyle/>
          <a:p>
            <a:pPr marL="132160" defTabSz="685800"/>
            <a:r>
              <a:rPr lang="en-US" dirty="0"/>
              <a:t>Salesforce </a:t>
            </a:r>
            <a:r>
              <a:rPr lang="en-US" dirty="0" smtClean="0"/>
              <a:t>QA Service </a:t>
            </a:r>
            <a:r>
              <a:rPr lang="en-US" dirty="0"/>
              <a:t>Offerings</a:t>
            </a:r>
            <a:br>
              <a:rPr lang="en-US" dirty="0"/>
            </a:br>
            <a:endParaRPr lang="en-US" dirty="0"/>
          </a:p>
        </p:txBody>
      </p:sp>
      <p:sp>
        <p:nvSpPr>
          <p:cNvPr id="3" name="Slide Number Placeholder 2"/>
          <p:cNvSpPr>
            <a:spLocks noGrp="1"/>
          </p:cNvSpPr>
          <p:nvPr>
            <p:ph type="sldNum" sz="quarter" idx="4"/>
          </p:nvPr>
        </p:nvSpPr>
        <p:spPr/>
        <p:txBody>
          <a:bodyPr/>
          <a:lstStyle/>
          <a:p>
            <a:fld id="{7FE20F23-ECE5-46AA-9888-9B7D58C77937}" type="slidenum">
              <a:rPr lang="en-US" smtClean="0"/>
              <a:t>5</a:t>
            </a:fld>
            <a:endParaRPr lang="en-US"/>
          </a:p>
        </p:txBody>
      </p:sp>
      <p:grpSp>
        <p:nvGrpSpPr>
          <p:cNvPr id="24" name="Group 23"/>
          <p:cNvGrpSpPr/>
          <p:nvPr/>
        </p:nvGrpSpPr>
        <p:grpSpPr>
          <a:xfrm>
            <a:off x="192438" y="1251854"/>
            <a:ext cx="4183619" cy="3483430"/>
            <a:chOff x="2195514" y="1341438"/>
            <a:chExt cx="4824411" cy="4462462"/>
          </a:xfrm>
        </p:grpSpPr>
        <p:sp>
          <p:nvSpPr>
            <p:cNvPr id="25" name="Oval 4"/>
            <p:cNvSpPr>
              <a:spLocks noChangeArrowheads="1"/>
            </p:cNvSpPr>
            <p:nvPr/>
          </p:nvSpPr>
          <p:spPr bwMode="auto">
            <a:xfrm>
              <a:off x="2771775" y="1844675"/>
              <a:ext cx="3743325" cy="3743325"/>
            </a:xfrm>
            <a:prstGeom prst="ellipse">
              <a:avLst/>
            </a:prstGeom>
            <a:noFill/>
            <a:ln w="127000">
              <a:solidFill>
                <a:schemeClr val="bg2"/>
              </a:solidFill>
              <a:round/>
              <a:headEnd/>
              <a:tailEnd/>
            </a:ln>
          </p:spPr>
          <p:txBody>
            <a:bodyPr wrap="none" anchor="ctr"/>
            <a:lstStyle/>
            <a:p>
              <a:endParaRPr lang="en-US" sz="825">
                <a:solidFill>
                  <a:srgbClr val="4D4F53"/>
                </a:solidFill>
              </a:endParaRPr>
            </a:p>
          </p:txBody>
        </p:sp>
        <p:sp>
          <p:nvSpPr>
            <p:cNvPr id="26" name="Oval 30"/>
            <p:cNvSpPr>
              <a:spLocks noChangeArrowheads="1"/>
            </p:cNvSpPr>
            <p:nvPr/>
          </p:nvSpPr>
          <p:spPr bwMode="auto">
            <a:xfrm>
              <a:off x="3995738" y="1341438"/>
              <a:ext cx="1295400" cy="1295400"/>
            </a:xfrm>
            <a:prstGeom prst="ellipse">
              <a:avLst/>
            </a:prstGeom>
            <a:solidFill>
              <a:srgbClr val="C7D28A"/>
            </a:solidFill>
            <a:ln w="63500">
              <a:solidFill>
                <a:srgbClr val="C7D28A"/>
              </a:solidFill>
              <a:round/>
              <a:headEnd/>
              <a:tailEnd/>
            </a:ln>
          </p:spPr>
          <p:txBody>
            <a:bodyPr wrap="none" anchor="ctr"/>
            <a:lstStyle/>
            <a:p>
              <a:pPr algn="ctr"/>
              <a:r>
                <a:rPr lang="en-US" sz="1000" b="1" dirty="0">
                  <a:solidFill>
                    <a:schemeClr val="tx1">
                      <a:lumMod val="50000"/>
                    </a:schemeClr>
                  </a:solidFill>
                </a:rPr>
                <a:t>Sales Cloud</a:t>
              </a:r>
              <a:br>
                <a:rPr lang="en-US" sz="1000" b="1" dirty="0">
                  <a:solidFill>
                    <a:schemeClr val="tx1">
                      <a:lumMod val="50000"/>
                    </a:schemeClr>
                  </a:solidFill>
                </a:rPr>
              </a:br>
              <a:r>
                <a:rPr lang="en-US" sz="1000" b="1" dirty="0">
                  <a:solidFill>
                    <a:schemeClr val="tx1">
                      <a:lumMod val="50000"/>
                    </a:schemeClr>
                  </a:solidFill>
                </a:rPr>
                <a:t>Testing</a:t>
              </a:r>
            </a:p>
          </p:txBody>
        </p:sp>
        <p:sp>
          <p:nvSpPr>
            <p:cNvPr id="27" name="Oval 32"/>
            <p:cNvSpPr>
              <a:spLocks noChangeArrowheads="1"/>
            </p:cNvSpPr>
            <p:nvPr/>
          </p:nvSpPr>
          <p:spPr bwMode="auto">
            <a:xfrm>
              <a:off x="5724525" y="2636838"/>
              <a:ext cx="1295400" cy="1295400"/>
            </a:xfrm>
            <a:prstGeom prst="ellipse">
              <a:avLst/>
            </a:prstGeom>
            <a:solidFill>
              <a:srgbClr val="C7D28A"/>
            </a:solidFill>
            <a:ln w="63500" algn="ctr">
              <a:solidFill>
                <a:srgbClr val="C7D28A"/>
              </a:solidFill>
              <a:round/>
              <a:headEnd/>
              <a:tailEnd/>
            </a:ln>
          </p:spPr>
          <p:txBody>
            <a:bodyPr wrap="none" anchor="ctr"/>
            <a:lstStyle/>
            <a:p>
              <a:pPr algn="ctr"/>
              <a:r>
                <a:rPr lang="en-US" sz="1000" b="1" dirty="0">
                  <a:solidFill>
                    <a:schemeClr val="tx1">
                      <a:lumMod val="50000"/>
                    </a:schemeClr>
                  </a:solidFill>
                </a:rPr>
                <a:t>Marketing</a:t>
              </a:r>
              <a:br>
                <a:rPr lang="en-US" sz="1000" b="1" dirty="0">
                  <a:solidFill>
                    <a:schemeClr val="tx1">
                      <a:lumMod val="50000"/>
                    </a:schemeClr>
                  </a:solidFill>
                </a:rPr>
              </a:br>
              <a:r>
                <a:rPr lang="en-US" sz="1000" b="1" dirty="0">
                  <a:solidFill>
                    <a:schemeClr val="tx1">
                      <a:lumMod val="50000"/>
                    </a:schemeClr>
                  </a:solidFill>
                </a:rPr>
                <a:t>Cloud</a:t>
              </a:r>
              <a:br>
                <a:rPr lang="en-US" sz="1000" b="1" dirty="0">
                  <a:solidFill>
                    <a:schemeClr val="tx1">
                      <a:lumMod val="50000"/>
                    </a:schemeClr>
                  </a:solidFill>
                </a:rPr>
              </a:br>
              <a:r>
                <a:rPr lang="en-US" sz="1000" b="1" dirty="0">
                  <a:solidFill>
                    <a:schemeClr val="tx1">
                      <a:lumMod val="50000"/>
                    </a:schemeClr>
                  </a:solidFill>
                </a:rPr>
                <a:t>Testing</a:t>
              </a:r>
            </a:p>
          </p:txBody>
        </p:sp>
        <p:sp>
          <p:nvSpPr>
            <p:cNvPr id="28" name="Oval 33"/>
            <p:cNvSpPr>
              <a:spLocks noChangeArrowheads="1"/>
            </p:cNvSpPr>
            <p:nvPr/>
          </p:nvSpPr>
          <p:spPr bwMode="auto">
            <a:xfrm>
              <a:off x="2195514" y="2636838"/>
              <a:ext cx="1295400" cy="1295400"/>
            </a:xfrm>
            <a:prstGeom prst="ellipse">
              <a:avLst/>
            </a:prstGeom>
            <a:solidFill>
              <a:srgbClr val="C7D28A"/>
            </a:solidFill>
            <a:ln w="63500" algn="ctr">
              <a:solidFill>
                <a:srgbClr val="C7D28A"/>
              </a:solidFill>
              <a:round/>
              <a:headEnd/>
              <a:tailEnd/>
            </a:ln>
          </p:spPr>
          <p:txBody>
            <a:bodyPr wrap="none" anchor="ctr"/>
            <a:lstStyle/>
            <a:p>
              <a:pPr algn="ctr"/>
              <a:r>
                <a:rPr lang="en-US" sz="1000" b="1" dirty="0">
                  <a:solidFill>
                    <a:schemeClr val="tx1">
                      <a:lumMod val="50000"/>
                    </a:schemeClr>
                  </a:solidFill>
                </a:rPr>
                <a:t>Service Cloud</a:t>
              </a:r>
            </a:p>
            <a:p>
              <a:pPr algn="ctr"/>
              <a:r>
                <a:rPr lang="en-US" sz="1000" b="1" dirty="0" smtClean="0">
                  <a:solidFill>
                    <a:schemeClr val="tx1">
                      <a:lumMod val="50000"/>
                    </a:schemeClr>
                  </a:solidFill>
                </a:rPr>
                <a:t>Testing</a:t>
              </a:r>
              <a:endParaRPr lang="en-US" sz="675" b="1" dirty="0">
                <a:solidFill>
                  <a:schemeClr val="tx1">
                    <a:lumMod val="50000"/>
                  </a:schemeClr>
                </a:solidFill>
              </a:endParaRPr>
            </a:p>
          </p:txBody>
        </p:sp>
        <p:sp>
          <p:nvSpPr>
            <p:cNvPr id="29" name="Oval 34"/>
            <p:cNvSpPr>
              <a:spLocks noChangeArrowheads="1"/>
            </p:cNvSpPr>
            <p:nvPr/>
          </p:nvSpPr>
          <p:spPr bwMode="auto">
            <a:xfrm>
              <a:off x="2843213" y="4508500"/>
              <a:ext cx="1295400" cy="1295400"/>
            </a:xfrm>
            <a:prstGeom prst="ellipse">
              <a:avLst/>
            </a:prstGeom>
            <a:solidFill>
              <a:srgbClr val="C7D28A"/>
            </a:solidFill>
            <a:ln w="63500" algn="ctr">
              <a:solidFill>
                <a:srgbClr val="C7D28A"/>
              </a:solidFill>
              <a:round/>
              <a:headEnd/>
              <a:tailEnd/>
            </a:ln>
          </p:spPr>
          <p:txBody>
            <a:bodyPr wrap="none" anchor="ctr"/>
            <a:lstStyle/>
            <a:p>
              <a:pPr algn="ctr"/>
              <a:endParaRPr lang="en-US" sz="900" b="1" dirty="0" smtClean="0">
                <a:solidFill>
                  <a:schemeClr val="tx1">
                    <a:lumMod val="50000"/>
                  </a:schemeClr>
                </a:solidFill>
              </a:endParaRPr>
            </a:p>
            <a:p>
              <a:pPr algn="ctr"/>
              <a:r>
                <a:rPr lang="en-US" sz="900" b="1" dirty="0" smtClean="0">
                  <a:solidFill>
                    <a:schemeClr val="tx1">
                      <a:lumMod val="50000"/>
                    </a:schemeClr>
                  </a:solidFill>
                </a:rPr>
                <a:t>Community </a:t>
              </a:r>
              <a:r>
                <a:rPr lang="en-US" sz="900" b="1" dirty="0">
                  <a:solidFill>
                    <a:schemeClr val="tx1">
                      <a:lumMod val="50000"/>
                    </a:schemeClr>
                  </a:solidFill>
                </a:rPr>
                <a:t>Cloud</a:t>
              </a:r>
            </a:p>
            <a:p>
              <a:pPr algn="ctr"/>
              <a:r>
                <a:rPr lang="en-US" sz="900" b="1" dirty="0">
                  <a:solidFill>
                    <a:schemeClr val="tx1">
                      <a:lumMod val="50000"/>
                    </a:schemeClr>
                  </a:solidFill>
                </a:rPr>
                <a:t>Chatter Testing</a:t>
              </a:r>
              <a:br>
                <a:rPr lang="en-US" sz="900" b="1" dirty="0">
                  <a:solidFill>
                    <a:schemeClr val="tx1">
                      <a:lumMod val="50000"/>
                    </a:schemeClr>
                  </a:solidFill>
                </a:rPr>
              </a:br>
              <a:endParaRPr lang="en-US" sz="900" b="1" dirty="0">
                <a:solidFill>
                  <a:schemeClr val="tx1">
                    <a:lumMod val="50000"/>
                  </a:schemeClr>
                </a:solidFill>
              </a:endParaRPr>
            </a:p>
          </p:txBody>
        </p:sp>
        <p:sp>
          <p:nvSpPr>
            <p:cNvPr id="30" name="Oval 35"/>
            <p:cNvSpPr>
              <a:spLocks noChangeArrowheads="1"/>
            </p:cNvSpPr>
            <p:nvPr/>
          </p:nvSpPr>
          <p:spPr bwMode="auto">
            <a:xfrm>
              <a:off x="5219700" y="4508500"/>
              <a:ext cx="1295400" cy="1295400"/>
            </a:xfrm>
            <a:prstGeom prst="ellipse">
              <a:avLst/>
            </a:prstGeom>
            <a:solidFill>
              <a:srgbClr val="C7D28A"/>
            </a:solidFill>
            <a:ln w="63500" algn="ctr">
              <a:solidFill>
                <a:srgbClr val="C7D28A"/>
              </a:solidFill>
              <a:round/>
              <a:headEnd/>
              <a:tailEnd/>
            </a:ln>
          </p:spPr>
          <p:txBody>
            <a:bodyPr wrap="none" anchor="ctr"/>
            <a:lstStyle/>
            <a:p>
              <a:pPr algn="ctr"/>
              <a:r>
                <a:rPr lang="en-US" sz="1000" b="1" dirty="0">
                  <a:solidFill>
                    <a:schemeClr val="tx1">
                      <a:lumMod val="50000"/>
                    </a:schemeClr>
                  </a:solidFill>
                </a:rPr>
                <a:t>AppExchange </a:t>
              </a:r>
            </a:p>
            <a:p>
              <a:pPr algn="ctr"/>
              <a:r>
                <a:rPr lang="en-US" sz="1000" b="1" dirty="0">
                  <a:solidFill>
                    <a:schemeClr val="tx1">
                      <a:lumMod val="50000"/>
                    </a:schemeClr>
                  </a:solidFill>
                </a:rPr>
                <a:t>&amp;</a:t>
              </a:r>
            </a:p>
            <a:p>
              <a:pPr algn="ctr"/>
              <a:r>
                <a:rPr lang="en-US" sz="1000" b="1" dirty="0">
                  <a:solidFill>
                    <a:schemeClr val="tx1">
                      <a:lumMod val="50000"/>
                    </a:schemeClr>
                  </a:solidFill>
                </a:rPr>
                <a:t>Force.com</a:t>
              </a:r>
            </a:p>
            <a:p>
              <a:pPr algn="ctr"/>
              <a:r>
                <a:rPr lang="en-US" sz="1000" b="1" dirty="0">
                  <a:solidFill>
                    <a:schemeClr val="tx1">
                      <a:lumMod val="50000"/>
                    </a:schemeClr>
                  </a:solidFill>
                </a:rPr>
                <a:t>Platform Testing</a:t>
              </a:r>
            </a:p>
          </p:txBody>
        </p:sp>
        <p:sp>
          <p:nvSpPr>
            <p:cNvPr id="31" name="Oval 36"/>
            <p:cNvSpPr>
              <a:spLocks noChangeArrowheads="1"/>
            </p:cNvSpPr>
            <p:nvPr/>
          </p:nvSpPr>
          <p:spPr bwMode="auto">
            <a:xfrm>
              <a:off x="3995738" y="3070225"/>
              <a:ext cx="1295400" cy="1295400"/>
            </a:xfrm>
            <a:prstGeom prst="ellipse">
              <a:avLst/>
            </a:prstGeom>
            <a:solidFill>
              <a:srgbClr val="830051"/>
            </a:solidFill>
            <a:ln w="63500" algn="ctr">
              <a:solidFill>
                <a:srgbClr val="830051"/>
              </a:solidFill>
              <a:round/>
              <a:headEnd/>
              <a:tailEnd/>
            </a:ln>
          </p:spPr>
          <p:txBody>
            <a:bodyPr wrap="none" anchor="ctr"/>
            <a:lstStyle/>
            <a:p>
              <a:pPr algn="ctr"/>
              <a:r>
                <a:rPr lang="en-US" sz="1000" b="1" dirty="0">
                  <a:solidFill>
                    <a:schemeClr val="bg1"/>
                  </a:solidFill>
                </a:rPr>
                <a:t>SFDC </a:t>
              </a:r>
              <a:br>
                <a:rPr lang="en-US" sz="1000" b="1" dirty="0">
                  <a:solidFill>
                    <a:schemeClr val="bg1"/>
                  </a:solidFill>
                </a:rPr>
              </a:br>
              <a:r>
                <a:rPr lang="en-US" sz="1000" b="1" dirty="0">
                  <a:solidFill>
                    <a:schemeClr val="bg1"/>
                  </a:solidFill>
                </a:rPr>
                <a:t>Testing</a:t>
              </a:r>
              <a:br>
                <a:rPr lang="en-US" sz="1000" b="1" dirty="0">
                  <a:solidFill>
                    <a:schemeClr val="bg1"/>
                  </a:solidFill>
                </a:rPr>
              </a:br>
              <a:r>
                <a:rPr lang="en-US" sz="1000" b="1" dirty="0">
                  <a:solidFill>
                    <a:schemeClr val="bg1"/>
                  </a:solidFill>
                </a:rPr>
                <a:t>Services</a:t>
              </a:r>
            </a:p>
          </p:txBody>
        </p:sp>
      </p:grpSp>
      <p:sp>
        <p:nvSpPr>
          <p:cNvPr id="33" name="Pentagon 32"/>
          <p:cNvSpPr/>
          <p:nvPr/>
        </p:nvSpPr>
        <p:spPr>
          <a:xfrm>
            <a:off x="5638800" y="1218422"/>
            <a:ext cx="1828800" cy="272144"/>
          </a:xfrm>
          <a:prstGeom prst="homePlate">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Test Consulting</a:t>
            </a:r>
          </a:p>
        </p:txBody>
      </p:sp>
      <p:sp>
        <p:nvSpPr>
          <p:cNvPr id="35" name="Rectangle 34"/>
          <p:cNvSpPr/>
          <p:nvPr/>
        </p:nvSpPr>
        <p:spPr>
          <a:xfrm>
            <a:off x="8737600" y="1354495"/>
            <a:ext cx="2525486" cy="1606418"/>
          </a:xfrm>
          <a:prstGeom prst="rect">
            <a:avLst/>
          </a:prstGeom>
          <a:solidFill>
            <a:schemeClr val="bg1"/>
          </a:solidFill>
          <a:ln w="3175">
            <a:solidFill>
              <a:srgbClr val="8300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just">
              <a:spcBef>
                <a:spcPts val="300"/>
              </a:spcBef>
              <a:buClr>
                <a:schemeClr val="tx1"/>
              </a:buClr>
            </a:pPr>
            <a:endParaRPr lang="en-US" sz="900" dirty="0" smtClean="0">
              <a:solidFill>
                <a:schemeClr val="tx1">
                  <a:lumMod val="50000"/>
                </a:schemeClr>
              </a:solidFill>
              <a:latin typeface="Arial" panose="020B0604020202020204" pitchFamily="34" charset="0"/>
              <a:cs typeface="Arial" panose="020B0604020202020204" pitchFamily="34" charset="0"/>
            </a:endParaRPr>
          </a:p>
          <a:p>
            <a:pPr marL="171450" lvl="0" indent="-171450" algn="just">
              <a:spcBef>
                <a:spcPts val="300"/>
              </a:spcBef>
              <a:buClr>
                <a:schemeClr val="tx1"/>
              </a:buClr>
              <a:buFont typeface="Wingdings" panose="05000000000000000000" pitchFamily="2" charset="2"/>
              <a:buChar char="§"/>
            </a:pPr>
            <a:r>
              <a:rPr lang="en-US" sz="900" dirty="0" smtClean="0">
                <a:solidFill>
                  <a:schemeClr val="tx1">
                    <a:lumMod val="50000"/>
                  </a:schemeClr>
                </a:solidFill>
                <a:latin typeface="Arial" panose="020B0604020202020204" pitchFamily="34" charset="0"/>
                <a:cs typeface="Arial" panose="020B0604020202020204" pitchFamily="34" charset="0"/>
              </a:rPr>
              <a:t>Requirements </a:t>
            </a:r>
            <a:r>
              <a:rPr lang="en-US" sz="900" dirty="0">
                <a:solidFill>
                  <a:schemeClr val="tx1">
                    <a:lumMod val="50000"/>
                  </a:schemeClr>
                </a:solidFill>
                <a:latin typeface="Arial" panose="020B0604020202020204" pitchFamily="34" charset="0"/>
                <a:cs typeface="Arial" panose="020B0604020202020204" pitchFamily="34" charset="0"/>
              </a:rPr>
              <a:t>Ambiguity Testing</a:t>
            </a:r>
          </a:p>
          <a:p>
            <a:pPr marL="171450" lvl="0" indent="-171450">
              <a:spcBef>
                <a:spcPts val="300"/>
              </a:spcBef>
              <a:buClr>
                <a:schemeClr val="tx1"/>
              </a:buClr>
              <a:buFont typeface="Wingdings" panose="05000000000000000000" pitchFamily="2" charset="2"/>
              <a:buChar char="§"/>
            </a:pPr>
            <a:r>
              <a:rPr lang="en-US" sz="900" dirty="0">
                <a:solidFill>
                  <a:schemeClr val="tx1">
                    <a:lumMod val="50000"/>
                  </a:schemeClr>
                </a:solidFill>
                <a:latin typeface="Arial" panose="020B0604020202020204" pitchFamily="34" charset="0"/>
                <a:cs typeface="Arial" panose="020B0604020202020204" pitchFamily="34" charset="0"/>
              </a:rPr>
              <a:t>Functional Testing (System, Integration, Regression &amp; UAT Support)</a:t>
            </a:r>
          </a:p>
          <a:p>
            <a:pPr marL="171450" lvl="0" indent="-171450">
              <a:spcBef>
                <a:spcPts val="300"/>
              </a:spcBef>
              <a:buClr>
                <a:schemeClr val="tx1"/>
              </a:buClr>
              <a:buFont typeface="Wingdings" panose="05000000000000000000" pitchFamily="2" charset="2"/>
              <a:buChar char="§"/>
            </a:pPr>
            <a:r>
              <a:rPr lang="en-US" sz="900" dirty="0">
                <a:solidFill>
                  <a:schemeClr val="tx1">
                    <a:lumMod val="50000"/>
                  </a:schemeClr>
                </a:solidFill>
                <a:latin typeface="Arial" panose="020B0604020202020204" pitchFamily="34" charset="0"/>
                <a:cs typeface="Arial" panose="020B0604020202020204" pitchFamily="34" charset="0"/>
              </a:rPr>
              <a:t>Risk Based Testing</a:t>
            </a:r>
          </a:p>
          <a:p>
            <a:pPr marL="171450" indent="-171450">
              <a:spcBef>
                <a:spcPts val="300"/>
              </a:spcBef>
              <a:buClr>
                <a:schemeClr val="tx1"/>
              </a:buClr>
              <a:buFont typeface="Wingdings" panose="05000000000000000000" pitchFamily="2" charset="2"/>
              <a:buChar char="§"/>
            </a:pPr>
            <a:r>
              <a:rPr lang="en-US" sz="900" dirty="0" smtClean="0">
                <a:solidFill>
                  <a:schemeClr val="tx1">
                    <a:lumMod val="50000"/>
                  </a:schemeClr>
                </a:solidFill>
                <a:latin typeface="Arial" panose="020B0604020202020204" pitchFamily="34" charset="0"/>
                <a:cs typeface="Arial" panose="020B0604020202020204" pitchFamily="34" charset="0"/>
              </a:rPr>
              <a:t>New </a:t>
            </a:r>
            <a:r>
              <a:rPr lang="en-US" sz="900" dirty="0">
                <a:solidFill>
                  <a:schemeClr val="tx1">
                    <a:lumMod val="50000"/>
                  </a:schemeClr>
                </a:solidFill>
                <a:latin typeface="Arial" panose="020B0604020202020204" pitchFamily="34" charset="0"/>
                <a:cs typeface="Arial" panose="020B0604020202020204" pitchFamily="34" charset="0"/>
              </a:rPr>
              <a:t>implementation</a:t>
            </a:r>
          </a:p>
          <a:p>
            <a:pPr marL="171450" indent="-171450">
              <a:spcBef>
                <a:spcPts val="300"/>
              </a:spcBef>
              <a:buClr>
                <a:schemeClr val="tx1"/>
              </a:buClr>
              <a:buFont typeface="Wingdings" panose="05000000000000000000" pitchFamily="2" charset="2"/>
              <a:buChar char="§"/>
            </a:pPr>
            <a:r>
              <a:rPr lang="en-US" sz="900" dirty="0">
                <a:solidFill>
                  <a:schemeClr val="tx1">
                    <a:lumMod val="50000"/>
                  </a:schemeClr>
                </a:solidFill>
                <a:latin typeface="Arial" panose="020B0604020202020204" pitchFamily="34" charset="0"/>
                <a:cs typeface="Arial" panose="020B0604020202020204" pitchFamily="34" charset="0"/>
              </a:rPr>
              <a:t>Global </a:t>
            </a:r>
            <a:r>
              <a:rPr lang="en-US" sz="900" dirty="0" smtClean="0">
                <a:solidFill>
                  <a:schemeClr val="tx1">
                    <a:lumMod val="50000"/>
                  </a:schemeClr>
                </a:solidFill>
                <a:latin typeface="Arial" panose="020B0604020202020204" pitchFamily="34" charset="0"/>
                <a:cs typeface="Arial" panose="020B0604020202020204" pitchFamily="34" charset="0"/>
              </a:rPr>
              <a:t>Rollouts</a:t>
            </a:r>
          </a:p>
          <a:p>
            <a:pPr marL="171450" indent="-171450">
              <a:spcBef>
                <a:spcPts val="300"/>
              </a:spcBef>
              <a:buClr>
                <a:schemeClr val="tx1"/>
              </a:buClr>
              <a:buFont typeface="Wingdings" panose="05000000000000000000" pitchFamily="2" charset="2"/>
              <a:buChar char="§"/>
            </a:pPr>
            <a:r>
              <a:rPr lang="en-US" sz="900" kern="0" dirty="0">
                <a:solidFill>
                  <a:schemeClr val="tx1"/>
                </a:solidFill>
                <a:cs typeface="Arial" panose="020B0604020202020204" pitchFamily="34" charset="0"/>
              </a:rPr>
              <a:t>New support package implementations and localization</a:t>
            </a:r>
          </a:p>
          <a:p>
            <a:pPr marL="171450" indent="-171450">
              <a:spcBef>
                <a:spcPts val="300"/>
              </a:spcBef>
              <a:buClr>
                <a:schemeClr val="tx1"/>
              </a:buClr>
              <a:buFont typeface="Wingdings" panose="05000000000000000000" pitchFamily="2" charset="2"/>
              <a:buChar char="§"/>
            </a:pPr>
            <a:endParaRPr lang="en-US" sz="900" dirty="0">
              <a:solidFill>
                <a:schemeClr val="tx1"/>
              </a:solidFill>
              <a:latin typeface="Arial" panose="020B0604020202020204" pitchFamily="34" charset="0"/>
              <a:cs typeface="Arial" panose="020B0604020202020204" pitchFamily="34" charset="0"/>
            </a:endParaRPr>
          </a:p>
        </p:txBody>
      </p:sp>
      <p:sp>
        <p:nvSpPr>
          <p:cNvPr id="36" name="Pentagon 35"/>
          <p:cNvSpPr/>
          <p:nvPr/>
        </p:nvSpPr>
        <p:spPr>
          <a:xfrm>
            <a:off x="8737600" y="1218422"/>
            <a:ext cx="1828800" cy="272144"/>
          </a:xfrm>
          <a:prstGeom prst="homePlate">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Functional Testing</a:t>
            </a:r>
          </a:p>
        </p:txBody>
      </p:sp>
      <p:sp>
        <p:nvSpPr>
          <p:cNvPr id="37" name="Rectangle 36"/>
          <p:cNvSpPr/>
          <p:nvPr/>
        </p:nvSpPr>
        <p:spPr>
          <a:xfrm>
            <a:off x="5638800" y="3181724"/>
            <a:ext cx="2525486" cy="1673678"/>
          </a:xfrm>
          <a:prstGeom prst="rect">
            <a:avLst/>
          </a:prstGeom>
          <a:solidFill>
            <a:schemeClr val="bg1"/>
          </a:solidFill>
          <a:ln w="3175">
            <a:solidFill>
              <a:srgbClr val="8300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lvl="0" indent="-171450" algn="just">
              <a:spcBef>
                <a:spcPts val="300"/>
              </a:spcBef>
              <a:buClr>
                <a:schemeClr val="tx1"/>
              </a:buClr>
              <a:buFont typeface="Wingdings" panose="05000000000000000000" pitchFamily="2" charset="2"/>
              <a:buChar char="§"/>
            </a:pPr>
            <a:r>
              <a:rPr lang="en-US" sz="1000" dirty="0" smtClean="0">
                <a:solidFill>
                  <a:schemeClr val="tx1">
                    <a:lumMod val="50000"/>
                  </a:schemeClr>
                </a:solidFill>
                <a:latin typeface="Arial" panose="020B0604020202020204" pitchFamily="34" charset="0"/>
                <a:cs typeface="Arial" panose="020B0604020202020204" pitchFamily="34" charset="0"/>
              </a:rPr>
              <a:t>SFDC </a:t>
            </a:r>
            <a:r>
              <a:rPr lang="en-US" sz="1000" dirty="0">
                <a:solidFill>
                  <a:schemeClr val="tx1">
                    <a:lumMod val="50000"/>
                  </a:schemeClr>
                </a:solidFill>
                <a:latin typeface="Arial" panose="020B0604020202020204" pitchFamily="34" charset="0"/>
                <a:cs typeface="Arial" panose="020B0604020202020204" pitchFamily="34" charset="0"/>
              </a:rPr>
              <a:t>Mobile Automation</a:t>
            </a:r>
          </a:p>
          <a:p>
            <a:pPr marL="171450" lvl="0" indent="-171450" algn="just">
              <a:spcBef>
                <a:spcPts val="300"/>
              </a:spcBef>
              <a:buClr>
                <a:schemeClr val="tx1"/>
              </a:buClr>
              <a:buFont typeface="Wingdings" panose="05000000000000000000" pitchFamily="2" charset="2"/>
              <a:buChar char="§"/>
            </a:pPr>
            <a:r>
              <a:rPr lang="en-US" sz="1000" dirty="0">
                <a:solidFill>
                  <a:schemeClr val="tx1">
                    <a:lumMod val="50000"/>
                  </a:schemeClr>
                </a:solidFill>
                <a:latin typeface="Arial" panose="020B0604020202020204" pitchFamily="34" charset="0"/>
                <a:cs typeface="Arial" panose="020B0604020202020204" pitchFamily="34" charset="0"/>
              </a:rPr>
              <a:t>Tool Integration SFDC – HP ALM</a:t>
            </a:r>
          </a:p>
          <a:p>
            <a:pPr marL="171450" lvl="0" indent="-171450" algn="just">
              <a:spcBef>
                <a:spcPts val="300"/>
              </a:spcBef>
              <a:buClr>
                <a:schemeClr val="tx1"/>
              </a:buClr>
              <a:buFont typeface="Wingdings" panose="05000000000000000000" pitchFamily="2" charset="2"/>
              <a:buChar char="§"/>
            </a:pPr>
            <a:r>
              <a:rPr lang="en-US" sz="1000" dirty="0">
                <a:solidFill>
                  <a:schemeClr val="tx1">
                    <a:lumMod val="50000"/>
                  </a:schemeClr>
                </a:solidFill>
                <a:latin typeface="Arial" panose="020B0604020202020204" pitchFamily="34" charset="0"/>
                <a:cs typeface="Arial" panose="020B0604020202020204" pitchFamily="34" charset="0"/>
              </a:rPr>
              <a:t>Tool Integration </a:t>
            </a:r>
            <a:endParaRPr lang="en-US" sz="1000" dirty="0" smtClean="0">
              <a:solidFill>
                <a:schemeClr val="tx1">
                  <a:lumMod val="50000"/>
                </a:schemeClr>
              </a:solidFill>
              <a:latin typeface="Arial" panose="020B0604020202020204" pitchFamily="34" charset="0"/>
              <a:cs typeface="Arial" panose="020B0604020202020204" pitchFamily="34" charset="0"/>
            </a:endParaRPr>
          </a:p>
          <a:p>
            <a:pPr marL="171450" lvl="0" indent="-171450">
              <a:spcBef>
                <a:spcPts val="300"/>
              </a:spcBef>
              <a:buClr>
                <a:schemeClr val="tx1"/>
              </a:buClr>
              <a:buFont typeface="Wingdings" panose="05000000000000000000" pitchFamily="2" charset="2"/>
              <a:buChar char="§"/>
            </a:pPr>
            <a:r>
              <a:rPr lang="en-US" sz="1000" dirty="0" smtClean="0">
                <a:solidFill>
                  <a:schemeClr val="tx1">
                    <a:lumMod val="50000"/>
                  </a:schemeClr>
                </a:solidFill>
                <a:latin typeface="Arial" panose="020B0604020202020204" pitchFamily="34" charset="0"/>
                <a:cs typeface="Arial" panose="020B0604020202020204" pitchFamily="34" charset="0"/>
              </a:rPr>
              <a:t>Salesforce </a:t>
            </a:r>
            <a:r>
              <a:rPr lang="en-US" sz="1000" dirty="0">
                <a:solidFill>
                  <a:schemeClr val="tx1">
                    <a:lumMod val="50000"/>
                  </a:schemeClr>
                </a:solidFill>
                <a:latin typeface="Arial" panose="020B0604020202020204" pitchFamily="34" charset="0"/>
                <a:cs typeface="Arial" panose="020B0604020202020204" pitchFamily="34" charset="0"/>
              </a:rPr>
              <a:t>&amp; </a:t>
            </a:r>
            <a:r>
              <a:rPr lang="en-US" sz="1000" dirty="0" err="1">
                <a:solidFill>
                  <a:schemeClr val="tx1">
                    <a:lumMod val="50000"/>
                  </a:schemeClr>
                </a:solidFill>
                <a:latin typeface="Arial" panose="020B0604020202020204" pitchFamily="34" charset="0"/>
                <a:cs typeface="Arial" panose="020B0604020202020204" pitchFamily="34" charset="0"/>
              </a:rPr>
              <a:t>ServiceNow</a:t>
            </a:r>
            <a:r>
              <a:rPr lang="en-US" sz="1000" dirty="0">
                <a:solidFill>
                  <a:schemeClr val="tx1">
                    <a:lumMod val="50000"/>
                  </a:schemeClr>
                </a:solidFill>
                <a:latin typeface="Arial" panose="020B0604020202020204" pitchFamily="34" charset="0"/>
                <a:cs typeface="Arial" panose="020B0604020202020204" pitchFamily="34" charset="0"/>
              </a:rPr>
              <a:t> Automation Framework (Selenium Based)</a:t>
            </a:r>
          </a:p>
        </p:txBody>
      </p:sp>
      <p:sp>
        <p:nvSpPr>
          <p:cNvPr id="38" name="Pentagon 37"/>
          <p:cNvSpPr/>
          <p:nvPr/>
        </p:nvSpPr>
        <p:spPr>
          <a:xfrm>
            <a:off x="5638800" y="3045651"/>
            <a:ext cx="1828800" cy="259541"/>
          </a:xfrm>
          <a:prstGeom prst="homePlate">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Test Automation</a:t>
            </a:r>
          </a:p>
        </p:txBody>
      </p:sp>
      <p:sp>
        <p:nvSpPr>
          <p:cNvPr id="39" name="Rectangle 38"/>
          <p:cNvSpPr/>
          <p:nvPr/>
        </p:nvSpPr>
        <p:spPr>
          <a:xfrm>
            <a:off x="8737600" y="3195706"/>
            <a:ext cx="2525486" cy="1660343"/>
          </a:xfrm>
          <a:prstGeom prst="rect">
            <a:avLst/>
          </a:prstGeom>
          <a:solidFill>
            <a:schemeClr val="bg1"/>
          </a:solidFill>
          <a:ln w="3175">
            <a:solidFill>
              <a:srgbClr val="8300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lvl="0" indent="-171450">
              <a:spcBef>
                <a:spcPts val="300"/>
              </a:spcBef>
              <a:buClr>
                <a:schemeClr val="tx1"/>
              </a:buClr>
              <a:buFont typeface="Wingdings" panose="05000000000000000000" pitchFamily="2" charset="2"/>
              <a:buChar char="§"/>
            </a:pPr>
            <a:r>
              <a:rPr lang="en-US" sz="1100" dirty="0">
                <a:solidFill>
                  <a:schemeClr val="tx1">
                    <a:lumMod val="50000"/>
                  </a:schemeClr>
                </a:solidFill>
                <a:latin typeface="Arial" panose="020B0604020202020204" pitchFamily="34" charset="0"/>
                <a:cs typeface="Arial" panose="020B0604020202020204" pitchFamily="34" charset="0"/>
              </a:rPr>
              <a:t>Security (Roles) Testing</a:t>
            </a:r>
          </a:p>
          <a:p>
            <a:pPr marL="171450" lvl="0" indent="-171450">
              <a:spcBef>
                <a:spcPts val="300"/>
              </a:spcBef>
              <a:buClr>
                <a:schemeClr val="tx1"/>
              </a:buClr>
              <a:buFont typeface="Wingdings" panose="05000000000000000000" pitchFamily="2" charset="2"/>
              <a:buChar char="§"/>
            </a:pPr>
            <a:r>
              <a:rPr lang="en-US" sz="1100" dirty="0">
                <a:solidFill>
                  <a:schemeClr val="tx1">
                    <a:lumMod val="50000"/>
                  </a:schemeClr>
                </a:solidFill>
                <a:latin typeface="Arial" panose="020B0604020202020204" pitchFamily="34" charset="0"/>
                <a:cs typeface="Arial" panose="020B0604020202020204" pitchFamily="34" charset="0"/>
              </a:rPr>
              <a:t>Accessibility Testing</a:t>
            </a:r>
          </a:p>
          <a:p>
            <a:pPr marL="171450" lvl="0" indent="-171450">
              <a:spcBef>
                <a:spcPts val="300"/>
              </a:spcBef>
              <a:buClr>
                <a:schemeClr val="tx1"/>
              </a:buClr>
              <a:buFont typeface="Wingdings" panose="05000000000000000000" pitchFamily="2" charset="2"/>
              <a:buChar char="§"/>
            </a:pPr>
            <a:r>
              <a:rPr lang="en-US" sz="1100" dirty="0">
                <a:solidFill>
                  <a:schemeClr val="tx1">
                    <a:lumMod val="50000"/>
                  </a:schemeClr>
                </a:solidFill>
                <a:latin typeface="Arial" panose="020B0604020202020204" pitchFamily="34" charset="0"/>
                <a:cs typeface="Arial" panose="020B0604020202020204" pitchFamily="34" charset="0"/>
              </a:rPr>
              <a:t>Conversion Testing</a:t>
            </a:r>
          </a:p>
          <a:p>
            <a:pPr marL="171450" lvl="0" indent="-171450">
              <a:spcBef>
                <a:spcPts val="300"/>
              </a:spcBef>
              <a:buClr>
                <a:schemeClr val="tx1"/>
              </a:buClr>
              <a:buFont typeface="Wingdings" panose="05000000000000000000" pitchFamily="2" charset="2"/>
              <a:buChar char="§"/>
            </a:pPr>
            <a:r>
              <a:rPr lang="en-US" sz="1100" dirty="0">
                <a:solidFill>
                  <a:schemeClr val="tx1">
                    <a:lumMod val="50000"/>
                  </a:schemeClr>
                </a:solidFill>
                <a:latin typeface="Arial" panose="020B0604020202020204" pitchFamily="34" charset="0"/>
                <a:cs typeface="Arial" panose="020B0604020202020204" pitchFamily="34" charset="0"/>
              </a:rPr>
              <a:t>Load/Stress Testing</a:t>
            </a:r>
          </a:p>
          <a:p>
            <a:pPr marL="171450" lvl="0" indent="-171450">
              <a:spcBef>
                <a:spcPts val="300"/>
              </a:spcBef>
              <a:buClr>
                <a:schemeClr val="tx1"/>
              </a:buClr>
              <a:buFont typeface="Wingdings" panose="05000000000000000000" pitchFamily="2" charset="2"/>
              <a:buChar char="§"/>
            </a:pPr>
            <a:r>
              <a:rPr lang="en-US" sz="1100" dirty="0">
                <a:solidFill>
                  <a:schemeClr val="tx1">
                    <a:lumMod val="50000"/>
                  </a:schemeClr>
                </a:solidFill>
                <a:latin typeface="Arial" panose="020B0604020202020204" pitchFamily="34" charset="0"/>
                <a:cs typeface="Arial" panose="020B0604020202020204" pitchFamily="34" charset="0"/>
              </a:rPr>
              <a:t>Performance Testing Strategy &amp; Plan for Implementations, Rollouts &amp; Upgrades</a:t>
            </a:r>
          </a:p>
        </p:txBody>
      </p:sp>
      <p:sp>
        <p:nvSpPr>
          <p:cNvPr id="40" name="Pentagon 39"/>
          <p:cNvSpPr/>
          <p:nvPr/>
        </p:nvSpPr>
        <p:spPr>
          <a:xfrm>
            <a:off x="8737600" y="3059633"/>
            <a:ext cx="1828800" cy="259541"/>
          </a:xfrm>
          <a:prstGeom prst="homePlate">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solidFill>
                  <a:schemeClr val="bg1"/>
                </a:solidFill>
                <a:latin typeface="Arial" pitchFamily="34" charset="0"/>
                <a:cs typeface="Arial" pitchFamily="34" charset="0"/>
              </a:rPr>
              <a:t>Non-functional Testing</a:t>
            </a:r>
          </a:p>
        </p:txBody>
      </p:sp>
      <p:sp>
        <p:nvSpPr>
          <p:cNvPr id="21" name="Rectangle 20"/>
          <p:cNvSpPr/>
          <p:nvPr/>
        </p:nvSpPr>
        <p:spPr>
          <a:xfrm>
            <a:off x="692158" y="4959580"/>
            <a:ext cx="10570928" cy="1312391"/>
          </a:xfrm>
          <a:prstGeom prst="rect">
            <a:avLst/>
          </a:prstGeom>
          <a:solidFill>
            <a:schemeClr val="bg1"/>
          </a:solidFill>
          <a:ln>
            <a:solidFill>
              <a:srgbClr val="8300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lvl="1" eaLnBrk="0" hangingPunct="0">
              <a:lnSpc>
                <a:spcPct val="110000"/>
              </a:lnSpc>
              <a:spcBef>
                <a:spcPct val="20000"/>
              </a:spcBef>
              <a:buClr>
                <a:srgbClr val="FF0000"/>
              </a:buClr>
              <a:defRPr/>
            </a:pPr>
            <a:r>
              <a:rPr lang="en-US" sz="1100" b="1" dirty="0">
                <a:solidFill>
                  <a:srgbClr val="4D4F53"/>
                </a:solidFill>
                <a:ea typeface="MS PGothic" pitchFamily="34" charset="-128"/>
                <a:cs typeface="Arial" charset="0"/>
              </a:rPr>
              <a:t>Customer Relation </a:t>
            </a:r>
            <a:r>
              <a:rPr lang="en-US" sz="1100" b="1" dirty="0" smtClean="0">
                <a:solidFill>
                  <a:srgbClr val="4D4F53"/>
                </a:solidFill>
                <a:ea typeface="MS PGothic" pitchFamily="34" charset="-128"/>
                <a:cs typeface="Arial" charset="0"/>
              </a:rPr>
              <a:t>Manager                    Partner </a:t>
            </a:r>
            <a:r>
              <a:rPr lang="en-US" sz="1100" b="1" dirty="0">
                <a:solidFill>
                  <a:srgbClr val="4D4F53"/>
                </a:solidFill>
                <a:ea typeface="MS PGothic" pitchFamily="34" charset="-128"/>
                <a:cs typeface="Arial" charset="0"/>
              </a:rPr>
              <a:t>Relation Management </a:t>
            </a:r>
            <a:r>
              <a:rPr lang="en-US" sz="1100" b="1" dirty="0" smtClean="0">
                <a:solidFill>
                  <a:srgbClr val="4D4F53"/>
                </a:solidFill>
                <a:ea typeface="MS PGothic" pitchFamily="34" charset="-128"/>
                <a:cs typeface="Arial" charset="0"/>
              </a:rPr>
              <a:t>                </a:t>
            </a:r>
            <a:r>
              <a:rPr lang="en-US" sz="1100" b="1" dirty="0">
                <a:solidFill>
                  <a:srgbClr val="4D4F53"/>
                </a:solidFill>
                <a:ea typeface="MS PGothic" pitchFamily="34" charset="-128"/>
                <a:cs typeface="Arial" charset="0"/>
              </a:rPr>
              <a:t>Service Management </a:t>
            </a:r>
            <a:r>
              <a:rPr lang="en-US" sz="1100" b="1" dirty="0" smtClean="0">
                <a:solidFill>
                  <a:srgbClr val="4D4F53"/>
                </a:solidFill>
                <a:ea typeface="MS PGothic" pitchFamily="34" charset="-128"/>
                <a:cs typeface="Arial" charset="0"/>
              </a:rPr>
              <a:t>              Hospitality Management       Contract Mgmt.</a:t>
            </a:r>
            <a:endParaRPr lang="en-US" sz="1100" b="1" dirty="0">
              <a:solidFill>
                <a:srgbClr val="4D4F53"/>
              </a:solidFill>
              <a:ea typeface="MS PGothic" pitchFamily="34" charset="-128"/>
              <a:cs typeface="Arial" charset="0"/>
            </a:endParaRPr>
          </a:p>
          <a:p>
            <a:pPr marL="57150" lvl="1" eaLnBrk="0" hangingPunct="0">
              <a:lnSpc>
                <a:spcPct val="110000"/>
              </a:lnSpc>
              <a:spcBef>
                <a:spcPct val="20000"/>
              </a:spcBef>
              <a:buClr>
                <a:srgbClr val="FF0000"/>
              </a:buClr>
              <a:defRPr/>
            </a:pPr>
            <a:r>
              <a:rPr lang="en-US" sz="1100" b="1" dirty="0" smtClean="0">
                <a:solidFill>
                  <a:srgbClr val="4D4F53"/>
                </a:solidFill>
                <a:ea typeface="MS PGothic" pitchFamily="34" charset="-128"/>
                <a:cs typeface="Arial" charset="0"/>
              </a:rPr>
              <a:t>Course Management                                Campaign Management                            </a:t>
            </a:r>
            <a:r>
              <a:rPr lang="en-US" sz="1100" b="1" dirty="0">
                <a:solidFill>
                  <a:srgbClr val="4D4F53"/>
                </a:solidFill>
                <a:ea typeface="MS PGothic" pitchFamily="34" charset="-128"/>
                <a:cs typeface="Arial" charset="0"/>
              </a:rPr>
              <a:t>Chatter </a:t>
            </a:r>
            <a:r>
              <a:rPr lang="en-US" sz="1100" b="1" dirty="0" smtClean="0">
                <a:solidFill>
                  <a:srgbClr val="4D4F53"/>
                </a:solidFill>
                <a:ea typeface="MS PGothic" pitchFamily="34" charset="-128"/>
                <a:cs typeface="Arial" charset="0"/>
              </a:rPr>
              <a:t>Management                Dealer Management              Cloud </a:t>
            </a:r>
            <a:r>
              <a:rPr lang="en-US" sz="1100" b="1" dirty="0">
                <a:solidFill>
                  <a:srgbClr val="4D4F53"/>
                </a:solidFill>
                <a:ea typeface="MS PGothic" pitchFamily="34" charset="-128"/>
                <a:cs typeface="Arial" charset="0"/>
              </a:rPr>
              <a:t>craze </a:t>
            </a:r>
            <a:endParaRPr lang="en-US" sz="1100" b="1" dirty="0" smtClean="0">
              <a:solidFill>
                <a:srgbClr val="4D4F53"/>
              </a:solidFill>
              <a:ea typeface="MS PGothic" pitchFamily="34" charset="-128"/>
              <a:cs typeface="Arial" charset="0"/>
            </a:endParaRPr>
          </a:p>
          <a:p>
            <a:pPr marL="57150" lvl="1" eaLnBrk="0" hangingPunct="0">
              <a:lnSpc>
                <a:spcPct val="110000"/>
              </a:lnSpc>
              <a:spcBef>
                <a:spcPct val="20000"/>
              </a:spcBef>
              <a:buClr>
                <a:srgbClr val="FF0000"/>
              </a:buClr>
              <a:defRPr/>
            </a:pPr>
            <a:r>
              <a:rPr lang="en-US" sz="1100" b="1" dirty="0" smtClean="0">
                <a:solidFill>
                  <a:srgbClr val="4D4F53"/>
                </a:solidFill>
                <a:ea typeface="MS PGothic" pitchFamily="34" charset="-128"/>
                <a:cs typeface="Arial" charset="0"/>
              </a:rPr>
              <a:t>Exact  Target	                      Trade Promotion Mgmt.	                   Wave Analytics</a:t>
            </a:r>
            <a:endParaRPr lang="en-US" sz="1100" b="1" dirty="0">
              <a:solidFill>
                <a:srgbClr val="4D4F53"/>
              </a:solidFill>
              <a:ea typeface="MS PGothic" pitchFamily="34" charset="-128"/>
              <a:cs typeface="Arial" charset="0"/>
            </a:endParaRPr>
          </a:p>
          <a:p>
            <a:pPr marL="57150" lvl="1" eaLnBrk="0" hangingPunct="0">
              <a:lnSpc>
                <a:spcPct val="110000"/>
              </a:lnSpc>
              <a:spcBef>
                <a:spcPct val="20000"/>
              </a:spcBef>
              <a:buClr>
                <a:srgbClr val="FF0000"/>
              </a:buClr>
              <a:defRPr/>
            </a:pPr>
            <a:endParaRPr lang="en-US" sz="1100" b="1" dirty="0">
              <a:solidFill>
                <a:srgbClr val="4D4F53"/>
              </a:solidFill>
              <a:ea typeface="MS PGothic" pitchFamily="34" charset="-128"/>
              <a:cs typeface="Arial" charset="0"/>
            </a:endParaRPr>
          </a:p>
        </p:txBody>
      </p:sp>
      <p:sp>
        <p:nvSpPr>
          <p:cNvPr id="22" name="Pentagon 21"/>
          <p:cNvSpPr/>
          <p:nvPr/>
        </p:nvSpPr>
        <p:spPr>
          <a:xfrm>
            <a:off x="681990" y="4855401"/>
            <a:ext cx="1828800" cy="272144"/>
          </a:xfrm>
          <a:prstGeom prst="homePlate">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SFDC Expertise</a:t>
            </a:r>
          </a:p>
        </p:txBody>
      </p:sp>
    </p:spTree>
    <p:extLst>
      <p:ext uri="{BB962C8B-B14F-4D97-AF65-F5344CB8AC3E}">
        <p14:creationId xmlns:p14="http://schemas.microsoft.com/office/powerpoint/2010/main" val="3323285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1"/>
            <a:ext cx="10972800" cy="356412"/>
          </a:xfrm>
        </p:spPr>
        <p:txBody>
          <a:bodyPr vert="horz" lIns="91440" tIns="45720" rIns="91440" bIns="45720" rtlCol="0" anchor="ctr">
            <a:noAutofit/>
          </a:bodyPr>
          <a:lstStyle/>
          <a:p>
            <a:pPr marL="132160" defTabSz="685800"/>
            <a:r>
              <a:rPr lang="en-US" dirty="0"/>
              <a:t>Mindtree Test Accelerators and Best Practices</a:t>
            </a:r>
          </a:p>
        </p:txBody>
      </p:sp>
      <p:sp>
        <p:nvSpPr>
          <p:cNvPr id="4" name="Rectangle 3"/>
          <p:cNvSpPr/>
          <p:nvPr/>
        </p:nvSpPr>
        <p:spPr>
          <a:xfrm>
            <a:off x="12700" y="914400"/>
            <a:ext cx="12179300" cy="5105400"/>
          </a:xfrm>
          <a:prstGeom prst="rect">
            <a:avLst/>
          </a:prstGeom>
          <a:gradFill>
            <a:gsLst>
              <a:gs pos="0">
                <a:schemeClr val="bg1"/>
              </a:gs>
              <a:gs pos="100000">
                <a:schemeClr val="bg1">
                  <a:lumMod val="95000"/>
                </a:schemeClr>
              </a:gs>
            </a:gsLst>
            <a:lin ang="5400000" scaled="0"/>
          </a:gradFill>
          <a:ln w="28575">
            <a:gradFill flip="none" rotWithShape="1">
              <a:gsLst>
                <a:gs pos="0">
                  <a:schemeClr val="bg1"/>
                </a:gs>
                <a:gs pos="50000">
                  <a:schemeClr val="bg1">
                    <a:lumMod val="75000"/>
                  </a:schemeClr>
                </a:gs>
                <a:gs pos="100000">
                  <a:schemeClr val="bg1"/>
                </a:gs>
              </a:gsLst>
              <a:path path="circle">
                <a:fillToRect l="100000" t="100000"/>
              </a:path>
              <a:tileRect r="-100000" b="-10000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200" dirty="0">
              <a:solidFill>
                <a:srgbClr val="4D4F53"/>
              </a:solidFill>
              <a:latin typeface="Arial" pitchFamily="34" charset="0"/>
              <a:cs typeface="Arial" pitchFamily="34" charset="0"/>
            </a:endParaRPr>
          </a:p>
        </p:txBody>
      </p:sp>
      <p:sp>
        <p:nvSpPr>
          <p:cNvPr id="6" name="TextBox 5"/>
          <p:cNvSpPr txBox="1"/>
          <p:nvPr/>
        </p:nvSpPr>
        <p:spPr>
          <a:xfrm>
            <a:off x="1981200" y="4128124"/>
            <a:ext cx="8458956" cy="707886"/>
          </a:xfrm>
          <a:prstGeom prst="rect">
            <a:avLst/>
          </a:prstGeom>
          <a:noFill/>
          <a:ln>
            <a:noFill/>
          </a:ln>
        </p:spPr>
        <p:txBody>
          <a:bodyPr wrap="square" rtlCol="0">
            <a:spAutoFit/>
          </a:bodyPr>
          <a:lstStyle>
            <a:defPPr>
              <a:defRPr lang="en-US"/>
            </a:defPPr>
            <a:lvl1pPr>
              <a:defRPr sz="1200" b="1">
                <a:solidFill>
                  <a:sysClr val="windowText" lastClr="000000"/>
                </a:solidFill>
                <a:latin typeface="Arial" panose="020B0604020202020204" pitchFamily="34" charset="0"/>
                <a:cs typeface="Arial" panose="020B0604020202020204" pitchFamily="34" charset="0"/>
              </a:defRPr>
            </a:lvl1pPr>
          </a:lstStyle>
          <a:p>
            <a:r>
              <a:rPr lang="en-US" sz="1600" dirty="0">
                <a:solidFill>
                  <a:srgbClr val="E37222"/>
                </a:solidFill>
              </a:rPr>
              <a:t>Centralized Library with Re-Usable Components</a:t>
            </a:r>
          </a:p>
          <a:p>
            <a:pPr marL="171446" lvl="1" indent="-171446">
              <a:buClr>
                <a:srgbClr val="4D4F53"/>
              </a:buClr>
              <a:buFont typeface="Wingdings" pitchFamily="2" charset="2"/>
              <a:buChar char="§"/>
            </a:pPr>
            <a:r>
              <a:rPr lang="en-US" sz="1200" b="1" dirty="0">
                <a:solidFill>
                  <a:srgbClr val="4D4F53"/>
                </a:solidFill>
                <a:latin typeface="Arial" pitchFamily="34" charset="0"/>
                <a:cs typeface="Arial" pitchFamily="34" charset="0"/>
              </a:rPr>
              <a:t>Libraries of reusable components </a:t>
            </a:r>
            <a:r>
              <a:rPr lang="en-US" sz="1200" dirty="0">
                <a:solidFill>
                  <a:srgbClr val="4D4F53"/>
                </a:solidFill>
                <a:latin typeface="Arial" pitchFamily="34" charset="0"/>
                <a:cs typeface="Arial" pitchFamily="34" charset="0"/>
              </a:rPr>
              <a:t>across </a:t>
            </a:r>
            <a:r>
              <a:rPr lang="en-US" sz="1200" dirty="0" smtClean="0">
                <a:solidFill>
                  <a:srgbClr val="4D4F53"/>
                </a:solidFill>
                <a:latin typeface="Arial" pitchFamily="34" charset="0"/>
                <a:cs typeface="Arial" pitchFamily="34" charset="0"/>
              </a:rPr>
              <a:t>domains </a:t>
            </a:r>
            <a:r>
              <a:rPr lang="en-US" sz="1200" dirty="0">
                <a:solidFill>
                  <a:srgbClr val="4D4F53"/>
                </a:solidFill>
                <a:latin typeface="Arial" pitchFamily="34" charset="0"/>
                <a:cs typeface="Arial" pitchFamily="34" charset="0"/>
              </a:rPr>
              <a:t>and applications </a:t>
            </a:r>
          </a:p>
          <a:p>
            <a:pPr marL="171446" lvl="1" indent="-171446">
              <a:buClr>
                <a:srgbClr val="4D4F53"/>
              </a:buClr>
              <a:buFont typeface="Wingdings" pitchFamily="2" charset="2"/>
              <a:buChar char="§"/>
            </a:pPr>
            <a:r>
              <a:rPr lang="en-US" sz="1200" dirty="0" smtClean="0">
                <a:solidFill>
                  <a:srgbClr val="4D4F53"/>
                </a:solidFill>
                <a:latin typeface="Arial" pitchFamily="34" charset="0"/>
                <a:cs typeface="Arial" pitchFamily="34" charset="0"/>
              </a:rPr>
              <a:t>Enable Business </a:t>
            </a:r>
            <a:r>
              <a:rPr lang="en-US" sz="1200" dirty="0">
                <a:solidFill>
                  <a:srgbClr val="4D4F53"/>
                </a:solidFill>
                <a:latin typeface="Arial" pitchFamily="34" charset="0"/>
                <a:cs typeface="Arial" pitchFamily="34" charset="0"/>
              </a:rPr>
              <a:t>Process Testing  - </a:t>
            </a:r>
            <a:r>
              <a:rPr lang="en-US" sz="1200" b="1" dirty="0" smtClean="0">
                <a:solidFill>
                  <a:srgbClr val="4D4F53"/>
                </a:solidFill>
                <a:latin typeface="Arial" pitchFamily="34" charset="0"/>
                <a:cs typeface="Arial" pitchFamily="34" charset="0"/>
              </a:rPr>
              <a:t>Reducing maintenance &amp; design efforts</a:t>
            </a:r>
            <a:endParaRPr lang="en-US" sz="1200" b="1" dirty="0">
              <a:solidFill>
                <a:srgbClr val="4D4F53"/>
              </a:solidFill>
              <a:latin typeface="Arial" pitchFamily="34" charset="0"/>
              <a:cs typeface="Arial" pitchFamily="34" charset="0"/>
            </a:endParaRPr>
          </a:p>
        </p:txBody>
      </p:sp>
      <p:sp>
        <p:nvSpPr>
          <p:cNvPr id="7" name="Rounded Rectangle 7"/>
          <p:cNvSpPr>
            <a:spLocks/>
          </p:cNvSpPr>
          <p:nvPr/>
        </p:nvSpPr>
        <p:spPr>
          <a:xfrm>
            <a:off x="1981200" y="5124957"/>
            <a:ext cx="9525000" cy="707886"/>
          </a:xfrm>
          <a:prstGeom prst="rect">
            <a:avLst/>
          </a:prstGeom>
          <a:noFill/>
          <a:ln>
            <a:noFill/>
          </a:ln>
        </p:spPr>
        <p:txBody>
          <a:bodyPr wrap="square" rtlCol="0">
            <a:spAutoFit/>
          </a:bodyPr>
          <a:lstStyle/>
          <a:p>
            <a:r>
              <a:rPr lang="en-US" sz="1600" b="1" dirty="0">
                <a:solidFill>
                  <a:srgbClr val="E37222"/>
                </a:solidFill>
                <a:latin typeface="Arial" pitchFamily="34" charset="0"/>
                <a:cs typeface="Arial" pitchFamily="34" charset="0"/>
              </a:rPr>
              <a:t>Metrics Driven Test Management </a:t>
            </a:r>
            <a:r>
              <a:rPr lang="en-GB" sz="1600" b="1" dirty="0">
                <a:solidFill>
                  <a:srgbClr val="E37222"/>
                </a:solidFill>
                <a:latin typeface="Arial" pitchFamily="34" charset="0"/>
                <a:cs typeface="Arial" pitchFamily="34" charset="0"/>
              </a:rPr>
              <a:t>For Continuous Monitoring </a:t>
            </a:r>
            <a:endParaRPr lang="en-US" sz="1600" b="1" dirty="0">
              <a:solidFill>
                <a:srgbClr val="E37222"/>
              </a:solidFill>
              <a:latin typeface="Arial" pitchFamily="34" charset="0"/>
              <a:cs typeface="Arial" pitchFamily="34" charset="0"/>
            </a:endParaRPr>
          </a:p>
          <a:p>
            <a:pPr marL="171446" lvl="1" indent="-171446">
              <a:buClr>
                <a:srgbClr val="4D4F53"/>
              </a:buClr>
              <a:buFont typeface="Wingdings" pitchFamily="2" charset="2"/>
              <a:buChar char="§"/>
            </a:pPr>
            <a:r>
              <a:rPr lang="en-GB" sz="1200" dirty="0" smtClean="0">
                <a:solidFill>
                  <a:srgbClr val="4D4F53"/>
                </a:solidFill>
                <a:latin typeface="Arial" pitchFamily="34" charset="0"/>
                <a:cs typeface="Arial" pitchFamily="34" charset="0"/>
              </a:rPr>
              <a:t>Quantitative </a:t>
            </a:r>
            <a:r>
              <a:rPr lang="en-GB" sz="1200" dirty="0">
                <a:solidFill>
                  <a:srgbClr val="4D4F53"/>
                </a:solidFill>
                <a:latin typeface="Arial" pitchFamily="34" charset="0"/>
                <a:cs typeface="Arial" pitchFamily="34" charset="0"/>
              </a:rPr>
              <a:t>Process Management program for continuous monitoring and </a:t>
            </a:r>
            <a:r>
              <a:rPr lang="en-GB" sz="1200" b="1" dirty="0">
                <a:solidFill>
                  <a:srgbClr val="4D4F53"/>
                </a:solidFill>
                <a:latin typeface="Arial" pitchFamily="34" charset="0"/>
                <a:cs typeface="Arial" pitchFamily="34" charset="0"/>
              </a:rPr>
              <a:t>improving process capability and product </a:t>
            </a:r>
            <a:r>
              <a:rPr lang="en-GB" sz="1200" b="1" dirty="0" smtClean="0">
                <a:solidFill>
                  <a:srgbClr val="4D4F53"/>
                </a:solidFill>
                <a:latin typeface="Arial" pitchFamily="34" charset="0"/>
                <a:cs typeface="Arial" pitchFamily="34" charset="0"/>
              </a:rPr>
              <a:t>quality </a:t>
            </a:r>
            <a:endParaRPr lang="en-GB" sz="1200" b="1" dirty="0">
              <a:solidFill>
                <a:srgbClr val="4D4F53"/>
              </a:solidFill>
              <a:latin typeface="Arial" pitchFamily="34" charset="0"/>
              <a:cs typeface="Arial" pitchFamily="34" charset="0"/>
            </a:endParaRPr>
          </a:p>
          <a:p>
            <a:pPr marL="171446" lvl="1" indent="-171446">
              <a:buClr>
                <a:srgbClr val="4D4F53"/>
              </a:buClr>
              <a:buFont typeface="Wingdings" pitchFamily="2" charset="2"/>
              <a:buChar char="§"/>
            </a:pPr>
            <a:r>
              <a:rPr lang="en-US" sz="1200" dirty="0">
                <a:solidFill>
                  <a:srgbClr val="4D4F53"/>
                </a:solidFill>
                <a:latin typeface="Arial" pitchFamily="34" charset="0"/>
                <a:cs typeface="Arial" pitchFamily="34" charset="0"/>
              </a:rPr>
              <a:t>Dedicated QA team assigned to work on </a:t>
            </a:r>
            <a:r>
              <a:rPr lang="en-US" sz="1200" b="1" dirty="0">
                <a:solidFill>
                  <a:srgbClr val="4D4F53"/>
                </a:solidFill>
                <a:latin typeface="Arial" pitchFamily="34" charset="0"/>
                <a:cs typeface="Arial" pitchFamily="34" charset="0"/>
              </a:rPr>
              <a:t>base lining, data collection and analysis of the finalized </a:t>
            </a:r>
            <a:r>
              <a:rPr lang="en-US" sz="1200" b="1" dirty="0" smtClean="0">
                <a:solidFill>
                  <a:srgbClr val="4D4F53"/>
                </a:solidFill>
                <a:latin typeface="Arial" pitchFamily="34" charset="0"/>
                <a:cs typeface="Arial" pitchFamily="34" charset="0"/>
              </a:rPr>
              <a:t>metrics</a:t>
            </a:r>
            <a:endParaRPr lang="en-US" sz="1200" b="1" dirty="0">
              <a:solidFill>
                <a:srgbClr val="4D4F53"/>
              </a:solidFill>
              <a:latin typeface="Arial" pitchFamily="34" charset="0"/>
              <a:cs typeface="Arial" pitchFamily="34" charset="0"/>
            </a:endParaRPr>
          </a:p>
        </p:txBody>
      </p:sp>
      <p:sp>
        <p:nvSpPr>
          <p:cNvPr id="8" name="TextBox 7"/>
          <p:cNvSpPr txBox="1"/>
          <p:nvPr/>
        </p:nvSpPr>
        <p:spPr>
          <a:xfrm>
            <a:off x="1981200" y="1900771"/>
            <a:ext cx="8456642" cy="892552"/>
          </a:xfrm>
          <a:prstGeom prst="rect">
            <a:avLst/>
          </a:prstGeom>
          <a:noFill/>
          <a:ln>
            <a:noFill/>
          </a:ln>
        </p:spPr>
        <p:txBody>
          <a:bodyPr wrap="square" rtlCol="0">
            <a:spAutoFit/>
          </a:bodyPr>
          <a:lstStyle/>
          <a:p>
            <a:pPr lvl="0"/>
            <a:r>
              <a:rPr lang="en-US" sz="1600" b="1" dirty="0">
                <a:solidFill>
                  <a:srgbClr val="E37222"/>
                </a:solidFill>
                <a:latin typeface="Arial" pitchFamily="34" charset="0"/>
                <a:cs typeface="Arial" pitchFamily="34" charset="0"/>
              </a:rPr>
              <a:t>Risk Based </a:t>
            </a:r>
            <a:r>
              <a:rPr lang="en-US" sz="1600" b="1" dirty="0" smtClean="0">
                <a:solidFill>
                  <a:srgbClr val="E37222"/>
                </a:solidFill>
                <a:latin typeface="Arial" pitchFamily="34" charset="0"/>
                <a:cs typeface="Arial" pitchFamily="34" charset="0"/>
              </a:rPr>
              <a:t>Testing (RBT) Framework </a:t>
            </a:r>
            <a:r>
              <a:rPr lang="en-US" sz="1600" b="1" dirty="0">
                <a:solidFill>
                  <a:srgbClr val="E37222"/>
                </a:solidFill>
                <a:latin typeface="Arial" pitchFamily="34" charset="0"/>
                <a:cs typeface="Arial" pitchFamily="34" charset="0"/>
              </a:rPr>
              <a:t>to focus on Critical User Requirements</a:t>
            </a:r>
          </a:p>
          <a:p>
            <a:pPr marL="171446" lvl="1" indent="-171446">
              <a:buClr>
                <a:srgbClr val="4D4F53"/>
              </a:buClr>
              <a:buFont typeface="Wingdings" pitchFamily="2" charset="2"/>
              <a:buChar char="§"/>
            </a:pPr>
            <a:r>
              <a:rPr lang="en-US" sz="1200" dirty="0" smtClean="0">
                <a:solidFill>
                  <a:srgbClr val="4D4F53"/>
                </a:solidFill>
                <a:latin typeface="Arial" pitchFamily="34" charset="0"/>
                <a:cs typeface="Arial" pitchFamily="34" charset="0"/>
              </a:rPr>
              <a:t>Prioritization </a:t>
            </a:r>
            <a:r>
              <a:rPr lang="en-US" sz="1200" dirty="0">
                <a:solidFill>
                  <a:srgbClr val="4D4F53"/>
                </a:solidFill>
                <a:latin typeface="Arial" pitchFamily="34" charset="0"/>
                <a:cs typeface="Arial" pitchFamily="34" charset="0"/>
              </a:rPr>
              <a:t>of tests to </a:t>
            </a:r>
            <a:r>
              <a:rPr lang="en-US" sz="1200" b="1" dirty="0">
                <a:solidFill>
                  <a:srgbClr val="4D4F53"/>
                </a:solidFill>
                <a:latin typeface="Arial" pitchFamily="34" charset="0"/>
                <a:cs typeface="Arial" pitchFamily="34" charset="0"/>
              </a:rPr>
              <a:t>optimize review and execution </a:t>
            </a:r>
            <a:r>
              <a:rPr lang="en-US" sz="1200" b="1" dirty="0" smtClean="0">
                <a:solidFill>
                  <a:srgbClr val="4D4F53"/>
                </a:solidFill>
                <a:latin typeface="Arial" pitchFamily="34" charset="0"/>
                <a:cs typeface="Arial" pitchFamily="34" charset="0"/>
              </a:rPr>
              <a:t>effort</a:t>
            </a:r>
          </a:p>
          <a:p>
            <a:pPr marL="171446" lvl="1" indent="-171446">
              <a:buClr>
                <a:srgbClr val="4D4F53"/>
              </a:buClr>
              <a:buFont typeface="Wingdings" pitchFamily="2" charset="2"/>
              <a:buChar char="§"/>
            </a:pPr>
            <a:r>
              <a:rPr lang="en-US" sz="1200" b="1" dirty="0">
                <a:solidFill>
                  <a:srgbClr val="4D4F53"/>
                </a:solidFill>
                <a:latin typeface="Arial" pitchFamily="34" charset="0"/>
                <a:cs typeface="Arial" pitchFamily="34" charset="0"/>
              </a:rPr>
              <a:t>10-20% reduced testing cycle time </a:t>
            </a:r>
          </a:p>
          <a:p>
            <a:pPr marL="171446" lvl="1" indent="-171446">
              <a:buClr>
                <a:srgbClr val="4D4F53"/>
              </a:buClr>
              <a:buFont typeface="Wingdings" pitchFamily="2" charset="2"/>
              <a:buChar char="§"/>
            </a:pPr>
            <a:r>
              <a:rPr lang="en-US" sz="1200" dirty="0">
                <a:solidFill>
                  <a:srgbClr val="4D4F53"/>
                </a:solidFill>
                <a:latin typeface="Arial" pitchFamily="34" charset="0"/>
                <a:cs typeface="Arial" pitchFamily="34" charset="0"/>
              </a:rPr>
              <a:t>Ensures </a:t>
            </a:r>
            <a:r>
              <a:rPr lang="en-US" sz="1200" b="1" dirty="0">
                <a:solidFill>
                  <a:srgbClr val="4D4F53"/>
                </a:solidFill>
                <a:latin typeface="Arial" pitchFamily="34" charset="0"/>
                <a:cs typeface="Arial" pitchFamily="34" charset="0"/>
              </a:rPr>
              <a:t>Maximum impact of the testing </a:t>
            </a:r>
            <a:r>
              <a:rPr lang="en-US" sz="1200" dirty="0">
                <a:solidFill>
                  <a:srgbClr val="4D4F53"/>
                </a:solidFill>
                <a:latin typeface="Arial" pitchFamily="34" charset="0"/>
                <a:cs typeface="Arial" pitchFamily="34" charset="0"/>
              </a:rPr>
              <a:t>with the available </a:t>
            </a:r>
            <a:r>
              <a:rPr lang="en-US" sz="1200" dirty="0" smtClean="0">
                <a:solidFill>
                  <a:srgbClr val="4D4F53"/>
                </a:solidFill>
                <a:latin typeface="Arial" pitchFamily="34" charset="0"/>
                <a:cs typeface="Arial" pitchFamily="34" charset="0"/>
              </a:rPr>
              <a:t>resources</a:t>
            </a:r>
          </a:p>
        </p:txBody>
      </p:sp>
      <p:sp>
        <p:nvSpPr>
          <p:cNvPr id="9" name="TextBox 8"/>
          <p:cNvSpPr txBox="1"/>
          <p:nvPr/>
        </p:nvSpPr>
        <p:spPr>
          <a:xfrm>
            <a:off x="1981200" y="3143198"/>
            <a:ext cx="8458956" cy="892552"/>
          </a:xfrm>
          <a:prstGeom prst="rect">
            <a:avLst/>
          </a:prstGeom>
          <a:noFill/>
          <a:ln>
            <a:noFill/>
          </a:ln>
        </p:spPr>
        <p:txBody>
          <a:bodyPr wrap="square" rtlCol="0">
            <a:spAutoFit/>
          </a:bodyPr>
          <a:lstStyle/>
          <a:p>
            <a:pPr lvl="0"/>
            <a:r>
              <a:rPr lang="en-US" sz="1600" b="1" dirty="0" smtClean="0">
                <a:solidFill>
                  <a:srgbClr val="E37222"/>
                </a:solidFill>
                <a:latin typeface="Arial" pitchFamily="34" charset="0"/>
                <a:cs typeface="Arial" pitchFamily="34" charset="0"/>
              </a:rPr>
              <a:t>SFDC-Selenium </a:t>
            </a:r>
            <a:r>
              <a:rPr lang="en-US" sz="1600" b="1" dirty="0">
                <a:solidFill>
                  <a:srgbClr val="E37222"/>
                </a:solidFill>
                <a:latin typeface="Arial" pitchFamily="34" charset="0"/>
                <a:cs typeface="Arial" pitchFamily="34" charset="0"/>
              </a:rPr>
              <a:t>Integration Automation Test Framework</a:t>
            </a:r>
          </a:p>
          <a:p>
            <a:pPr marL="171446" lvl="1" indent="-171446">
              <a:buClr>
                <a:srgbClr val="4D4F53"/>
              </a:buClr>
              <a:buFont typeface="Wingdings" pitchFamily="2" charset="2"/>
              <a:buChar char="§"/>
            </a:pPr>
            <a:r>
              <a:rPr lang="en-US" sz="1200" dirty="0" smtClean="0">
                <a:solidFill>
                  <a:srgbClr val="4D4F53"/>
                </a:solidFill>
                <a:latin typeface="Arial" pitchFamily="34" charset="0"/>
                <a:cs typeface="Arial" pitchFamily="34" charset="0"/>
              </a:rPr>
              <a:t>Increased </a:t>
            </a:r>
            <a:r>
              <a:rPr lang="en-US" sz="1200" b="1" dirty="0">
                <a:solidFill>
                  <a:srgbClr val="4D4F53"/>
                </a:solidFill>
                <a:latin typeface="Arial" pitchFamily="34" charset="0"/>
                <a:cs typeface="Arial" pitchFamily="34" charset="0"/>
              </a:rPr>
              <a:t>Test </a:t>
            </a:r>
            <a:r>
              <a:rPr lang="en-US" sz="1200" b="1" dirty="0" smtClean="0">
                <a:solidFill>
                  <a:srgbClr val="4D4F53"/>
                </a:solidFill>
                <a:latin typeface="Arial" pitchFamily="34" charset="0"/>
                <a:cs typeface="Arial" pitchFamily="34" charset="0"/>
              </a:rPr>
              <a:t>Coverage &amp; Test Traceability</a:t>
            </a:r>
            <a:endParaRPr lang="en-US" sz="1200" b="1" dirty="0">
              <a:solidFill>
                <a:srgbClr val="4D4F53"/>
              </a:solidFill>
              <a:latin typeface="Arial" pitchFamily="34" charset="0"/>
              <a:cs typeface="Arial" pitchFamily="34" charset="0"/>
            </a:endParaRPr>
          </a:p>
          <a:p>
            <a:pPr marL="171446" lvl="1" indent="-171446">
              <a:buClr>
                <a:srgbClr val="4D4F53"/>
              </a:buClr>
              <a:buFont typeface="Wingdings" pitchFamily="2" charset="2"/>
              <a:buChar char="§"/>
            </a:pPr>
            <a:r>
              <a:rPr lang="en-US" sz="1200" b="1" dirty="0" smtClean="0">
                <a:solidFill>
                  <a:srgbClr val="4D4F53"/>
                </a:solidFill>
                <a:latin typeface="Arial" pitchFamily="34" charset="0"/>
                <a:cs typeface="Arial" pitchFamily="34" charset="0"/>
              </a:rPr>
              <a:t>Descriptive </a:t>
            </a:r>
            <a:r>
              <a:rPr lang="en-US" sz="1200" b="1" dirty="0">
                <a:solidFill>
                  <a:srgbClr val="4D4F53"/>
                </a:solidFill>
                <a:latin typeface="Arial" pitchFamily="34" charset="0"/>
                <a:cs typeface="Arial" pitchFamily="34" charset="0"/>
              </a:rPr>
              <a:t>reports </a:t>
            </a:r>
            <a:r>
              <a:rPr lang="en-US" sz="1200" dirty="0">
                <a:solidFill>
                  <a:srgbClr val="4D4F53"/>
                </a:solidFill>
                <a:latin typeface="Arial" pitchFamily="34" charset="0"/>
                <a:cs typeface="Arial" pitchFamily="34" charset="0"/>
              </a:rPr>
              <a:t>(HTML) with screen exhibits</a:t>
            </a:r>
          </a:p>
          <a:p>
            <a:pPr marL="171446" lvl="1" indent="-171446">
              <a:buClr>
                <a:srgbClr val="4D4F53"/>
              </a:buClr>
              <a:buFont typeface="Wingdings" pitchFamily="2" charset="2"/>
              <a:buChar char="§"/>
            </a:pPr>
            <a:r>
              <a:rPr lang="en-US" sz="1200" dirty="0">
                <a:solidFill>
                  <a:srgbClr val="4D4F53"/>
                </a:solidFill>
                <a:latin typeface="Arial" pitchFamily="34" charset="0"/>
                <a:cs typeface="Arial" pitchFamily="34" charset="0"/>
              </a:rPr>
              <a:t>Error logs for </a:t>
            </a:r>
            <a:r>
              <a:rPr lang="en-US" sz="1200" b="1" dirty="0">
                <a:solidFill>
                  <a:srgbClr val="4D4F53"/>
                </a:solidFill>
                <a:latin typeface="Arial" pitchFamily="34" charset="0"/>
                <a:cs typeface="Arial" pitchFamily="34" charset="0"/>
              </a:rPr>
              <a:t>better </a:t>
            </a:r>
            <a:r>
              <a:rPr lang="en-US" sz="1200" b="1" dirty="0" smtClean="0">
                <a:solidFill>
                  <a:srgbClr val="4D4F53"/>
                </a:solidFill>
                <a:latin typeface="Arial" pitchFamily="34" charset="0"/>
                <a:cs typeface="Arial" pitchFamily="34" charset="0"/>
              </a:rPr>
              <a:t>debugging &amp; reduced Time to Market</a:t>
            </a:r>
          </a:p>
        </p:txBody>
      </p:sp>
      <p:sp>
        <p:nvSpPr>
          <p:cNvPr id="10" name="Rounded Rectangle 7"/>
          <p:cNvSpPr>
            <a:spLocks/>
          </p:cNvSpPr>
          <p:nvPr/>
        </p:nvSpPr>
        <p:spPr>
          <a:xfrm>
            <a:off x="1981201" y="914400"/>
            <a:ext cx="8496759" cy="892552"/>
          </a:xfrm>
          <a:prstGeom prst="rect">
            <a:avLst/>
          </a:prstGeom>
          <a:noFill/>
          <a:ln>
            <a:noFill/>
          </a:ln>
        </p:spPr>
        <p:txBody>
          <a:bodyPr wrap="square" rtlCol="0">
            <a:spAutoFit/>
          </a:bodyPr>
          <a:lstStyle/>
          <a:p>
            <a:r>
              <a:rPr lang="en-US" sz="1600" b="1" dirty="0" smtClean="0">
                <a:solidFill>
                  <a:srgbClr val="E37222"/>
                </a:solidFill>
                <a:latin typeface="Arial" pitchFamily="34" charset="0"/>
                <a:cs typeface="Arial" pitchFamily="34" charset="0"/>
              </a:rPr>
              <a:t>Requirement </a:t>
            </a:r>
            <a:r>
              <a:rPr lang="en-US" sz="1600" b="1" dirty="0">
                <a:solidFill>
                  <a:srgbClr val="E37222"/>
                </a:solidFill>
                <a:latin typeface="Arial" pitchFamily="34" charset="0"/>
                <a:cs typeface="Arial" pitchFamily="34" charset="0"/>
              </a:rPr>
              <a:t>Ambiguity </a:t>
            </a:r>
            <a:r>
              <a:rPr lang="en-US" sz="1600" b="1" dirty="0" smtClean="0">
                <a:solidFill>
                  <a:srgbClr val="E37222"/>
                </a:solidFill>
                <a:latin typeface="Arial" pitchFamily="34" charset="0"/>
                <a:cs typeface="Arial" pitchFamily="34" charset="0"/>
              </a:rPr>
              <a:t>Testing (RAT) Framework</a:t>
            </a:r>
            <a:endParaRPr lang="en-US" sz="1600" b="1" dirty="0">
              <a:solidFill>
                <a:srgbClr val="E37222"/>
              </a:solidFill>
              <a:latin typeface="Arial" pitchFamily="34" charset="0"/>
              <a:cs typeface="Arial" pitchFamily="34" charset="0"/>
            </a:endParaRPr>
          </a:p>
          <a:p>
            <a:pPr marL="171446" lvl="1" indent="-171446">
              <a:buClr>
                <a:srgbClr val="4D4F53"/>
              </a:buClr>
              <a:buFont typeface="Wingdings" pitchFamily="2" charset="2"/>
              <a:buChar char="§"/>
            </a:pPr>
            <a:r>
              <a:rPr lang="en-GB" sz="1200" dirty="0" smtClean="0">
                <a:solidFill>
                  <a:srgbClr val="4D4F53"/>
                </a:solidFill>
                <a:latin typeface="Arial" pitchFamily="34" charset="0"/>
                <a:cs typeface="Arial" pitchFamily="34" charset="0"/>
              </a:rPr>
              <a:t>Early Involvement of SME/ Testing Analysts &amp; continuous </a:t>
            </a:r>
            <a:r>
              <a:rPr lang="en-GB" sz="1200" dirty="0">
                <a:solidFill>
                  <a:srgbClr val="4D4F53"/>
                </a:solidFill>
                <a:latin typeface="Arial" pitchFamily="34" charset="0"/>
                <a:cs typeface="Arial" pitchFamily="34" charset="0"/>
              </a:rPr>
              <a:t>monitoring </a:t>
            </a:r>
            <a:r>
              <a:rPr lang="en-GB" sz="1200" dirty="0" smtClean="0">
                <a:solidFill>
                  <a:srgbClr val="4D4F53"/>
                </a:solidFill>
                <a:latin typeface="Arial" pitchFamily="34" charset="0"/>
                <a:cs typeface="Arial" pitchFamily="34" charset="0"/>
              </a:rPr>
              <a:t>for </a:t>
            </a:r>
            <a:r>
              <a:rPr lang="en-GB" sz="1200" b="1" dirty="0" smtClean="0">
                <a:solidFill>
                  <a:srgbClr val="4D4F53"/>
                </a:solidFill>
                <a:latin typeface="Arial" pitchFamily="34" charset="0"/>
                <a:cs typeface="Arial" pitchFamily="34" charset="0"/>
              </a:rPr>
              <a:t>early defect detection</a:t>
            </a:r>
          </a:p>
          <a:p>
            <a:pPr marL="171446" lvl="1" indent="-171446">
              <a:buClr>
                <a:srgbClr val="4D4F53"/>
              </a:buClr>
              <a:buFont typeface="Wingdings" pitchFamily="2" charset="2"/>
              <a:buChar char="§"/>
            </a:pPr>
            <a:r>
              <a:rPr lang="en-US" sz="1200" b="1" dirty="0">
                <a:latin typeface="Arial" pitchFamily="34" charset="0"/>
                <a:cs typeface="Arial" pitchFamily="34" charset="0"/>
                <a:sym typeface="Arial"/>
              </a:rPr>
              <a:t>Reduced re-work </a:t>
            </a:r>
            <a:r>
              <a:rPr lang="en-US" sz="1200" dirty="0">
                <a:latin typeface="Arial" pitchFamily="34" charset="0"/>
                <a:cs typeface="Arial" pitchFamily="34" charset="0"/>
                <a:sym typeface="Arial"/>
              </a:rPr>
              <a:t>of Design, Code and System Test resulting in lower internal failure cost </a:t>
            </a:r>
          </a:p>
          <a:p>
            <a:pPr marL="0" lvl="1">
              <a:buClr>
                <a:srgbClr val="4D4F53"/>
              </a:buClr>
            </a:pPr>
            <a:endParaRPr lang="en-GB" sz="1200" dirty="0">
              <a:latin typeface="Arial" pitchFamily="34" charset="0"/>
              <a:cs typeface="Arial" pitchFamily="34" charset="0"/>
            </a:endParaRPr>
          </a:p>
        </p:txBody>
      </p:sp>
      <p:sp>
        <p:nvSpPr>
          <p:cNvPr id="11" name="Rounded Rectangle 10"/>
          <p:cNvSpPr/>
          <p:nvPr/>
        </p:nvSpPr>
        <p:spPr>
          <a:xfrm>
            <a:off x="152400" y="4231110"/>
            <a:ext cx="1332012" cy="767611"/>
          </a:xfrm>
          <a:prstGeom prst="roundRect">
            <a:avLst>
              <a:gd name="adj" fmla="val 10000"/>
            </a:avLst>
          </a:prstGeom>
          <a:blipFill rotWithShape="1">
            <a:blip r:embed="rId3" cstate="print"/>
            <a:stretch>
              <a:fillRect/>
            </a:stretch>
          </a:blipFill>
          <a:ln w="12700">
            <a:solidFill>
              <a:schemeClr val="bg1">
                <a:lumMod val="50000"/>
              </a:schemeClr>
            </a:solidFill>
          </a:ln>
          <a:effectLst/>
        </p:spPr>
        <p:style>
          <a:lnRef idx="3">
            <a:schemeClr val="accent2">
              <a:shade val="80000"/>
              <a:hueOff val="0"/>
              <a:satOff val="0"/>
              <a:lumOff val="0"/>
              <a:alphaOff val="0"/>
            </a:schemeClr>
          </a:lnRef>
          <a:fillRef idx="1">
            <a:scrgbClr r="0" g="0" b="0"/>
          </a:fillRef>
          <a:effectRef idx="1">
            <a:schemeClr val="accent2">
              <a:tint val="40000"/>
              <a:hueOff val="0"/>
              <a:satOff val="0"/>
              <a:lumOff val="0"/>
              <a:alphaOff val="0"/>
            </a:schemeClr>
          </a:effectRef>
          <a:fontRef idx="minor">
            <a:schemeClr val="lt1">
              <a:hueOff val="0"/>
              <a:satOff val="0"/>
              <a:lumOff val="0"/>
              <a:alphaOff val="0"/>
            </a:schemeClr>
          </a:fontRef>
        </p:style>
      </p:sp>
      <p:sp>
        <p:nvSpPr>
          <p:cNvPr id="12" name="Rounded Rectangle 11"/>
          <p:cNvSpPr/>
          <p:nvPr/>
        </p:nvSpPr>
        <p:spPr>
          <a:xfrm>
            <a:off x="152400" y="5181600"/>
            <a:ext cx="1324541" cy="749242"/>
          </a:xfrm>
          <a:prstGeom prst="roundRect">
            <a:avLst>
              <a:gd name="adj" fmla="val 10000"/>
            </a:avLst>
          </a:prstGeom>
          <a:blipFill>
            <a:blip r:embed="rId4" cstate="print">
              <a:lum bright="-3000"/>
            </a:blip>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14" name="Picture 13"/>
          <p:cNvPicPr>
            <a:picLocks noChangeAspect="1"/>
          </p:cNvPicPr>
          <p:nvPr/>
        </p:nvPicPr>
        <p:blipFill>
          <a:blip r:embed="rId5"/>
          <a:stretch>
            <a:fillRect/>
          </a:stretch>
        </p:blipFill>
        <p:spPr>
          <a:xfrm>
            <a:off x="153958" y="1021133"/>
            <a:ext cx="1417445" cy="785819"/>
          </a:xfrm>
          <a:prstGeom prst="rect">
            <a:avLst/>
          </a:prstGeom>
        </p:spPr>
      </p:pic>
      <p:pic>
        <p:nvPicPr>
          <p:cNvPr id="16" name="Picture 15"/>
          <p:cNvPicPr>
            <a:picLocks noChangeAspect="1"/>
          </p:cNvPicPr>
          <p:nvPr/>
        </p:nvPicPr>
        <p:blipFill>
          <a:blip r:embed="rId6" cstate="print"/>
          <a:stretch>
            <a:fillRect/>
          </a:stretch>
        </p:blipFill>
        <p:spPr>
          <a:xfrm>
            <a:off x="152400" y="2136339"/>
            <a:ext cx="1330287" cy="872832"/>
          </a:xfrm>
          <a:prstGeom prst="rect">
            <a:avLst/>
          </a:prstGeom>
        </p:spPr>
      </p:pic>
      <p:pic>
        <p:nvPicPr>
          <p:cNvPr id="3074" name="Picture 2" descr="E:\mythili\mindtree\Miindtree images\BFSI\shutterstock_130759502.jpg"/>
          <p:cNvPicPr>
            <a:picLocks noChangeAspect="1" noChangeArrowheads="1"/>
          </p:cNvPicPr>
          <p:nvPr/>
        </p:nvPicPr>
        <p:blipFill>
          <a:blip r:embed="rId7" cstate="print"/>
          <a:srcRect/>
          <a:stretch>
            <a:fillRect/>
          </a:stretch>
        </p:blipFill>
        <p:spPr bwMode="auto">
          <a:xfrm>
            <a:off x="8910935" y="2008599"/>
            <a:ext cx="3134050" cy="3161749"/>
          </a:xfrm>
          <a:prstGeom prst="ellipse">
            <a:avLst/>
          </a:prstGeom>
          <a:noFill/>
          <a:ln w="28575">
            <a:solidFill>
              <a:srgbClr val="830051"/>
            </a:solidFill>
          </a:ln>
        </p:spPr>
      </p:pic>
      <p:cxnSp>
        <p:nvCxnSpPr>
          <p:cNvPr id="21" name="Straight Connector 20"/>
          <p:cNvCxnSpPr/>
          <p:nvPr/>
        </p:nvCxnSpPr>
        <p:spPr>
          <a:xfrm>
            <a:off x="1571403" y="914399"/>
            <a:ext cx="0" cy="518160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Isosceles Triangle 21"/>
          <p:cNvSpPr/>
          <p:nvPr/>
        </p:nvSpPr>
        <p:spPr>
          <a:xfrm rot="5400000">
            <a:off x="1243753" y="1328126"/>
            <a:ext cx="922571" cy="95120"/>
          </a:xfrm>
          <a:prstGeom prst="triangle">
            <a:avLst/>
          </a:prstGeom>
          <a:solidFill>
            <a:srgbClr val="6E26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32" name="Isosceles Triangle 31"/>
          <p:cNvSpPr/>
          <p:nvPr/>
        </p:nvSpPr>
        <p:spPr>
          <a:xfrm rot="5400000">
            <a:off x="1243754" y="2471126"/>
            <a:ext cx="922571" cy="95120"/>
          </a:xfrm>
          <a:prstGeom prst="triangle">
            <a:avLst/>
          </a:prstGeom>
          <a:solidFill>
            <a:srgbClr val="6E26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33" name="Isosceles Triangle 32"/>
          <p:cNvSpPr/>
          <p:nvPr/>
        </p:nvSpPr>
        <p:spPr>
          <a:xfrm rot="5400000">
            <a:off x="1243754" y="3461727"/>
            <a:ext cx="922571" cy="95120"/>
          </a:xfrm>
          <a:prstGeom prst="triangle">
            <a:avLst/>
          </a:prstGeom>
          <a:solidFill>
            <a:srgbClr val="6E26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34" name="Isosceles Triangle 33"/>
          <p:cNvSpPr/>
          <p:nvPr/>
        </p:nvSpPr>
        <p:spPr>
          <a:xfrm rot="5400000">
            <a:off x="1243754" y="4495242"/>
            <a:ext cx="922571" cy="95120"/>
          </a:xfrm>
          <a:prstGeom prst="triangle">
            <a:avLst/>
          </a:prstGeom>
          <a:solidFill>
            <a:srgbClr val="6E26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35" name="Isosceles Triangle 34"/>
          <p:cNvSpPr/>
          <p:nvPr/>
        </p:nvSpPr>
        <p:spPr>
          <a:xfrm rot="5400000">
            <a:off x="1243755" y="5510957"/>
            <a:ext cx="922570" cy="95120"/>
          </a:xfrm>
          <a:prstGeom prst="triangle">
            <a:avLst/>
          </a:prstGeom>
          <a:solidFill>
            <a:srgbClr val="6E26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3" name="Slide Number Placeholder 2"/>
          <p:cNvSpPr>
            <a:spLocks noGrp="1"/>
          </p:cNvSpPr>
          <p:nvPr>
            <p:ph type="sldNum" sz="quarter" idx="4"/>
          </p:nvPr>
        </p:nvSpPr>
        <p:spPr/>
        <p:txBody>
          <a:bodyPr/>
          <a:lstStyle/>
          <a:p>
            <a:fld id="{5FF2E324-FA66-4BD1-9999-BED6B7D8BD59}" type="slidenum">
              <a:rPr lang="en-US" smtClean="0"/>
              <a:pPr/>
              <a:t>6</a:t>
            </a:fld>
            <a:endParaRPr lang="en-US"/>
          </a:p>
        </p:txBody>
      </p:sp>
      <p:pic>
        <p:nvPicPr>
          <p:cNvPr id="24" name="Picture 1" descr="cid:image002.png@01CDDDC9.EC997F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406" y="3175668"/>
            <a:ext cx="1377053" cy="737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1700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30960" y="892281"/>
            <a:ext cx="8799869" cy="3091997"/>
          </a:xfrm>
          <a:prstGeom prst="roundRect">
            <a:avLst/>
          </a:prstGeom>
          <a:solidFill>
            <a:schemeClr val="bg1"/>
          </a:solidFill>
          <a:ln w="3175">
            <a:solidFill>
              <a:srgbClr val="83005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4" name="Slide Number Placeholder 3"/>
          <p:cNvSpPr>
            <a:spLocks noGrp="1"/>
          </p:cNvSpPr>
          <p:nvPr>
            <p:ph type="sldNum" sz="quarter" idx="4"/>
          </p:nvPr>
        </p:nvSpPr>
        <p:spPr/>
        <p:txBody>
          <a:bodyPr/>
          <a:lstStyle/>
          <a:p>
            <a:fld id="{5FF2E324-FA66-4BD1-9999-BED6B7D8BD59}" type="slidenum">
              <a:rPr lang="en-US" smtClean="0">
                <a:solidFill>
                  <a:prstClr val="black">
                    <a:tint val="75000"/>
                  </a:prstClr>
                </a:solidFill>
              </a:rPr>
              <a:pPr/>
              <a:t>7</a:t>
            </a:fld>
            <a:endParaRPr lang="en-US" dirty="0">
              <a:solidFill>
                <a:prstClr val="black">
                  <a:tint val="75000"/>
                </a:prstClr>
              </a:solidFill>
            </a:endParaRPr>
          </a:p>
        </p:txBody>
      </p:sp>
      <p:sp>
        <p:nvSpPr>
          <p:cNvPr id="38" name="Title 1"/>
          <p:cNvSpPr txBox="1">
            <a:spLocks/>
          </p:cNvSpPr>
          <p:nvPr/>
        </p:nvSpPr>
        <p:spPr>
          <a:xfrm>
            <a:off x="0" y="250381"/>
            <a:ext cx="8887241" cy="548640"/>
          </a:xfrm>
          <a:prstGeom prst="rect">
            <a:avLst/>
          </a:prstGeom>
        </p:spPr>
        <p:txBody>
          <a:bodyPr vert="horz" lIns="91440" tIns="45720" rIns="91440" bIns="45720" rtlCol="0" anchor="ctr">
            <a:normAutofit/>
          </a:bodyPr>
          <a:lstStyle>
            <a:lvl1pPr marL="176213" indent="0" algn="l" defTabSz="914400" rtl="0" eaLnBrk="1" latinLnBrk="0" hangingPunct="1">
              <a:spcBef>
                <a:spcPct val="0"/>
              </a:spcBef>
              <a:buNone/>
              <a:defRPr sz="2700" kern="1200">
                <a:solidFill>
                  <a:srgbClr val="6E267B"/>
                </a:solidFill>
                <a:latin typeface="Arial" pitchFamily="34" charset="0"/>
                <a:ea typeface="+mj-ea"/>
                <a:cs typeface="Arial" pitchFamily="34" charset="0"/>
              </a:defRPr>
            </a:lvl1pPr>
          </a:lstStyle>
          <a:p>
            <a:r>
              <a:rPr lang="en-US" dirty="0"/>
              <a:t>Selenium </a:t>
            </a:r>
            <a:r>
              <a:rPr lang="en-US" dirty="0" smtClean="0"/>
              <a:t>Automation CI-CD  Salesforce</a:t>
            </a:r>
            <a:endParaRPr lang="en-US" dirty="0"/>
          </a:p>
        </p:txBody>
      </p:sp>
      <p:pic>
        <p:nvPicPr>
          <p:cNvPr id="79" name="Picture 7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977" y="2811507"/>
            <a:ext cx="1064576" cy="709717"/>
          </a:xfrm>
          <a:prstGeom prst="rect">
            <a:avLst/>
          </a:prstGeom>
        </p:spPr>
      </p:pic>
      <p:pic>
        <p:nvPicPr>
          <p:cNvPr id="80" name="Picture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56053" y="3241533"/>
            <a:ext cx="659147" cy="659147"/>
          </a:xfrm>
          <a:prstGeom prst="rect">
            <a:avLst/>
          </a:prstGeom>
        </p:spPr>
      </p:pic>
      <p:sp>
        <p:nvSpPr>
          <p:cNvPr id="81" name="Can 80"/>
          <p:cNvSpPr/>
          <p:nvPr/>
        </p:nvSpPr>
        <p:spPr>
          <a:xfrm>
            <a:off x="7905023" y="3166365"/>
            <a:ext cx="517600" cy="477830"/>
          </a:xfrm>
          <a:prstGeom prst="can">
            <a:avLst/>
          </a:prstGeom>
          <a:solidFill>
            <a:schemeClr val="tx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t>DB</a:t>
            </a:r>
            <a:endParaRPr lang="en-US" b="1" dirty="0"/>
          </a:p>
        </p:txBody>
      </p:sp>
      <p:sp>
        <p:nvSpPr>
          <p:cNvPr id="82" name="Flowchart: Document 81"/>
          <p:cNvSpPr/>
          <p:nvPr/>
        </p:nvSpPr>
        <p:spPr>
          <a:xfrm>
            <a:off x="3319996" y="2811507"/>
            <a:ext cx="1048146" cy="1089173"/>
          </a:xfrm>
          <a:prstGeom prst="flowChart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bg1"/>
                </a:solidFill>
                <a:effectLst>
                  <a:outerShdw blurRad="50800" dist="38100" dir="5400000" algn="t" rotWithShape="0">
                    <a:srgbClr val="FF0000">
                      <a:alpha val="40000"/>
                    </a:srgbClr>
                  </a:outerShdw>
                </a:effectLst>
              </a:rPr>
              <a:t>Reports</a:t>
            </a:r>
          </a:p>
          <a:p>
            <a:pPr marL="285750" indent="-285750">
              <a:buFont typeface="Arial" panose="020B0604020202020204" pitchFamily="34" charset="0"/>
              <a:buChar char="•"/>
            </a:pPr>
            <a:r>
              <a:rPr lang="en-US" sz="1400" dirty="0" smtClean="0">
                <a:ln w="0"/>
                <a:solidFill>
                  <a:schemeClr val="bg1"/>
                </a:solidFill>
                <a:effectLst>
                  <a:outerShdw blurRad="50800" dist="38100" dir="5400000" algn="t" rotWithShape="0">
                    <a:srgbClr val="FF0000">
                      <a:alpha val="40000"/>
                    </a:srgbClr>
                  </a:outerShdw>
                </a:effectLst>
              </a:rPr>
              <a:t>Excel</a:t>
            </a:r>
          </a:p>
          <a:p>
            <a:pPr marL="285750" indent="-285750">
              <a:buFont typeface="Arial" panose="020B0604020202020204" pitchFamily="34" charset="0"/>
              <a:buChar char="•"/>
            </a:pPr>
            <a:r>
              <a:rPr lang="en-US" sz="1400" dirty="0" smtClean="0">
                <a:ln w="0"/>
                <a:solidFill>
                  <a:schemeClr val="bg1"/>
                </a:solidFill>
                <a:effectLst>
                  <a:outerShdw blurRad="50800" dist="38100" dir="5400000" algn="t" rotWithShape="0">
                    <a:srgbClr val="FF0000">
                      <a:alpha val="40000"/>
                    </a:srgbClr>
                  </a:outerShdw>
                </a:effectLst>
              </a:rPr>
              <a:t>Html</a:t>
            </a:r>
          </a:p>
          <a:p>
            <a:pPr marL="285750" indent="-285750">
              <a:buFont typeface="Arial" panose="020B0604020202020204" pitchFamily="34" charset="0"/>
              <a:buChar char="•"/>
            </a:pPr>
            <a:r>
              <a:rPr lang="en-US" sz="1400" dirty="0" smtClean="0">
                <a:ln w="0"/>
                <a:solidFill>
                  <a:schemeClr val="bg1"/>
                </a:solidFill>
                <a:effectLst>
                  <a:outerShdw blurRad="50800" dist="38100" dir="5400000" algn="t" rotWithShape="0">
                    <a:srgbClr val="FF0000">
                      <a:alpha val="40000"/>
                    </a:srgbClr>
                  </a:outerShdw>
                </a:effectLst>
              </a:rPr>
              <a:t>pdf</a:t>
            </a:r>
            <a:endParaRPr lang="en-US" sz="1100" dirty="0">
              <a:solidFill>
                <a:schemeClr val="bg1"/>
              </a:solidFill>
              <a:effectLst>
                <a:outerShdw blurRad="50800" dist="38100" dir="5400000" algn="t" rotWithShape="0">
                  <a:srgbClr val="FF0000">
                    <a:alpha val="40000"/>
                  </a:srgbClr>
                </a:outerShdw>
              </a:effectLst>
            </a:endParaRPr>
          </a:p>
        </p:txBody>
      </p:sp>
      <p:pic>
        <p:nvPicPr>
          <p:cNvPr id="83" name="Picture 82"/>
          <p:cNvPicPr>
            <a:picLocks noChangeAspect="1"/>
          </p:cNvPicPr>
          <p:nvPr/>
        </p:nvPicPr>
        <p:blipFill>
          <a:blip r:embed="rId5">
            <a:duotone>
              <a:schemeClr val="accent2">
                <a:shade val="45000"/>
                <a:satMod val="135000"/>
              </a:schemeClr>
              <a:prstClr val="white"/>
            </a:duotone>
          </a:blip>
          <a:stretch>
            <a:fillRect/>
          </a:stretch>
        </p:blipFill>
        <p:spPr>
          <a:xfrm>
            <a:off x="130960" y="2811076"/>
            <a:ext cx="1008438" cy="948844"/>
          </a:xfrm>
          <a:prstGeom prst="rect">
            <a:avLst/>
          </a:prstGeom>
        </p:spPr>
      </p:pic>
      <p:sp>
        <p:nvSpPr>
          <p:cNvPr id="84" name="Right Arrow 83"/>
          <p:cNvSpPr/>
          <p:nvPr/>
        </p:nvSpPr>
        <p:spPr>
          <a:xfrm>
            <a:off x="1421376" y="1287142"/>
            <a:ext cx="502876" cy="366750"/>
          </a:xfrm>
          <a:prstGeom prst="rightArrow">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88" name="Down Arrow 87"/>
          <p:cNvSpPr/>
          <p:nvPr/>
        </p:nvSpPr>
        <p:spPr>
          <a:xfrm rot="5400000">
            <a:off x="4580759" y="2923311"/>
            <a:ext cx="326625" cy="569824"/>
          </a:xfrm>
          <a:prstGeom prst="downArrow">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grpSp>
        <p:nvGrpSpPr>
          <p:cNvPr id="3" name="Group 2"/>
          <p:cNvGrpSpPr/>
          <p:nvPr/>
        </p:nvGrpSpPr>
        <p:grpSpPr>
          <a:xfrm>
            <a:off x="5438936" y="940980"/>
            <a:ext cx="3276478" cy="1530551"/>
            <a:chOff x="7227463" y="942026"/>
            <a:chExt cx="4534916" cy="2602854"/>
          </a:xfrm>
        </p:grpSpPr>
        <p:sp>
          <p:nvSpPr>
            <p:cNvPr id="64" name="Rounded Rectangle 63"/>
            <p:cNvSpPr/>
            <p:nvPr/>
          </p:nvSpPr>
          <p:spPr>
            <a:xfrm>
              <a:off x="7227463" y="942026"/>
              <a:ext cx="4534916" cy="26028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68" name="Flowchart: Document 67"/>
            <p:cNvSpPr/>
            <p:nvPr/>
          </p:nvSpPr>
          <p:spPr>
            <a:xfrm>
              <a:off x="8721096" y="1071743"/>
              <a:ext cx="850298" cy="923471"/>
            </a:xfrm>
            <a:prstGeom prst="flowChart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n w="0"/>
                  <a:solidFill>
                    <a:schemeClr val="bg1"/>
                  </a:solidFill>
                  <a:effectLst>
                    <a:outerShdw blurRad="50800" dist="38100" dir="5400000" algn="t" rotWithShape="0">
                      <a:srgbClr val="FF0000">
                        <a:alpha val="40000"/>
                      </a:srgbClr>
                    </a:outerShdw>
                  </a:effectLst>
                </a:rPr>
                <a:t>Config file</a:t>
              </a:r>
              <a:endParaRPr lang="en-US" sz="600" dirty="0">
                <a:solidFill>
                  <a:schemeClr val="bg1"/>
                </a:solidFill>
                <a:effectLst>
                  <a:outerShdw blurRad="50800" dist="38100" dir="5400000" algn="t" rotWithShape="0">
                    <a:srgbClr val="FF0000">
                      <a:alpha val="40000"/>
                    </a:srgbClr>
                  </a:outerShdw>
                </a:effectLst>
              </a:endParaRPr>
            </a:p>
          </p:txBody>
        </p:sp>
        <p:sp>
          <p:nvSpPr>
            <p:cNvPr id="69" name="Flowchart: Document 68"/>
            <p:cNvSpPr/>
            <p:nvPr/>
          </p:nvSpPr>
          <p:spPr>
            <a:xfrm>
              <a:off x="9690805" y="1071742"/>
              <a:ext cx="713068" cy="486417"/>
            </a:xfrm>
            <a:prstGeom prst="flowChart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n w="0"/>
                  <a:solidFill>
                    <a:schemeClr val="bg1"/>
                  </a:solidFill>
                  <a:effectLst>
                    <a:outerShdw blurRad="50800" dist="38100" dir="5400000" algn="t" rotWithShape="0">
                      <a:srgbClr val="FF0000">
                        <a:alpha val="40000"/>
                      </a:srgbClr>
                    </a:outerShdw>
                  </a:effectLst>
                </a:rPr>
                <a:t>Utilities</a:t>
              </a:r>
              <a:endParaRPr lang="en-US" sz="600" dirty="0">
                <a:solidFill>
                  <a:schemeClr val="bg1"/>
                </a:solidFill>
                <a:effectLst>
                  <a:outerShdw blurRad="50800" dist="38100" dir="5400000" algn="t" rotWithShape="0">
                    <a:srgbClr val="FF0000">
                      <a:alpha val="40000"/>
                    </a:srgbClr>
                  </a:outerShdw>
                </a:effectLst>
              </a:endParaRPr>
            </a:p>
          </p:txBody>
        </p:sp>
        <p:sp>
          <p:nvSpPr>
            <p:cNvPr id="70" name="Flowchart: Document 69"/>
            <p:cNvSpPr/>
            <p:nvPr/>
          </p:nvSpPr>
          <p:spPr>
            <a:xfrm>
              <a:off x="10648565" y="1071743"/>
              <a:ext cx="930957" cy="499993"/>
            </a:xfrm>
            <a:prstGeom prst="flowChart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n w="0"/>
                  <a:solidFill>
                    <a:schemeClr val="bg1"/>
                  </a:solidFill>
                  <a:effectLst>
                    <a:outerShdw blurRad="50800" dist="38100" dir="5400000" algn="t" rotWithShape="0">
                      <a:srgbClr val="FF0000">
                        <a:alpha val="40000"/>
                      </a:srgbClr>
                    </a:outerShdw>
                  </a:effectLst>
                </a:rPr>
                <a:t>Keyword Library</a:t>
              </a:r>
              <a:endParaRPr lang="en-US" sz="600" dirty="0">
                <a:solidFill>
                  <a:schemeClr val="bg1"/>
                </a:solidFill>
                <a:effectLst>
                  <a:outerShdw blurRad="50800" dist="38100" dir="5400000" algn="t" rotWithShape="0">
                    <a:srgbClr val="FF0000">
                      <a:alpha val="40000"/>
                    </a:srgbClr>
                  </a:outerShdw>
                </a:effectLst>
              </a:endParaRPr>
            </a:p>
          </p:txBody>
        </p:sp>
        <p:sp>
          <p:nvSpPr>
            <p:cNvPr id="71" name="Flowchart: Multidocument 70"/>
            <p:cNvSpPr/>
            <p:nvPr/>
          </p:nvSpPr>
          <p:spPr>
            <a:xfrm>
              <a:off x="9872631" y="1793905"/>
              <a:ext cx="1555370" cy="714054"/>
            </a:xfrm>
            <a:prstGeom prst="flowChartMulti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n w="0"/>
                  <a:solidFill>
                    <a:schemeClr val="bg1"/>
                  </a:solidFill>
                  <a:effectLst>
                    <a:outerShdw blurRad="50800" dist="38100" dir="5400000" algn="t" rotWithShape="0">
                      <a:srgbClr val="FF0000">
                        <a:alpha val="40000"/>
                      </a:srgbClr>
                    </a:outerShdw>
                  </a:effectLst>
                </a:rPr>
                <a:t>Salesforce Components</a:t>
              </a:r>
              <a:endParaRPr lang="en-US" sz="800" dirty="0">
                <a:ln w="0"/>
                <a:solidFill>
                  <a:schemeClr val="bg1"/>
                </a:solidFill>
                <a:effectLst>
                  <a:outerShdw blurRad="50800" dist="38100" dir="5400000" algn="t" rotWithShape="0">
                    <a:srgbClr val="FF0000">
                      <a:alpha val="40000"/>
                    </a:srgbClr>
                  </a:outerShdw>
                </a:effectLst>
              </a:endParaRPr>
            </a:p>
          </p:txBody>
        </p:sp>
        <p:sp>
          <p:nvSpPr>
            <p:cNvPr id="73" name="Flowchart: Document 72"/>
            <p:cNvSpPr/>
            <p:nvPr/>
          </p:nvSpPr>
          <p:spPr>
            <a:xfrm>
              <a:off x="7607740" y="2770017"/>
              <a:ext cx="1097144" cy="555097"/>
            </a:xfrm>
            <a:prstGeom prst="flowChart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n w="0"/>
                  <a:solidFill>
                    <a:schemeClr val="bg1"/>
                  </a:solidFill>
                  <a:effectLst>
                    <a:outerShdw blurRad="50800" dist="38100" dir="5400000" algn="t" rotWithShape="0">
                      <a:srgbClr val="FF0000">
                        <a:alpha val="40000"/>
                      </a:srgbClr>
                    </a:outerShdw>
                  </a:effectLst>
                </a:rPr>
                <a:t>Input/output file</a:t>
              </a:r>
              <a:endParaRPr lang="en-US" sz="600" dirty="0">
                <a:solidFill>
                  <a:schemeClr val="bg1"/>
                </a:solidFill>
                <a:effectLst>
                  <a:outerShdw blurRad="50800" dist="38100" dir="5400000" algn="t" rotWithShape="0">
                    <a:srgbClr val="FF0000">
                      <a:alpha val="40000"/>
                    </a:srgbClr>
                  </a:outerShdw>
                </a:effectLst>
              </a:endParaRPr>
            </a:p>
          </p:txBody>
        </p:sp>
        <p:sp>
          <p:nvSpPr>
            <p:cNvPr id="75" name="Flowchart: Document 74"/>
            <p:cNvSpPr/>
            <p:nvPr/>
          </p:nvSpPr>
          <p:spPr>
            <a:xfrm>
              <a:off x="7607742" y="1049250"/>
              <a:ext cx="907415" cy="802766"/>
            </a:xfrm>
            <a:prstGeom prst="flowChart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n w="0"/>
                  <a:solidFill>
                    <a:schemeClr val="bg1"/>
                  </a:solidFill>
                  <a:effectLst>
                    <a:outerShdw blurRad="50800" dist="38100" dir="5400000" algn="t" rotWithShape="0">
                      <a:srgbClr val="FF0000">
                        <a:alpha val="40000"/>
                      </a:srgbClr>
                    </a:outerShdw>
                  </a:effectLst>
                </a:rPr>
                <a:t>Excel Components</a:t>
              </a:r>
              <a:endParaRPr lang="en-US" sz="600" dirty="0">
                <a:solidFill>
                  <a:schemeClr val="bg1"/>
                </a:solidFill>
                <a:effectLst>
                  <a:outerShdw blurRad="50800" dist="38100" dir="5400000" algn="t" rotWithShape="0">
                    <a:srgbClr val="FF0000">
                      <a:alpha val="40000"/>
                    </a:srgbClr>
                  </a:outerShdw>
                </a:effectLst>
              </a:endParaRPr>
            </a:p>
          </p:txBody>
        </p:sp>
        <p:sp>
          <p:nvSpPr>
            <p:cNvPr id="78" name="Flowchart: Document 77"/>
            <p:cNvSpPr/>
            <p:nvPr/>
          </p:nvSpPr>
          <p:spPr>
            <a:xfrm>
              <a:off x="7504727" y="1969018"/>
              <a:ext cx="1143054" cy="500607"/>
            </a:xfrm>
            <a:prstGeom prst="flowChart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n w="0"/>
                  <a:solidFill>
                    <a:schemeClr val="bg1"/>
                  </a:solidFill>
                  <a:effectLst>
                    <a:outerShdw blurRad="50800" dist="38100" dir="5400000" algn="t" rotWithShape="0">
                      <a:srgbClr val="FF0000">
                        <a:alpha val="40000"/>
                      </a:srgbClr>
                    </a:outerShdw>
                  </a:effectLst>
                </a:rPr>
                <a:t>Drivers</a:t>
              </a:r>
              <a:endParaRPr lang="en-US" sz="600" dirty="0">
                <a:solidFill>
                  <a:schemeClr val="bg1"/>
                </a:solidFill>
                <a:effectLst>
                  <a:outerShdw blurRad="50800" dist="38100" dir="5400000" algn="t" rotWithShape="0">
                    <a:srgbClr val="FF0000">
                      <a:alpha val="40000"/>
                    </a:srgbClr>
                  </a:outerShdw>
                </a:effectLst>
              </a:endParaRPr>
            </a:p>
          </p:txBody>
        </p:sp>
        <p:sp>
          <p:nvSpPr>
            <p:cNvPr id="90" name="Flowchart: Document 89"/>
            <p:cNvSpPr/>
            <p:nvPr/>
          </p:nvSpPr>
          <p:spPr>
            <a:xfrm>
              <a:off x="10034882" y="2730130"/>
              <a:ext cx="1429171" cy="629710"/>
            </a:xfrm>
            <a:prstGeom prst="flowChart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n w="0"/>
                  <a:solidFill>
                    <a:schemeClr val="bg1"/>
                  </a:solidFill>
                  <a:effectLst>
                    <a:outerShdw blurRad="50800" dist="38100" dir="5400000" algn="t" rotWithShape="0">
                      <a:srgbClr val="FF0000">
                        <a:alpha val="40000"/>
                      </a:srgbClr>
                    </a:outerShdw>
                  </a:effectLst>
                </a:rPr>
                <a:t>Data Encryption for security</a:t>
              </a:r>
              <a:endParaRPr lang="en-US" sz="600" dirty="0">
                <a:solidFill>
                  <a:schemeClr val="bg1"/>
                </a:solidFill>
                <a:effectLst>
                  <a:outerShdw blurRad="50800" dist="38100" dir="5400000" algn="t" rotWithShape="0">
                    <a:srgbClr val="FF0000">
                      <a:alpha val="40000"/>
                    </a:srgbClr>
                  </a:outerShdw>
                </a:effectLst>
              </a:endParaRPr>
            </a:p>
          </p:txBody>
        </p:sp>
        <p:sp>
          <p:nvSpPr>
            <p:cNvPr id="8" name="Rectangle 7"/>
            <p:cNvSpPr/>
            <p:nvPr/>
          </p:nvSpPr>
          <p:spPr>
            <a:xfrm>
              <a:off x="8960944" y="1949496"/>
              <a:ext cx="45719" cy="45719"/>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smtClean="0">
                <a:solidFill>
                  <a:schemeClr val="tx1"/>
                </a:solidFill>
                <a:latin typeface="Arial" pitchFamily="34" charset="0"/>
                <a:cs typeface="Arial" pitchFamily="34" charset="0"/>
              </a:endParaRPr>
            </a:p>
          </p:txBody>
        </p:sp>
      </p:grpSp>
      <p:sp>
        <p:nvSpPr>
          <p:cNvPr id="10" name="Rounded Rectangle 9"/>
          <p:cNvSpPr/>
          <p:nvPr/>
        </p:nvSpPr>
        <p:spPr>
          <a:xfrm>
            <a:off x="168133" y="1268730"/>
            <a:ext cx="1214897" cy="525175"/>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cs typeface="Arial" pitchFamily="34" charset="0"/>
              </a:rPr>
              <a:t>Tortoise</a:t>
            </a:r>
          </a:p>
          <a:p>
            <a:pPr algn="ctr"/>
            <a:r>
              <a:rPr lang="en-US" sz="1400" dirty="0" smtClean="0">
                <a:solidFill>
                  <a:schemeClr val="tx1"/>
                </a:solidFill>
                <a:cs typeface="Arial" pitchFamily="34" charset="0"/>
              </a:rPr>
              <a:t>SVN</a:t>
            </a:r>
            <a:endParaRPr lang="en-US" sz="1400" dirty="0">
              <a:solidFill>
                <a:schemeClr val="tx1"/>
              </a:solidFill>
              <a:cs typeface="Arial" pitchFamily="34" charset="0"/>
            </a:endParaRPr>
          </a:p>
        </p:txBody>
      </p:sp>
      <p:sp>
        <p:nvSpPr>
          <p:cNvPr id="41" name="Right Arrow 40"/>
          <p:cNvSpPr/>
          <p:nvPr/>
        </p:nvSpPr>
        <p:spPr>
          <a:xfrm>
            <a:off x="5096069" y="1254926"/>
            <a:ext cx="342867" cy="409296"/>
          </a:xfrm>
          <a:prstGeom prst="rightArrow">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smtClean="0">
              <a:solidFill>
                <a:schemeClr val="tx1"/>
              </a:solidFill>
              <a:latin typeface="Arial" pitchFamily="34" charset="0"/>
              <a:cs typeface="Arial" pitchFamily="34" charset="0"/>
            </a:endParaRPr>
          </a:p>
        </p:txBody>
      </p:sp>
      <p:sp>
        <p:nvSpPr>
          <p:cNvPr id="50" name="Down Arrow 49"/>
          <p:cNvSpPr/>
          <p:nvPr/>
        </p:nvSpPr>
        <p:spPr>
          <a:xfrm rot="5400000">
            <a:off x="2737168" y="2922272"/>
            <a:ext cx="425149" cy="670426"/>
          </a:xfrm>
          <a:prstGeom prst="downArrow">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31" name="Right Arrow 30"/>
          <p:cNvSpPr/>
          <p:nvPr/>
        </p:nvSpPr>
        <p:spPr>
          <a:xfrm>
            <a:off x="3210139" y="1276256"/>
            <a:ext cx="502876" cy="366750"/>
          </a:xfrm>
          <a:prstGeom prst="rightArrow">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2" name="Rounded Rectangle 1"/>
          <p:cNvSpPr/>
          <p:nvPr/>
        </p:nvSpPr>
        <p:spPr>
          <a:xfrm>
            <a:off x="3772807" y="1241358"/>
            <a:ext cx="1246712" cy="478955"/>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cs typeface="Arial" pitchFamily="34" charset="0"/>
              </a:rPr>
              <a:t>MAVEN</a:t>
            </a:r>
          </a:p>
        </p:txBody>
      </p:sp>
      <p:sp>
        <p:nvSpPr>
          <p:cNvPr id="35" name="Pentagon 34"/>
          <p:cNvSpPr/>
          <p:nvPr/>
        </p:nvSpPr>
        <p:spPr>
          <a:xfrm>
            <a:off x="1569758" y="4435660"/>
            <a:ext cx="1470963" cy="460095"/>
          </a:xfrm>
          <a:prstGeom prst="homePlate">
            <a:avLst/>
          </a:prstGeom>
          <a:solidFill>
            <a:schemeClr val="accent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Jenkins CI</a:t>
            </a:r>
          </a:p>
        </p:txBody>
      </p:sp>
      <p:sp>
        <p:nvSpPr>
          <p:cNvPr id="36" name="Chevron 35"/>
          <p:cNvSpPr/>
          <p:nvPr/>
        </p:nvSpPr>
        <p:spPr>
          <a:xfrm>
            <a:off x="90432" y="4450510"/>
            <a:ext cx="1303287" cy="460095"/>
          </a:xfrm>
          <a:prstGeom prst="chevron">
            <a:avLst/>
          </a:prstGeom>
          <a:solidFill>
            <a:schemeClr val="accent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Source Control</a:t>
            </a:r>
          </a:p>
        </p:txBody>
      </p:sp>
      <p:sp>
        <p:nvSpPr>
          <p:cNvPr id="39" name="Chevron 38"/>
          <p:cNvSpPr/>
          <p:nvPr/>
        </p:nvSpPr>
        <p:spPr>
          <a:xfrm>
            <a:off x="3164020" y="4450510"/>
            <a:ext cx="1855499" cy="460095"/>
          </a:xfrm>
          <a:prstGeom prst="chevron">
            <a:avLst/>
          </a:prstGeom>
          <a:solidFill>
            <a:schemeClr val="accent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Maven Build</a:t>
            </a:r>
          </a:p>
        </p:txBody>
      </p:sp>
      <p:sp>
        <p:nvSpPr>
          <p:cNvPr id="40" name="Chevron 39"/>
          <p:cNvSpPr/>
          <p:nvPr/>
        </p:nvSpPr>
        <p:spPr>
          <a:xfrm>
            <a:off x="5226978" y="4450510"/>
            <a:ext cx="1894120" cy="460095"/>
          </a:xfrm>
          <a:prstGeom prst="chevron">
            <a:avLst/>
          </a:prstGeom>
          <a:solidFill>
            <a:schemeClr val="accent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Execute Tests</a:t>
            </a:r>
            <a:endParaRPr lang="en-US" sz="1200" dirty="0">
              <a:solidFill>
                <a:schemeClr val="bg1"/>
              </a:solidFill>
            </a:endParaRPr>
          </a:p>
        </p:txBody>
      </p:sp>
      <p:sp>
        <p:nvSpPr>
          <p:cNvPr id="42" name="Chevron 41"/>
          <p:cNvSpPr/>
          <p:nvPr/>
        </p:nvSpPr>
        <p:spPr>
          <a:xfrm>
            <a:off x="7211189" y="4450510"/>
            <a:ext cx="2079198" cy="460095"/>
          </a:xfrm>
          <a:prstGeom prst="chevron">
            <a:avLst/>
          </a:prstGeom>
          <a:solidFill>
            <a:schemeClr val="accent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Reports, </a:t>
            </a:r>
            <a:r>
              <a:rPr lang="en-US" sz="1200" dirty="0" smtClean="0">
                <a:solidFill>
                  <a:schemeClr val="bg1"/>
                </a:solidFill>
              </a:rPr>
              <a:t>Dashboards</a:t>
            </a:r>
          </a:p>
          <a:p>
            <a:pPr algn="ctr"/>
            <a:r>
              <a:rPr lang="en-US" sz="1200" dirty="0" smtClean="0">
                <a:solidFill>
                  <a:schemeClr val="bg1"/>
                </a:solidFill>
              </a:rPr>
              <a:t>JIRA</a:t>
            </a:r>
            <a:endParaRPr lang="en-US" sz="1200" dirty="0">
              <a:solidFill>
                <a:schemeClr val="bg1"/>
              </a:solidFill>
            </a:endParaRPr>
          </a:p>
        </p:txBody>
      </p:sp>
      <p:sp>
        <p:nvSpPr>
          <p:cNvPr id="43" name="Chevron 42"/>
          <p:cNvSpPr/>
          <p:nvPr/>
        </p:nvSpPr>
        <p:spPr>
          <a:xfrm>
            <a:off x="9470571" y="4450510"/>
            <a:ext cx="2111829" cy="460095"/>
          </a:xfrm>
          <a:prstGeom prst="chevron">
            <a:avLst/>
          </a:prstGeom>
          <a:solidFill>
            <a:schemeClr val="accent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Email Trigger</a:t>
            </a:r>
            <a:endParaRPr lang="en-US" sz="1200" dirty="0">
              <a:solidFill>
                <a:schemeClr val="bg1"/>
              </a:solidFill>
            </a:endParaRPr>
          </a:p>
        </p:txBody>
      </p:sp>
      <p:sp>
        <p:nvSpPr>
          <p:cNvPr id="44" name="TextBox 43"/>
          <p:cNvSpPr txBox="1"/>
          <p:nvPr/>
        </p:nvSpPr>
        <p:spPr>
          <a:xfrm>
            <a:off x="1645496" y="4989015"/>
            <a:ext cx="2249195" cy="830997"/>
          </a:xfrm>
          <a:prstGeom prst="rect">
            <a:avLst/>
          </a:prstGeom>
          <a:noFill/>
        </p:spPr>
        <p:txBody>
          <a:bodyPr wrap="square" rtlCol="0">
            <a:spAutoFit/>
          </a:bodyPr>
          <a:lstStyle/>
          <a:p>
            <a:pPr>
              <a:buFont typeface="Arial" pitchFamily="34" charset="0"/>
              <a:buChar char="•"/>
            </a:pPr>
            <a:r>
              <a:rPr lang="en-US" sz="1200" dirty="0"/>
              <a:t> </a:t>
            </a:r>
            <a:r>
              <a:rPr lang="en-US" sz="1200" dirty="0" smtClean="0"/>
              <a:t>Continues</a:t>
            </a:r>
            <a:br>
              <a:rPr lang="en-US" sz="1200" dirty="0" smtClean="0"/>
            </a:br>
            <a:r>
              <a:rPr lang="en-US" sz="1200" dirty="0" smtClean="0"/>
              <a:t>   Integration</a:t>
            </a:r>
          </a:p>
          <a:p>
            <a:pPr>
              <a:buFont typeface="Arial" pitchFamily="34" charset="0"/>
              <a:buChar char="•"/>
            </a:pPr>
            <a:r>
              <a:rPr lang="en-US" sz="1200" dirty="0"/>
              <a:t> </a:t>
            </a:r>
            <a:r>
              <a:rPr lang="en-US" sz="1200" dirty="0" smtClean="0"/>
              <a:t>Scheduling</a:t>
            </a:r>
          </a:p>
          <a:p>
            <a:pPr>
              <a:buFont typeface="Arial" pitchFamily="34" charset="0"/>
              <a:buChar char="•"/>
            </a:pPr>
            <a:r>
              <a:rPr lang="en-US" sz="1200" dirty="0" smtClean="0"/>
              <a:t> Reporting</a:t>
            </a:r>
          </a:p>
        </p:txBody>
      </p:sp>
      <p:sp>
        <p:nvSpPr>
          <p:cNvPr id="47" name="TextBox 46"/>
          <p:cNvSpPr txBox="1"/>
          <p:nvPr/>
        </p:nvSpPr>
        <p:spPr>
          <a:xfrm>
            <a:off x="90432" y="4974883"/>
            <a:ext cx="1256618" cy="1200329"/>
          </a:xfrm>
          <a:prstGeom prst="rect">
            <a:avLst/>
          </a:prstGeom>
          <a:noFill/>
        </p:spPr>
        <p:txBody>
          <a:bodyPr wrap="square" rtlCol="0">
            <a:spAutoFit/>
          </a:bodyPr>
          <a:lstStyle/>
          <a:p>
            <a:pPr>
              <a:buFont typeface="Arial" pitchFamily="34" charset="0"/>
              <a:buChar char="•"/>
            </a:pPr>
            <a:r>
              <a:rPr lang="en-US" sz="1200" dirty="0"/>
              <a:t> </a:t>
            </a:r>
            <a:r>
              <a:rPr lang="en-US" sz="1200" dirty="0" smtClean="0"/>
              <a:t>Version  </a:t>
            </a:r>
            <a:br>
              <a:rPr lang="en-US" sz="1200" dirty="0" smtClean="0"/>
            </a:br>
            <a:r>
              <a:rPr lang="en-US" sz="1200" dirty="0" smtClean="0"/>
              <a:t>   Control</a:t>
            </a:r>
          </a:p>
          <a:p>
            <a:pPr>
              <a:buFont typeface="Arial" pitchFamily="34" charset="0"/>
              <a:buChar char="•"/>
            </a:pPr>
            <a:r>
              <a:rPr lang="en-US" sz="1200" dirty="0"/>
              <a:t> </a:t>
            </a:r>
            <a:r>
              <a:rPr lang="en-US" sz="1200" dirty="0" smtClean="0"/>
              <a:t>Check-in and </a:t>
            </a:r>
            <a:br>
              <a:rPr lang="en-US" sz="1200" dirty="0" smtClean="0"/>
            </a:br>
            <a:r>
              <a:rPr lang="en-US" sz="1200" dirty="0" smtClean="0"/>
              <a:t>   Checkout</a:t>
            </a:r>
            <a:endParaRPr lang="en-US" sz="1200" dirty="0"/>
          </a:p>
          <a:p>
            <a:pPr>
              <a:buFont typeface="Arial" pitchFamily="34" charset="0"/>
              <a:buChar char="•"/>
            </a:pPr>
            <a:r>
              <a:rPr lang="en-US" sz="1200" dirty="0" smtClean="0"/>
              <a:t> Rollback and </a:t>
            </a:r>
            <a:br>
              <a:rPr lang="en-US" sz="1200" dirty="0" smtClean="0"/>
            </a:br>
            <a:r>
              <a:rPr lang="en-US" sz="1200" dirty="0" smtClean="0"/>
              <a:t>   Update</a:t>
            </a:r>
            <a:endParaRPr lang="en-US" sz="1200" dirty="0"/>
          </a:p>
        </p:txBody>
      </p:sp>
      <p:sp>
        <p:nvSpPr>
          <p:cNvPr id="48" name="TextBox 47"/>
          <p:cNvSpPr txBox="1"/>
          <p:nvPr/>
        </p:nvSpPr>
        <p:spPr>
          <a:xfrm>
            <a:off x="3209101" y="4989015"/>
            <a:ext cx="1841248" cy="830997"/>
          </a:xfrm>
          <a:prstGeom prst="rect">
            <a:avLst/>
          </a:prstGeom>
          <a:noFill/>
        </p:spPr>
        <p:txBody>
          <a:bodyPr wrap="square" rtlCol="0">
            <a:spAutoFit/>
          </a:bodyPr>
          <a:lstStyle/>
          <a:p>
            <a:pPr>
              <a:buFont typeface="Arial" pitchFamily="34" charset="0"/>
              <a:buChar char="•"/>
            </a:pPr>
            <a:r>
              <a:rPr lang="en-US" sz="1200" dirty="0"/>
              <a:t> </a:t>
            </a:r>
            <a:r>
              <a:rPr lang="en-US" sz="1200" dirty="0" smtClean="0"/>
              <a:t>Build project</a:t>
            </a:r>
          </a:p>
          <a:p>
            <a:pPr>
              <a:buFont typeface="Arial" pitchFamily="34" charset="0"/>
              <a:buChar char="•"/>
            </a:pPr>
            <a:r>
              <a:rPr lang="en-US" sz="1200" dirty="0"/>
              <a:t> </a:t>
            </a:r>
            <a:r>
              <a:rPr lang="en-US" sz="1200" dirty="0" smtClean="0"/>
              <a:t>install Latest      dependencies</a:t>
            </a:r>
          </a:p>
          <a:p>
            <a:pPr>
              <a:buFont typeface="Arial" pitchFamily="34" charset="0"/>
              <a:buChar char="•"/>
            </a:pPr>
            <a:r>
              <a:rPr lang="en-US" sz="1200" dirty="0"/>
              <a:t> </a:t>
            </a:r>
            <a:r>
              <a:rPr lang="en-US" sz="1200" dirty="0" smtClean="0"/>
              <a:t>POM file  </a:t>
            </a:r>
            <a:r>
              <a:rPr lang="en-US" sz="1200" dirty="0"/>
              <a:t>based builds</a:t>
            </a:r>
          </a:p>
        </p:txBody>
      </p:sp>
      <p:sp>
        <p:nvSpPr>
          <p:cNvPr id="51" name="TextBox 50"/>
          <p:cNvSpPr txBox="1"/>
          <p:nvPr/>
        </p:nvSpPr>
        <p:spPr>
          <a:xfrm>
            <a:off x="5134388" y="5048142"/>
            <a:ext cx="1960240" cy="1015663"/>
          </a:xfrm>
          <a:prstGeom prst="rect">
            <a:avLst/>
          </a:prstGeom>
          <a:noFill/>
        </p:spPr>
        <p:txBody>
          <a:bodyPr wrap="square" rtlCol="0">
            <a:spAutoFit/>
          </a:bodyPr>
          <a:lstStyle/>
          <a:p>
            <a:pPr>
              <a:buFont typeface="Arial" pitchFamily="34" charset="0"/>
              <a:buChar char="•"/>
            </a:pPr>
            <a:r>
              <a:rPr lang="en-US" sz="1200" dirty="0" smtClean="0"/>
              <a:t> Execute Unit</a:t>
            </a:r>
            <a:r>
              <a:rPr lang="en-US" sz="1200" dirty="0"/>
              <a:t> </a:t>
            </a:r>
            <a:r>
              <a:rPr lang="en-US" sz="1200" dirty="0" smtClean="0"/>
              <a:t>Test Cases</a:t>
            </a:r>
          </a:p>
          <a:p>
            <a:pPr>
              <a:buFont typeface="Arial" pitchFamily="34" charset="0"/>
              <a:buChar char="•"/>
            </a:pPr>
            <a:r>
              <a:rPr lang="en-US" sz="1200" dirty="0" smtClean="0"/>
              <a:t> </a:t>
            </a:r>
            <a:r>
              <a:rPr lang="en-US" sz="1200" dirty="0"/>
              <a:t>Execute functional tests</a:t>
            </a:r>
          </a:p>
          <a:p>
            <a:pPr>
              <a:buFont typeface="Arial" pitchFamily="34" charset="0"/>
              <a:buChar char="•"/>
            </a:pPr>
            <a:r>
              <a:rPr lang="en-US" sz="1200" dirty="0" smtClean="0"/>
              <a:t> Executes Regression    Test Suite</a:t>
            </a:r>
          </a:p>
          <a:p>
            <a:pPr>
              <a:buFont typeface="Arial" pitchFamily="34" charset="0"/>
              <a:buChar char="•"/>
            </a:pPr>
            <a:endParaRPr lang="en-US" sz="1200" dirty="0"/>
          </a:p>
        </p:txBody>
      </p:sp>
      <p:sp>
        <p:nvSpPr>
          <p:cNvPr id="52" name="TextBox 51"/>
          <p:cNvSpPr txBox="1"/>
          <p:nvPr/>
        </p:nvSpPr>
        <p:spPr>
          <a:xfrm>
            <a:off x="7248785" y="5050031"/>
            <a:ext cx="2221786" cy="461665"/>
          </a:xfrm>
          <a:prstGeom prst="rect">
            <a:avLst/>
          </a:prstGeom>
          <a:noFill/>
        </p:spPr>
        <p:txBody>
          <a:bodyPr wrap="square" rtlCol="0">
            <a:spAutoFit/>
          </a:bodyPr>
          <a:lstStyle/>
          <a:p>
            <a:pPr>
              <a:buFont typeface="Arial" pitchFamily="34" charset="0"/>
              <a:buChar char="•"/>
            </a:pPr>
            <a:r>
              <a:rPr lang="en-US" sz="1200" dirty="0"/>
              <a:t> Report </a:t>
            </a:r>
            <a:r>
              <a:rPr lang="en-US" sz="1200" dirty="0" smtClean="0"/>
              <a:t>results</a:t>
            </a:r>
            <a:r>
              <a:rPr lang="en-US" sz="1200" dirty="0"/>
              <a:t> </a:t>
            </a:r>
            <a:r>
              <a:rPr lang="en-US" sz="1200" dirty="0" smtClean="0"/>
              <a:t>in </a:t>
            </a:r>
            <a:r>
              <a:rPr lang="en-US" sz="1200" dirty="0"/>
              <a:t>various </a:t>
            </a:r>
            <a:r>
              <a:rPr lang="en-US" sz="1200" dirty="0" smtClean="0"/>
              <a:t/>
            </a:r>
            <a:br>
              <a:rPr lang="en-US" sz="1200" dirty="0" smtClean="0"/>
            </a:br>
            <a:r>
              <a:rPr lang="en-US" sz="1200" dirty="0" smtClean="0"/>
              <a:t>   formats</a:t>
            </a:r>
            <a:endParaRPr lang="en-US" sz="1200" dirty="0"/>
          </a:p>
        </p:txBody>
      </p:sp>
      <p:sp>
        <p:nvSpPr>
          <p:cNvPr id="53" name="TextBox 52"/>
          <p:cNvSpPr txBox="1"/>
          <p:nvPr/>
        </p:nvSpPr>
        <p:spPr>
          <a:xfrm>
            <a:off x="9624727" y="5019253"/>
            <a:ext cx="2980929" cy="276999"/>
          </a:xfrm>
          <a:prstGeom prst="rect">
            <a:avLst/>
          </a:prstGeom>
          <a:noFill/>
        </p:spPr>
        <p:txBody>
          <a:bodyPr wrap="square" rtlCol="0">
            <a:spAutoFit/>
          </a:bodyPr>
          <a:lstStyle/>
          <a:p>
            <a:pPr>
              <a:buFont typeface="Arial" pitchFamily="34" charset="0"/>
              <a:buChar char="•"/>
            </a:pPr>
            <a:r>
              <a:rPr lang="en-US" sz="1200" dirty="0"/>
              <a:t> </a:t>
            </a:r>
            <a:r>
              <a:rPr lang="en-US" sz="1200" dirty="0" smtClean="0"/>
              <a:t>Send Reports</a:t>
            </a:r>
            <a:r>
              <a:rPr lang="en-US" sz="1200" dirty="0"/>
              <a:t> </a:t>
            </a:r>
            <a:r>
              <a:rPr lang="en-US" sz="1200" dirty="0" smtClean="0"/>
              <a:t>to stack holders</a:t>
            </a:r>
            <a:endParaRPr lang="en-US" sz="1200" dirty="0"/>
          </a:p>
        </p:txBody>
      </p:sp>
      <p:sp>
        <p:nvSpPr>
          <p:cNvPr id="54" name="TextBox 53"/>
          <p:cNvSpPr txBox="1"/>
          <p:nvPr/>
        </p:nvSpPr>
        <p:spPr>
          <a:xfrm>
            <a:off x="8715414" y="814035"/>
            <a:ext cx="3263154" cy="2246769"/>
          </a:xfrm>
          <a:prstGeom prst="rect">
            <a:avLst/>
          </a:prstGeom>
          <a:noFill/>
        </p:spPr>
        <p:txBody>
          <a:bodyPr wrap="square" rtlCol="0">
            <a:spAutoFit/>
          </a:bodyPr>
          <a:lstStyle/>
          <a:p>
            <a:pPr marL="742950" lvl="1" indent="-285750">
              <a:buFont typeface="Arial" panose="020B0604020202020204" pitchFamily="34" charset="0"/>
              <a:buChar char="•"/>
            </a:pPr>
            <a:r>
              <a:rPr lang="en-US" sz="1400" dirty="0" smtClean="0"/>
              <a:t>Selenium </a:t>
            </a:r>
            <a:r>
              <a:rPr lang="en-US" sz="1400" dirty="0"/>
              <a:t>framework integrated with CI, Build, Source Control, SFDC Auto Deploy </a:t>
            </a:r>
          </a:p>
          <a:p>
            <a:pPr marL="742950" lvl="1" indent="-285750">
              <a:buFont typeface="Arial" panose="020B0604020202020204" pitchFamily="34" charset="0"/>
              <a:buChar char="•"/>
            </a:pPr>
            <a:r>
              <a:rPr lang="en-US" sz="1400" dirty="0" smtClean="0"/>
              <a:t>Library </a:t>
            </a:r>
            <a:r>
              <a:rPr lang="en-US" sz="1400" dirty="0"/>
              <a:t>of Reusable functions</a:t>
            </a:r>
          </a:p>
          <a:p>
            <a:pPr marL="742950" lvl="1" indent="-285750">
              <a:buFont typeface="Arial" panose="020B0604020202020204" pitchFamily="34" charset="0"/>
              <a:buChar char="•"/>
            </a:pPr>
            <a:r>
              <a:rPr lang="en-US" sz="1400" dirty="0" smtClean="0"/>
              <a:t>Multiple </a:t>
            </a:r>
            <a:r>
              <a:rPr lang="en-US" sz="1400" dirty="0"/>
              <a:t>report formats supported</a:t>
            </a:r>
          </a:p>
          <a:p>
            <a:pPr marL="742950" lvl="1" indent="-285750">
              <a:buFont typeface="Arial" panose="020B0604020202020204" pitchFamily="34" charset="0"/>
              <a:buChar char="•"/>
            </a:pPr>
            <a:r>
              <a:rPr lang="en-US" sz="1400" dirty="0" smtClean="0"/>
              <a:t>Framework </a:t>
            </a:r>
            <a:r>
              <a:rPr lang="en-US" sz="1400" dirty="0"/>
              <a:t>extensible to both development and testing </a:t>
            </a:r>
            <a:r>
              <a:rPr lang="en-US" sz="1400" dirty="0" smtClean="0"/>
              <a:t>teams</a:t>
            </a:r>
            <a:endParaRPr lang="en-US" sz="1400" dirty="0"/>
          </a:p>
        </p:txBody>
      </p:sp>
      <p:sp>
        <p:nvSpPr>
          <p:cNvPr id="55" name="Rounded Rectangle 54"/>
          <p:cNvSpPr/>
          <p:nvPr/>
        </p:nvSpPr>
        <p:spPr>
          <a:xfrm>
            <a:off x="1972897" y="1177290"/>
            <a:ext cx="1170353" cy="528965"/>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cs typeface="Arial" pitchFamily="34" charset="0"/>
              </a:rPr>
              <a:t>Jenkins</a:t>
            </a:r>
            <a:endParaRPr lang="en-US" sz="1400" dirty="0">
              <a:solidFill>
                <a:schemeClr val="tx1"/>
              </a:solidFill>
              <a:cs typeface="Arial" pitchFamily="34" charset="0"/>
            </a:endParaRPr>
          </a:p>
        </p:txBody>
      </p:sp>
      <p:sp>
        <p:nvSpPr>
          <p:cNvPr id="6" name="Up-Down Arrow 5"/>
          <p:cNvSpPr/>
          <p:nvPr/>
        </p:nvSpPr>
        <p:spPr>
          <a:xfrm>
            <a:off x="7072263" y="2811076"/>
            <a:ext cx="45719" cy="45719"/>
          </a:xfrm>
          <a:prstGeom prst="upDownArrow">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7" name="Up-Down Arrow 6"/>
          <p:cNvSpPr/>
          <p:nvPr/>
        </p:nvSpPr>
        <p:spPr>
          <a:xfrm>
            <a:off x="6801906" y="2494768"/>
            <a:ext cx="364703" cy="634617"/>
          </a:xfrm>
          <a:prstGeom prst="upDownArrow">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56" name="Up-Down Arrow 55"/>
          <p:cNvSpPr/>
          <p:nvPr/>
        </p:nvSpPr>
        <p:spPr>
          <a:xfrm>
            <a:off x="7951028" y="2471938"/>
            <a:ext cx="364703" cy="634617"/>
          </a:xfrm>
          <a:prstGeom prst="upDownArrow">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57" name="Up-Down Arrow 56"/>
          <p:cNvSpPr/>
          <p:nvPr/>
        </p:nvSpPr>
        <p:spPr>
          <a:xfrm>
            <a:off x="5711575" y="2451370"/>
            <a:ext cx="269361" cy="436247"/>
          </a:xfrm>
          <a:prstGeom prst="upDownArrow">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59" name="Rounded Rectangle 58"/>
          <p:cNvSpPr/>
          <p:nvPr/>
        </p:nvSpPr>
        <p:spPr>
          <a:xfrm>
            <a:off x="1622051" y="2973476"/>
            <a:ext cx="932397" cy="533728"/>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cs typeface="Arial" pitchFamily="34" charset="0"/>
              </a:rPr>
              <a:t>JIRA</a:t>
            </a:r>
            <a:endParaRPr lang="en-US" sz="1400" dirty="0">
              <a:solidFill>
                <a:schemeClr val="tx1"/>
              </a:solidFill>
              <a:cs typeface="Arial" pitchFamily="34" charset="0"/>
            </a:endParaRPr>
          </a:p>
        </p:txBody>
      </p:sp>
      <p:sp>
        <p:nvSpPr>
          <p:cNvPr id="60" name="Down Arrow 59"/>
          <p:cNvSpPr/>
          <p:nvPr/>
        </p:nvSpPr>
        <p:spPr>
          <a:xfrm rot="5400000">
            <a:off x="1121279" y="2995701"/>
            <a:ext cx="326625" cy="569824"/>
          </a:xfrm>
          <a:prstGeom prst="downArrow">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624333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98198" y="820171"/>
            <a:ext cx="10950802" cy="5539707"/>
          </a:xfrm>
          <a:prstGeom prst="rect">
            <a:avLst/>
          </a:prstGeom>
          <a:solidFill>
            <a:schemeClr val="bg1"/>
          </a:solidFill>
          <a:ln w="31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14" name="Rectangle 13"/>
          <p:cNvSpPr/>
          <p:nvPr/>
        </p:nvSpPr>
        <p:spPr>
          <a:xfrm>
            <a:off x="228600" y="914400"/>
            <a:ext cx="9862457" cy="5279571"/>
          </a:xfrm>
          <a:prstGeom prst="rect">
            <a:avLst/>
          </a:prstGeom>
          <a:solidFill>
            <a:schemeClr val="bg1"/>
          </a:solidFill>
          <a:ln w="31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11" name="Rectangle 10"/>
          <p:cNvSpPr/>
          <p:nvPr/>
        </p:nvSpPr>
        <p:spPr>
          <a:xfrm>
            <a:off x="402771" y="1780892"/>
            <a:ext cx="2710543" cy="2736679"/>
          </a:xfrm>
          <a:prstGeom prst="rect">
            <a:avLst/>
          </a:prstGeom>
          <a:solidFill>
            <a:schemeClr val="bg1"/>
          </a:solidFill>
          <a:ln>
            <a:solidFill>
              <a:srgbClr val="8300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4" name="Slide Number Placeholder 3"/>
          <p:cNvSpPr>
            <a:spLocks noGrp="1"/>
          </p:cNvSpPr>
          <p:nvPr>
            <p:ph type="sldNum" sz="quarter" idx="4"/>
          </p:nvPr>
        </p:nvSpPr>
        <p:spPr/>
        <p:txBody>
          <a:bodyPr/>
          <a:lstStyle/>
          <a:p>
            <a:fld id="{5FF2E324-FA66-4BD1-9999-BED6B7D8BD59}" type="slidenum">
              <a:rPr lang="en-US" smtClean="0">
                <a:solidFill>
                  <a:prstClr val="black">
                    <a:tint val="75000"/>
                  </a:prstClr>
                </a:solidFill>
              </a:rPr>
              <a:pPr/>
              <a:t>8</a:t>
            </a:fld>
            <a:endParaRPr lang="en-US" dirty="0">
              <a:solidFill>
                <a:prstClr val="black">
                  <a:tint val="75000"/>
                </a:prstClr>
              </a:solidFill>
            </a:endParaRPr>
          </a:p>
        </p:txBody>
      </p:sp>
      <p:sp>
        <p:nvSpPr>
          <p:cNvPr id="38" name="Title 1"/>
          <p:cNvSpPr txBox="1">
            <a:spLocks/>
          </p:cNvSpPr>
          <p:nvPr/>
        </p:nvSpPr>
        <p:spPr>
          <a:xfrm>
            <a:off x="0" y="250381"/>
            <a:ext cx="8887241" cy="548640"/>
          </a:xfrm>
          <a:prstGeom prst="rect">
            <a:avLst/>
          </a:prstGeom>
        </p:spPr>
        <p:txBody>
          <a:bodyPr vert="horz" lIns="91440" tIns="45720" rIns="91440" bIns="45720" rtlCol="0" anchor="ctr">
            <a:normAutofit fontScale="92500"/>
          </a:bodyPr>
          <a:lstStyle>
            <a:lvl1pPr marL="176213" indent="0" algn="l" defTabSz="914400" rtl="0" eaLnBrk="1" latinLnBrk="0" hangingPunct="1">
              <a:spcBef>
                <a:spcPct val="0"/>
              </a:spcBef>
              <a:buNone/>
              <a:defRPr sz="2700" kern="1200">
                <a:solidFill>
                  <a:srgbClr val="6E267B"/>
                </a:solidFill>
                <a:latin typeface="Arial" pitchFamily="34" charset="0"/>
                <a:ea typeface="+mj-ea"/>
                <a:cs typeface="Arial" pitchFamily="34" charset="0"/>
              </a:defRPr>
            </a:lvl1pPr>
          </a:lstStyle>
          <a:p>
            <a:r>
              <a:rPr lang="en-US" dirty="0" smtClean="0"/>
              <a:t>SFDC  CI-CD Test </a:t>
            </a:r>
            <a:r>
              <a:rPr lang="en-US" dirty="0"/>
              <a:t>A</a:t>
            </a:r>
            <a:r>
              <a:rPr lang="en-US" dirty="0" smtClean="0"/>
              <a:t>utomation Framework – Building Blocks</a:t>
            </a:r>
            <a:endParaRPr lang="en-US" dirty="0"/>
          </a:p>
        </p:txBody>
      </p:sp>
      <p:sp>
        <p:nvSpPr>
          <p:cNvPr id="9" name="Rectangle 8"/>
          <p:cNvSpPr/>
          <p:nvPr/>
        </p:nvSpPr>
        <p:spPr>
          <a:xfrm>
            <a:off x="402771" y="1055914"/>
            <a:ext cx="8719458" cy="468086"/>
          </a:xfrm>
          <a:prstGeom prst="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smtClean="0">
                <a:solidFill>
                  <a:schemeClr val="bg1"/>
                </a:solidFill>
                <a:latin typeface="Arial" pitchFamily="34" charset="0"/>
                <a:cs typeface="Arial" pitchFamily="34" charset="0"/>
              </a:rPr>
              <a:t>Building Blocks</a:t>
            </a:r>
          </a:p>
        </p:txBody>
      </p:sp>
      <p:sp>
        <p:nvSpPr>
          <p:cNvPr id="10" name="Pentagon 9"/>
          <p:cNvSpPr/>
          <p:nvPr/>
        </p:nvSpPr>
        <p:spPr>
          <a:xfrm>
            <a:off x="389604" y="1598714"/>
            <a:ext cx="2318658" cy="391885"/>
          </a:xfrm>
          <a:prstGeom prst="homePlate">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tx1">
                    <a:lumMod val="50000"/>
                  </a:schemeClr>
                </a:solidFill>
                <a:latin typeface="Arial" pitchFamily="34" charset="0"/>
                <a:cs typeface="Arial" pitchFamily="34" charset="0"/>
              </a:rPr>
              <a:t>Front End Web Systems</a:t>
            </a:r>
          </a:p>
        </p:txBody>
      </p:sp>
      <p:sp>
        <p:nvSpPr>
          <p:cNvPr id="56" name="Snip Same Side Corner Rectangle 55"/>
          <p:cNvSpPr/>
          <p:nvPr/>
        </p:nvSpPr>
        <p:spPr bwMode="auto">
          <a:xfrm>
            <a:off x="562104" y="2063931"/>
            <a:ext cx="2146158" cy="412340"/>
          </a:xfrm>
          <a:prstGeom prst="snip2SameRect">
            <a:avLst/>
          </a:prstGeom>
          <a:solidFill>
            <a:srgbClr val="4D4F53"/>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Aft>
                <a:spcPct val="0"/>
              </a:spcAft>
              <a:buClr>
                <a:srgbClr val="000000"/>
              </a:buClr>
              <a:defRPr/>
            </a:pPr>
            <a:r>
              <a:rPr lang="en-US" sz="1200" b="1" kern="0" dirty="0" smtClean="0">
                <a:solidFill>
                  <a:schemeClr val="bg1"/>
                </a:solidFill>
                <a:cs typeface="Arial" charset="0"/>
              </a:rPr>
              <a:t>SFDC/ Force.com</a:t>
            </a:r>
          </a:p>
          <a:p>
            <a:pPr algn="ctr" defTabSz="895350" fontAlgn="base">
              <a:spcAft>
                <a:spcPct val="0"/>
              </a:spcAft>
              <a:buClr>
                <a:srgbClr val="000000"/>
              </a:buClr>
              <a:defRPr/>
            </a:pPr>
            <a:r>
              <a:rPr lang="en-US" sz="1200" b="1" kern="0" dirty="0" smtClean="0">
                <a:solidFill>
                  <a:schemeClr val="bg1"/>
                </a:solidFill>
                <a:cs typeface="Arial" charset="0"/>
              </a:rPr>
              <a:t> Applications</a:t>
            </a:r>
            <a:endParaRPr lang="en-US" sz="1200" b="1" kern="0" dirty="0">
              <a:solidFill>
                <a:schemeClr val="bg1"/>
              </a:solidFill>
              <a:cs typeface="Arial" charset="0"/>
            </a:endParaRPr>
          </a:p>
        </p:txBody>
      </p:sp>
      <p:sp>
        <p:nvSpPr>
          <p:cNvPr id="57" name="Rounded Rectangle 56"/>
          <p:cNvSpPr/>
          <p:nvPr/>
        </p:nvSpPr>
        <p:spPr bwMode="auto">
          <a:xfrm>
            <a:off x="572992" y="2558151"/>
            <a:ext cx="2146158" cy="195487"/>
          </a:xfrm>
          <a:prstGeom prst="roundRect">
            <a:avLst/>
          </a:prstGeom>
          <a:solidFill>
            <a:schemeClr val="bg1"/>
          </a:solidFill>
          <a:ln w="9525" cap="flat" cmpd="sng" algn="ctr">
            <a:solidFill>
              <a:srgbClr val="4D4F53"/>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200" b="1" kern="0" dirty="0" smtClean="0">
                <a:solidFill>
                  <a:prstClr val="black"/>
                </a:solidFill>
                <a:cs typeface="Arial" charset="0"/>
              </a:rPr>
              <a:t>Campaign</a:t>
            </a:r>
            <a:endParaRPr lang="en-US" sz="1200" b="1" kern="0" dirty="0">
              <a:solidFill>
                <a:prstClr val="black"/>
              </a:solidFill>
              <a:cs typeface="Arial" charset="0"/>
            </a:endParaRPr>
          </a:p>
        </p:txBody>
      </p:sp>
      <p:sp>
        <p:nvSpPr>
          <p:cNvPr id="58" name="Rounded Rectangle 57"/>
          <p:cNvSpPr/>
          <p:nvPr/>
        </p:nvSpPr>
        <p:spPr bwMode="auto">
          <a:xfrm>
            <a:off x="562104" y="3906122"/>
            <a:ext cx="2146158" cy="215036"/>
          </a:xfrm>
          <a:prstGeom prst="roundRect">
            <a:avLst/>
          </a:prstGeom>
          <a:solidFill>
            <a:schemeClr val="bg1"/>
          </a:solidFill>
          <a:ln w="9525" cap="flat" cmpd="sng" algn="ctr">
            <a:solidFill>
              <a:srgbClr val="4D4F53"/>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200" b="1" kern="0" dirty="0" smtClean="0">
                <a:solidFill>
                  <a:prstClr val="black"/>
                </a:solidFill>
                <a:cs typeface="Arial" charset="0"/>
              </a:rPr>
              <a:t>Workflows</a:t>
            </a:r>
            <a:endParaRPr lang="en-US" sz="1200" b="1" kern="0" dirty="0">
              <a:solidFill>
                <a:prstClr val="black"/>
              </a:solidFill>
              <a:cs typeface="Arial" charset="0"/>
            </a:endParaRPr>
          </a:p>
        </p:txBody>
      </p:sp>
      <p:sp>
        <p:nvSpPr>
          <p:cNvPr id="59" name="Rounded Rectangle 58"/>
          <p:cNvSpPr/>
          <p:nvPr/>
        </p:nvSpPr>
        <p:spPr bwMode="auto">
          <a:xfrm>
            <a:off x="572991" y="3616426"/>
            <a:ext cx="2146158" cy="215036"/>
          </a:xfrm>
          <a:prstGeom prst="roundRect">
            <a:avLst/>
          </a:prstGeom>
          <a:solidFill>
            <a:schemeClr val="bg1"/>
          </a:solidFill>
          <a:ln w="9525" cap="flat" cmpd="sng" algn="ctr">
            <a:solidFill>
              <a:srgbClr val="4D4F53"/>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200" b="1" kern="0" dirty="0" smtClean="0">
                <a:solidFill>
                  <a:prstClr val="black"/>
                </a:solidFill>
                <a:cs typeface="Arial" charset="0"/>
              </a:rPr>
              <a:t>Opportunity</a:t>
            </a:r>
            <a:endParaRPr lang="en-US" sz="1200" b="1" kern="0" dirty="0">
              <a:solidFill>
                <a:prstClr val="black"/>
              </a:solidFill>
              <a:cs typeface="Arial" charset="0"/>
            </a:endParaRPr>
          </a:p>
        </p:txBody>
      </p:sp>
      <p:sp>
        <p:nvSpPr>
          <p:cNvPr id="60" name="Rounded Rectangle 59"/>
          <p:cNvSpPr/>
          <p:nvPr/>
        </p:nvSpPr>
        <p:spPr bwMode="auto">
          <a:xfrm>
            <a:off x="572990" y="3352439"/>
            <a:ext cx="2146158" cy="215036"/>
          </a:xfrm>
          <a:prstGeom prst="roundRect">
            <a:avLst/>
          </a:prstGeom>
          <a:solidFill>
            <a:schemeClr val="bg1"/>
          </a:solidFill>
          <a:ln w="9525" cap="flat" cmpd="sng" algn="ctr">
            <a:solidFill>
              <a:srgbClr val="4D4F53"/>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200" b="1" kern="0" dirty="0" smtClean="0">
                <a:solidFill>
                  <a:prstClr val="black"/>
                </a:solidFill>
                <a:cs typeface="Arial" charset="0"/>
              </a:rPr>
              <a:t>Contact</a:t>
            </a:r>
            <a:endParaRPr lang="en-US" sz="1200" b="1" kern="0" dirty="0">
              <a:solidFill>
                <a:prstClr val="black"/>
              </a:solidFill>
              <a:cs typeface="Arial" charset="0"/>
            </a:endParaRPr>
          </a:p>
        </p:txBody>
      </p:sp>
      <p:sp>
        <p:nvSpPr>
          <p:cNvPr id="61" name="Rounded Rectangle 60"/>
          <p:cNvSpPr/>
          <p:nvPr/>
        </p:nvSpPr>
        <p:spPr bwMode="auto">
          <a:xfrm>
            <a:off x="572992" y="3087994"/>
            <a:ext cx="2146158" cy="215036"/>
          </a:xfrm>
          <a:prstGeom prst="roundRect">
            <a:avLst/>
          </a:prstGeom>
          <a:solidFill>
            <a:schemeClr val="bg1"/>
          </a:solidFill>
          <a:ln w="9525" cap="flat" cmpd="sng" algn="ctr">
            <a:solidFill>
              <a:srgbClr val="4D4F53"/>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200" b="1" kern="0" dirty="0" smtClean="0">
                <a:solidFill>
                  <a:prstClr val="black"/>
                </a:solidFill>
                <a:cs typeface="Arial" charset="0"/>
              </a:rPr>
              <a:t>Accounts</a:t>
            </a:r>
            <a:endParaRPr lang="en-US" sz="1200" b="1" kern="0" dirty="0">
              <a:solidFill>
                <a:prstClr val="black"/>
              </a:solidFill>
              <a:cs typeface="Arial" charset="0"/>
            </a:endParaRPr>
          </a:p>
        </p:txBody>
      </p:sp>
      <p:sp>
        <p:nvSpPr>
          <p:cNvPr id="62" name="Rounded Rectangle 61"/>
          <p:cNvSpPr/>
          <p:nvPr/>
        </p:nvSpPr>
        <p:spPr bwMode="auto">
          <a:xfrm>
            <a:off x="572990" y="2830902"/>
            <a:ext cx="2146158" cy="195487"/>
          </a:xfrm>
          <a:prstGeom prst="roundRect">
            <a:avLst/>
          </a:prstGeom>
          <a:solidFill>
            <a:schemeClr val="bg1"/>
          </a:solidFill>
          <a:ln w="9525" cap="flat" cmpd="sng" algn="ctr">
            <a:solidFill>
              <a:srgbClr val="4D4F53"/>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200" b="1" kern="0" dirty="0" smtClean="0">
                <a:solidFill>
                  <a:prstClr val="black"/>
                </a:solidFill>
                <a:cs typeface="Arial" charset="0"/>
              </a:rPr>
              <a:t>Lead</a:t>
            </a:r>
            <a:endParaRPr lang="en-US" sz="1200" b="1" kern="0" dirty="0">
              <a:solidFill>
                <a:prstClr val="black"/>
              </a:solidFill>
              <a:cs typeface="Arial" charset="0"/>
            </a:endParaRPr>
          </a:p>
        </p:txBody>
      </p:sp>
      <p:sp>
        <p:nvSpPr>
          <p:cNvPr id="63" name="Rounded Rectangle 62"/>
          <p:cNvSpPr/>
          <p:nvPr/>
        </p:nvSpPr>
        <p:spPr bwMode="auto">
          <a:xfrm>
            <a:off x="562104" y="4170567"/>
            <a:ext cx="2146158" cy="215036"/>
          </a:xfrm>
          <a:prstGeom prst="roundRect">
            <a:avLst/>
          </a:prstGeom>
          <a:solidFill>
            <a:schemeClr val="bg1"/>
          </a:solidFill>
          <a:ln w="9525" cap="flat" cmpd="sng" algn="ctr">
            <a:solidFill>
              <a:srgbClr val="4D4F53"/>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200" b="1" kern="0" dirty="0" smtClean="0">
                <a:solidFill>
                  <a:prstClr val="black"/>
                </a:solidFill>
                <a:cs typeface="Arial" charset="0"/>
              </a:rPr>
              <a:t>Lead</a:t>
            </a:r>
            <a:endParaRPr lang="en-US" sz="1200" b="1" kern="0" dirty="0">
              <a:solidFill>
                <a:prstClr val="black"/>
              </a:solidFill>
              <a:cs typeface="Arial" charset="0"/>
            </a:endParaRPr>
          </a:p>
        </p:txBody>
      </p:sp>
      <p:sp>
        <p:nvSpPr>
          <p:cNvPr id="64" name="Rectangle 63"/>
          <p:cNvSpPr/>
          <p:nvPr/>
        </p:nvSpPr>
        <p:spPr>
          <a:xfrm>
            <a:off x="3296700" y="1780894"/>
            <a:ext cx="2710543" cy="1000794"/>
          </a:xfrm>
          <a:prstGeom prst="rect">
            <a:avLst/>
          </a:prstGeom>
          <a:solidFill>
            <a:schemeClr val="bg1"/>
          </a:solidFill>
          <a:ln>
            <a:solidFill>
              <a:srgbClr val="8300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65" name="Pentagon 64"/>
          <p:cNvSpPr/>
          <p:nvPr/>
        </p:nvSpPr>
        <p:spPr>
          <a:xfrm>
            <a:off x="3283533" y="1598714"/>
            <a:ext cx="2318658" cy="391885"/>
          </a:xfrm>
          <a:prstGeom prst="homePlate">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tx1">
                    <a:lumMod val="50000"/>
                  </a:schemeClr>
                </a:solidFill>
                <a:latin typeface="Arial" pitchFamily="34" charset="0"/>
                <a:cs typeface="Arial" pitchFamily="34" charset="0"/>
              </a:rPr>
              <a:t>Middleware Systems</a:t>
            </a:r>
          </a:p>
        </p:txBody>
      </p:sp>
      <p:sp>
        <p:nvSpPr>
          <p:cNvPr id="74" name="Rounded Rectangle 73"/>
          <p:cNvSpPr/>
          <p:nvPr/>
        </p:nvSpPr>
        <p:spPr bwMode="auto">
          <a:xfrm>
            <a:off x="3456033" y="2043519"/>
            <a:ext cx="2146158" cy="297790"/>
          </a:xfrm>
          <a:prstGeom prst="roundRect">
            <a:avLst/>
          </a:prstGeom>
          <a:solidFill>
            <a:schemeClr val="bg1"/>
          </a:solidFill>
          <a:ln w="9525" cap="flat" cmpd="sng" algn="ctr">
            <a:solidFill>
              <a:srgbClr val="E37222"/>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100" b="1" kern="0" dirty="0" smtClean="0">
                <a:solidFill>
                  <a:prstClr val="black"/>
                </a:solidFill>
                <a:cs typeface="Arial" charset="0"/>
              </a:rPr>
              <a:t>SOAP, REST, Web services</a:t>
            </a:r>
            <a:endParaRPr lang="en-US" sz="1100" b="1" kern="0" dirty="0">
              <a:solidFill>
                <a:prstClr val="black"/>
              </a:solidFill>
              <a:cs typeface="Arial" charset="0"/>
            </a:endParaRPr>
          </a:p>
        </p:txBody>
      </p:sp>
      <p:sp>
        <p:nvSpPr>
          <p:cNvPr id="75" name="Rounded Rectangle 74"/>
          <p:cNvSpPr/>
          <p:nvPr/>
        </p:nvSpPr>
        <p:spPr bwMode="auto">
          <a:xfrm>
            <a:off x="3456033" y="2413384"/>
            <a:ext cx="2146158" cy="301675"/>
          </a:xfrm>
          <a:prstGeom prst="roundRect">
            <a:avLst/>
          </a:prstGeom>
          <a:solidFill>
            <a:schemeClr val="bg1"/>
          </a:solidFill>
          <a:ln w="9525" cap="flat" cmpd="sng" algn="ctr">
            <a:solidFill>
              <a:srgbClr val="E37222"/>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pPr>
            <a:r>
              <a:rPr lang="en-US" sz="1100" b="1" kern="0" dirty="0">
                <a:solidFill>
                  <a:prstClr val="black"/>
                </a:solidFill>
                <a:cs typeface="Arial" charset="0"/>
              </a:rPr>
              <a:t>Workbench, Data loader</a:t>
            </a:r>
          </a:p>
        </p:txBody>
      </p:sp>
      <p:sp>
        <p:nvSpPr>
          <p:cNvPr id="76" name="Rectangle 75"/>
          <p:cNvSpPr/>
          <p:nvPr/>
        </p:nvSpPr>
        <p:spPr>
          <a:xfrm>
            <a:off x="3272647" y="3173064"/>
            <a:ext cx="2710543" cy="1307102"/>
          </a:xfrm>
          <a:prstGeom prst="rect">
            <a:avLst/>
          </a:prstGeom>
          <a:solidFill>
            <a:schemeClr val="bg1"/>
          </a:solidFill>
          <a:ln>
            <a:solidFill>
              <a:srgbClr val="83005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77" name="Pentagon 76"/>
          <p:cNvSpPr/>
          <p:nvPr/>
        </p:nvSpPr>
        <p:spPr>
          <a:xfrm>
            <a:off x="3259480" y="2990885"/>
            <a:ext cx="2318658" cy="391885"/>
          </a:xfrm>
          <a:prstGeom prst="homePlate">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tx1">
                    <a:lumMod val="50000"/>
                  </a:schemeClr>
                </a:solidFill>
                <a:latin typeface="Arial" pitchFamily="34" charset="0"/>
                <a:cs typeface="Arial" pitchFamily="34" charset="0"/>
              </a:rPr>
              <a:t>Backend Systems</a:t>
            </a:r>
          </a:p>
        </p:txBody>
      </p:sp>
      <p:sp>
        <p:nvSpPr>
          <p:cNvPr id="78" name="Rounded Rectangle 77"/>
          <p:cNvSpPr/>
          <p:nvPr/>
        </p:nvSpPr>
        <p:spPr bwMode="auto">
          <a:xfrm>
            <a:off x="3431980" y="3435689"/>
            <a:ext cx="2146158" cy="279656"/>
          </a:xfrm>
          <a:prstGeom prst="roundRect">
            <a:avLst/>
          </a:prstGeom>
          <a:solidFill>
            <a:schemeClr val="bg1"/>
          </a:solidFill>
          <a:ln w="9525" cap="flat" cmpd="sng" algn="ctr">
            <a:solidFill>
              <a:srgbClr val="E37222"/>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100" b="1" kern="0" dirty="0" smtClean="0">
                <a:solidFill>
                  <a:prstClr val="black"/>
                </a:solidFill>
                <a:cs typeface="Arial" charset="0"/>
              </a:rPr>
              <a:t>Business Rule Engine</a:t>
            </a:r>
            <a:endParaRPr lang="en-US" sz="1100" b="1" kern="0" dirty="0">
              <a:solidFill>
                <a:prstClr val="black"/>
              </a:solidFill>
              <a:cs typeface="Arial" charset="0"/>
            </a:endParaRPr>
          </a:p>
        </p:txBody>
      </p:sp>
      <p:sp>
        <p:nvSpPr>
          <p:cNvPr id="79" name="Rounded Rectangle 78"/>
          <p:cNvSpPr/>
          <p:nvPr/>
        </p:nvSpPr>
        <p:spPr bwMode="auto">
          <a:xfrm>
            <a:off x="3431980" y="3804435"/>
            <a:ext cx="2146158" cy="256894"/>
          </a:xfrm>
          <a:prstGeom prst="roundRect">
            <a:avLst/>
          </a:prstGeom>
          <a:solidFill>
            <a:schemeClr val="bg1"/>
          </a:solidFill>
          <a:ln w="9525" cap="flat" cmpd="sng" algn="ctr">
            <a:solidFill>
              <a:srgbClr val="E37222"/>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pPr>
            <a:r>
              <a:rPr lang="en-US" sz="1100" b="1" kern="0" dirty="0" smtClean="0">
                <a:solidFill>
                  <a:prstClr val="black"/>
                </a:solidFill>
                <a:cs typeface="Arial" charset="0"/>
              </a:rPr>
              <a:t>Database Systems</a:t>
            </a:r>
            <a:endParaRPr lang="en-US" sz="1100" b="1" kern="0" dirty="0">
              <a:solidFill>
                <a:prstClr val="black"/>
              </a:solidFill>
              <a:cs typeface="Arial" charset="0"/>
            </a:endParaRPr>
          </a:p>
        </p:txBody>
      </p:sp>
      <p:sp>
        <p:nvSpPr>
          <p:cNvPr id="80" name="Rounded Rectangle 79"/>
          <p:cNvSpPr/>
          <p:nvPr/>
        </p:nvSpPr>
        <p:spPr bwMode="auto">
          <a:xfrm>
            <a:off x="3456033" y="4150419"/>
            <a:ext cx="2146158" cy="256894"/>
          </a:xfrm>
          <a:prstGeom prst="roundRect">
            <a:avLst/>
          </a:prstGeom>
          <a:solidFill>
            <a:schemeClr val="bg1"/>
          </a:solidFill>
          <a:ln w="9525" cap="flat" cmpd="sng" algn="ctr">
            <a:solidFill>
              <a:srgbClr val="E37222"/>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pPr>
            <a:r>
              <a:rPr lang="en-US" sz="1100" b="1" kern="0" dirty="0" smtClean="0">
                <a:solidFill>
                  <a:prstClr val="black"/>
                </a:solidFill>
                <a:cs typeface="Arial" charset="0"/>
              </a:rPr>
              <a:t>SQL</a:t>
            </a:r>
            <a:endParaRPr lang="en-US" sz="1100" b="1" kern="0" dirty="0">
              <a:solidFill>
                <a:prstClr val="black"/>
              </a:solidFill>
              <a:cs typeface="Arial" charset="0"/>
            </a:endParaRPr>
          </a:p>
        </p:txBody>
      </p:sp>
      <p:sp>
        <p:nvSpPr>
          <p:cNvPr id="81" name="Rectangle 80"/>
          <p:cNvSpPr/>
          <p:nvPr/>
        </p:nvSpPr>
        <p:spPr>
          <a:xfrm>
            <a:off x="6333814" y="1801179"/>
            <a:ext cx="2710543" cy="4273050"/>
          </a:xfrm>
          <a:prstGeom prst="rect">
            <a:avLst/>
          </a:prstGeom>
          <a:solidFill>
            <a:schemeClr val="bg1"/>
          </a:solidFill>
          <a:ln>
            <a:solidFill>
              <a:srgbClr val="8300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82" name="Pentagon 81"/>
          <p:cNvSpPr/>
          <p:nvPr/>
        </p:nvSpPr>
        <p:spPr>
          <a:xfrm>
            <a:off x="6320647" y="1618999"/>
            <a:ext cx="2318658" cy="391885"/>
          </a:xfrm>
          <a:prstGeom prst="homePlate">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tx1">
                    <a:lumMod val="50000"/>
                  </a:schemeClr>
                </a:solidFill>
                <a:latin typeface="Arial" pitchFamily="34" charset="0"/>
                <a:cs typeface="Arial" pitchFamily="34" charset="0"/>
              </a:rPr>
              <a:t>Middleware Systems</a:t>
            </a:r>
          </a:p>
        </p:txBody>
      </p:sp>
      <p:sp>
        <p:nvSpPr>
          <p:cNvPr id="83" name="Rounded Rectangle 82"/>
          <p:cNvSpPr/>
          <p:nvPr/>
        </p:nvSpPr>
        <p:spPr bwMode="auto">
          <a:xfrm>
            <a:off x="6580757" y="2131846"/>
            <a:ext cx="2146164" cy="329374"/>
          </a:xfrm>
          <a:prstGeom prst="roundRect">
            <a:avLst/>
          </a:prstGeom>
          <a:solidFill>
            <a:schemeClr val="bg1"/>
          </a:solidFill>
          <a:ln w="9525" cap="flat" cmpd="sng" algn="ctr">
            <a:solidFill>
              <a:srgbClr val="83005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200" b="1" kern="0" dirty="0" smtClean="0">
                <a:solidFill>
                  <a:prstClr val="black"/>
                </a:solidFill>
                <a:cs typeface="Arial" charset="0"/>
              </a:rPr>
              <a:t>Excel or CSV</a:t>
            </a:r>
            <a:endParaRPr lang="en-US" sz="1200" b="1" kern="0" dirty="0">
              <a:solidFill>
                <a:prstClr val="black"/>
              </a:solidFill>
              <a:cs typeface="Arial" charset="0"/>
            </a:endParaRPr>
          </a:p>
        </p:txBody>
      </p:sp>
      <p:sp>
        <p:nvSpPr>
          <p:cNvPr id="84" name="Rounded Rectangle 83"/>
          <p:cNvSpPr/>
          <p:nvPr/>
        </p:nvSpPr>
        <p:spPr bwMode="auto">
          <a:xfrm>
            <a:off x="6580756" y="3241756"/>
            <a:ext cx="2146165" cy="329374"/>
          </a:xfrm>
          <a:prstGeom prst="roundRect">
            <a:avLst/>
          </a:prstGeom>
          <a:solidFill>
            <a:schemeClr val="bg1"/>
          </a:solidFill>
          <a:ln w="9525" cap="flat" cmpd="sng" algn="ctr">
            <a:solidFill>
              <a:srgbClr val="83005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200" b="1" kern="0" dirty="0" smtClean="0">
                <a:solidFill>
                  <a:prstClr val="black"/>
                </a:solidFill>
                <a:cs typeface="Arial" charset="0"/>
              </a:rPr>
              <a:t>Configuration file</a:t>
            </a:r>
            <a:endParaRPr lang="en-US" sz="1200" b="1" kern="0" dirty="0">
              <a:solidFill>
                <a:prstClr val="black"/>
              </a:solidFill>
              <a:cs typeface="Arial" charset="0"/>
            </a:endParaRPr>
          </a:p>
        </p:txBody>
      </p:sp>
      <p:sp>
        <p:nvSpPr>
          <p:cNvPr id="85" name="Rounded Rectangle 84"/>
          <p:cNvSpPr/>
          <p:nvPr/>
        </p:nvSpPr>
        <p:spPr bwMode="auto">
          <a:xfrm>
            <a:off x="6591023" y="3995706"/>
            <a:ext cx="2135899" cy="329374"/>
          </a:xfrm>
          <a:prstGeom prst="roundRect">
            <a:avLst/>
          </a:prstGeom>
          <a:solidFill>
            <a:schemeClr val="bg1"/>
          </a:solidFill>
          <a:ln w="9525" cap="flat" cmpd="sng" algn="ctr">
            <a:solidFill>
              <a:srgbClr val="83005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200" b="1" kern="0" dirty="0" smtClean="0">
                <a:solidFill>
                  <a:prstClr val="black"/>
                </a:solidFill>
                <a:cs typeface="Arial" charset="0"/>
              </a:rPr>
              <a:t>TXT</a:t>
            </a:r>
            <a:endParaRPr lang="en-US" sz="1200" b="1" kern="0" dirty="0">
              <a:solidFill>
                <a:prstClr val="black"/>
              </a:solidFill>
              <a:cs typeface="Arial" charset="0"/>
            </a:endParaRPr>
          </a:p>
        </p:txBody>
      </p:sp>
      <p:sp>
        <p:nvSpPr>
          <p:cNvPr id="86" name="Rounded Rectangle 85"/>
          <p:cNvSpPr/>
          <p:nvPr/>
        </p:nvSpPr>
        <p:spPr bwMode="auto">
          <a:xfrm>
            <a:off x="6580757" y="2501389"/>
            <a:ext cx="2146164" cy="329374"/>
          </a:xfrm>
          <a:prstGeom prst="roundRect">
            <a:avLst/>
          </a:prstGeom>
          <a:solidFill>
            <a:schemeClr val="bg1"/>
          </a:solidFill>
          <a:ln w="9525" cap="flat" cmpd="sng" algn="ctr">
            <a:solidFill>
              <a:srgbClr val="83005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200" b="1" kern="0" dirty="0" smtClean="0">
                <a:solidFill>
                  <a:prstClr val="black"/>
                </a:solidFill>
                <a:cs typeface="Arial" charset="0"/>
              </a:rPr>
              <a:t>XML</a:t>
            </a:r>
            <a:endParaRPr lang="en-US" sz="1200" b="1" kern="0" dirty="0">
              <a:solidFill>
                <a:prstClr val="black"/>
              </a:solidFill>
              <a:cs typeface="Arial" charset="0"/>
            </a:endParaRPr>
          </a:p>
        </p:txBody>
      </p:sp>
      <p:sp>
        <p:nvSpPr>
          <p:cNvPr id="87" name="Rounded Rectangle 86"/>
          <p:cNvSpPr/>
          <p:nvPr/>
        </p:nvSpPr>
        <p:spPr bwMode="auto">
          <a:xfrm>
            <a:off x="6580757" y="2877082"/>
            <a:ext cx="2146164" cy="329374"/>
          </a:xfrm>
          <a:prstGeom prst="roundRect">
            <a:avLst/>
          </a:prstGeom>
          <a:solidFill>
            <a:schemeClr val="bg1"/>
          </a:solidFill>
          <a:ln w="9525" cap="flat" cmpd="sng" algn="ctr">
            <a:solidFill>
              <a:srgbClr val="83005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200" b="1" kern="0" dirty="0" smtClean="0">
                <a:solidFill>
                  <a:prstClr val="black"/>
                </a:solidFill>
                <a:cs typeface="Arial" charset="0"/>
              </a:rPr>
              <a:t>VB Script</a:t>
            </a:r>
            <a:endParaRPr lang="en-US" sz="1200" b="1" kern="0" dirty="0">
              <a:solidFill>
                <a:prstClr val="black"/>
              </a:solidFill>
              <a:cs typeface="Arial" charset="0"/>
            </a:endParaRPr>
          </a:p>
        </p:txBody>
      </p:sp>
      <p:sp>
        <p:nvSpPr>
          <p:cNvPr id="88" name="Rounded Rectangle 87"/>
          <p:cNvSpPr/>
          <p:nvPr/>
        </p:nvSpPr>
        <p:spPr bwMode="auto">
          <a:xfrm>
            <a:off x="6580756" y="3616712"/>
            <a:ext cx="2146165" cy="329374"/>
          </a:xfrm>
          <a:prstGeom prst="roundRect">
            <a:avLst/>
          </a:prstGeom>
          <a:solidFill>
            <a:schemeClr val="bg1"/>
          </a:solidFill>
          <a:ln w="9525" cap="flat" cmpd="sng" algn="ctr">
            <a:solidFill>
              <a:srgbClr val="83005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200" b="1" kern="0" dirty="0" smtClean="0">
                <a:solidFill>
                  <a:prstClr val="black"/>
                </a:solidFill>
                <a:cs typeface="Arial" charset="0"/>
              </a:rPr>
              <a:t>Email Triggers</a:t>
            </a:r>
            <a:endParaRPr lang="en-US" sz="1200" b="1" kern="0" dirty="0">
              <a:solidFill>
                <a:prstClr val="black"/>
              </a:solidFill>
              <a:cs typeface="Arial" charset="0"/>
            </a:endParaRPr>
          </a:p>
        </p:txBody>
      </p:sp>
      <p:sp>
        <p:nvSpPr>
          <p:cNvPr id="89" name="Rounded Rectangle 88"/>
          <p:cNvSpPr/>
          <p:nvPr/>
        </p:nvSpPr>
        <p:spPr bwMode="auto">
          <a:xfrm>
            <a:off x="6579906" y="4379141"/>
            <a:ext cx="2147016" cy="329374"/>
          </a:xfrm>
          <a:prstGeom prst="roundRect">
            <a:avLst/>
          </a:prstGeom>
          <a:solidFill>
            <a:schemeClr val="bg1"/>
          </a:solidFill>
          <a:ln w="9525" cap="flat" cmpd="sng" algn="ctr">
            <a:solidFill>
              <a:srgbClr val="83005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200" b="1" kern="0" dirty="0" smtClean="0">
                <a:solidFill>
                  <a:prstClr val="black"/>
                </a:solidFill>
                <a:cs typeface="Arial" charset="0"/>
              </a:rPr>
              <a:t>Test Data</a:t>
            </a:r>
            <a:endParaRPr lang="en-US" sz="1200" b="1" kern="0" dirty="0">
              <a:solidFill>
                <a:prstClr val="black"/>
              </a:solidFill>
              <a:cs typeface="Arial" charset="0"/>
            </a:endParaRPr>
          </a:p>
        </p:txBody>
      </p:sp>
      <p:sp>
        <p:nvSpPr>
          <p:cNvPr id="90" name="Rounded Rectangle 89"/>
          <p:cNvSpPr/>
          <p:nvPr/>
        </p:nvSpPr>
        <p:spPr bwMode="auto">
          <a:xfrm>
            <a:off x="6602483" y="4772700"/>
            <a:ext cx="2124439" cy="329374"/>
          </a:xfrm>
          <a:prstGeom prst="roundRect">
            <a:avLst/>
          </a:prstGeom>
          <a:solidFill>
            <a:schemeClr val="bg1"/>
          </a:solidFill>
          <a:ln w="9525" cap="flat" cmpd="sng" algn="ctr">
            <a:solidFill>
              <a:srgbClr val="83005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200" b="1" kern="0" dirty="0" smtClean="0">
                <a:solidFill>
                  <a:prstClr val="black"/>
                </a:solidFill>
                <a:cs typeface="Arial" charset="0"/>
              </a:rPr>
              <a:t>Reports</a:t>
            </a:r>
            <a:endParaRPr lang="en-US" sz="1200" b="1" kern="0" dirty="0">
              <a:solidFill>
                <a:prstClr val="black"/>
              </a:solidFill>
              <a:cs typeface="Arial" charset="0"/>
            </a:endParaRPr>
          </a:p>
        </p:txBody>
      </p:sp>
      <p:sp>
        <p:nvSpPr>
          <p:cNvPr id="91" name="Rounded Rectangle 90"/>
          <p:cNvSpPr/>
          <p:nvPr/>
        </p:nvSpPr>
        <p:spPr bwMode="auto">
          <a:xfrm>
            <a:off x="6579906" y="5169492"/>
            <a:ext cx="2147016" cy="329374"/>
          </a:xfrm>
          <a:prstGeom prst="roundRect">
            <a:avLst/>
          </a:prstGeom>
          <a:solidFill>
            <a:schemeClr val="bg1"/>
          </a:solidFill>
          <a:ln w="9525" cap="flat" cmpd="sng" algn="ctr">
            <a:solidFill>
              <a:srgbClr val="83005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200" b="1" kern="0" dirty="0" smtClean="0">
                <a:solidFill>
                  <a:prstClr val="black"/>
                </a:solidFill>
                <a:cs typeface="Arial" charset="0"/>
              </a:rPr>
              <a:t>Page Library</a:t>
            </a:r>
            <a:endParaRPr lang="en-US" sz="1200" b="1" kern="0" dirty="0">
              <a:solidFill>
                <a:prstClr val="black"/>
              </a:solidFill>
              <a:cs typeface="Arial" charset="0"/>
            </a:endParaRPr>
          </a:p>
        </p:txBody>
      </p:sp>
      <p:sp>
        <p:nvSpPr>
          <p:cNvPr id="92" name="Rounded Rectangle 91"/>
          <p:cNvSpPr/>
          <p:nvPr/>
        </p:nvSpPr>
        <p:spPr bwMode="auto">
          <a:xfrm>
            <a:off x="6590584" y="5550852"/>
            <a:ext cx="2147016" cy="329374"/>
          </a:xfrm>
          <a:prstGeom prst="roundRect">
            <a:avLst/>
          </a:prstGeom>
          <a:solidFill>
            <a:schemeClr val="bg1"/>
          </a:solidFill>
          <a:ln w="9525" cap="flat" cmpd="sng" algn="ctr">
            <a:solidFill>
              <a:srgbClr val="83005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200" b="1" kern="0" dirty="0" smtClean="0">
                <a:solidFill>
                  <a:prstClr val="black"/>
                </a:solidFill>
                <a:cs typeface="Arial" charset="0"/>
              </a:rPr>
              <a:t>Utilities</a:t>
            </a:r>
            <a:endParaRPr lang="en-US" sz="1200" b="1" kern="0" dirty="0">
              <a:solidFill>
                <a:prstClr val="black"/>
              </a:solidFill>
              <a:cs typeface="Arial" charset="0"/>
            </a:endParaRPr>
          </a:p>
        </p:txBody>
      </p:sp>
      <p:sp>
        <p:nvSpPr>
          <p:cNvPr id="93" name="Rectangle 92"/>
          <p:cNvSpPr/>
          <p:nvPr/>
        </p:nvSpPr>
        <p:spPr>
          <a:xfrm>
            <a:off x="402771" y="4772700"/>
            <a:ext cx="2710543" cy="1301529"/>
          </a:xfrm>
          <a:prstGeom prst="rect">
            <a:avLst/>
          </a:prstGeom>
          <a:solidFill>
            <a:schemeClr val="bg1"/>
          </a:solidFill>
          <a:ln>
            <a:solidFill>
              <a:srgbClr val="8300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94" name="Pentagon 93"/>
          <p:cNvSpPr/>
          <p:nvPr/>
        </p:nvSpPr>
        <p:spPr>
          <a:xfrm>
            <a:off x="389604" y="4590522"/>
            <a:ext cx="2318658" cy="391885"/>
          </a:xfrm>
          <a:prstGeom prst="homePlate">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tx1">
                    <a:lumMod val="50000"/>
                  </a:schemeClr>
                </a:solidFill>
                <a:latin typeface="Arial" pitchFamily="34" charset="0"/>
                <a:cs typeface="Arial" pitchFamily="34" charset="0"/>
              </a:rPr>
              <a:t>Front End Web Systems</a:t>
            </a:r>
          </a:p>
        </p:txBody>
      </p:sp>
      <p:sp>
        <p:nvSpPr>
          <p:cNvPr id="95" name="Rounded Rectangle 94"/>
          <p:cNvSpPr/>
          <p:nvPr/>
        </p:nvSpPr>
        <p:spPr bwMode="auto">
          <a:xfrm>
            <a:off x="683995" y="5064602"/>
            <a:ext cx="2024267" cy="215810"/>
          </a:xfrm>
          <a:prstGeom prst="roundRect">
            <a:avLst/>
          </a:prstGeom>
          <a:solidFill>
            <a:schemeClr val="bg1"/>
          </a:solidFill>
          <a:ln w="9525" cap="flat" cmpd="sng" algn="ctr">
            <a:solidFill>
              <a:srgbClr val="83005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200" b="1" kern="0" dirty="0">
                <a:solidFill>
                  <a:prstClr val="black"/>
                </a:solidFill>
                <a:cs typeface="Arial" charset="0"/>
              </a:rPr>
              <a:t> </a:t>
            </a:r>
            <a:r>
              <a:rPr lang="en-US" sz="1200" b="1" kern="0" dirty="0" smtClean="0">
                <a:solidFill>
                  <a:prstClr val="black"/>
                </a:solidFill>
                <a:cs typeface="Arial" charset="0"/>
              </a:rPr>
              <a:t>Internet Explorer</a:t>
            </a:r>
            <a:endParaRPr lang="en-US" sz="1200" b="1" kern="0" dirty="0">
              <a:solidFill>
                <a:prstClr val="black"/>
              </a:solidFill>
              <a:cs typeface="Arial" charset="0"/>
            </a:endParaRPr>
          </a:p>
        </p:txBody>
      </p:sp>
      <p:sp>
        <p:nvSpPr>
          <p:cNvPr id="96" name="Rounded Rectangle 95"/>
          <p:cNvSpPr/>
          <p:nvPr/>
        </p:nvSpPr>
        <p:spPr bwMode="auto">
          <a:xfrm>
            <a:off x="683995" y="5316053"/>
            <a:ext cx="2035153" cy="161067"/>
          </a:xfrm>
          <a:prstGeom prst="roundRect">
            <a:avLst/>
          </a:prstGeom>
          <a:solidFill>
            <a:schemeClr val="bg1"/>
          </a:solidFill>
          <a:ln w="9525" cap="flat" cmpd="sng" algn="ctr">
            <a:solidFill>
              <a:srgbClr val="83005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200" b="1" kern="0" dirty="0" smtClean="0">
                <a:solidFill>
                  <a:prstClr val="black"/>
                </a:solidFill>
                <a:cs typeface="Arial" charset="0"/>
              </a:rPr>
              <a:t>Chrome</a:t>
            </a:r>
            <a:endParaRPr lang="en-US" sz="1200" b="1" kern="0" dirty="0">
              <a:solidFill>
                <a:prstClr val="black"/>
              </a:solidFill>
              <a:cs typeface="Arial" charset="0"/>
            </a:endParaRPr>
          </a:p>
        </p:txBody>
      </p:sp>
      <p:sp>
        <p:nvSpPr>
          <p:cNvPr id="97" name="Rounded Rectangle 96"/>
          <p:cNvSpPr/>
          <p:nvPr/>
        </p:nvSpPr>
        <p:spPr bwMode="auto">
          <a:xfrm>
            <a:off x="683995" y="5564089"/>
            <a:ext cx="2024267" cy="192248"/>
          </a:xfrm>
          <a:prstGeom prst="roundRect">
            <a:avLst/>
          </a:prstGeom>
          <a:solidFill>
            <a:schemeClr val="bg1"/>
          </a:solidFill>
          <a:ln w="9525" cap="flat" cmpd="sng" algn="ctr">
            <a:solidFill>
              <a:srgbClr val="83005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200" b="1" kern="0" dirty="0" smtClean="0">
                <a:solidFill>
                  <a:prstClr val="black"/>
                </a:solidFill>
                <a:cs typeface="Arial" charset="0"/>
              </a:rPr>
              <a:t>Firefox</a:t>
            </a:r>
            <a:endParaRPr lang="en-US" sz="1200" b="1" kern="0" dirty="0">
              <a:solidFill>
                <a:prstClr val="black"/>
              </a:solidFill>
              <a:cs typeface="Arial" charset="0"/>
            </a:endParaRPr>
          </a:p>
        </p:txBody>
      </p:sp>
      <p:sp>
        <p:nvSpPr>
          <p:cNvPr id="98" name="Rounded Rectangle 97"/>
          <p:cNvSpPr/>
          <p:nvPr/>
        </p:nvSpPr>
        <p:spPr bwMode="auto">
          <a:xfrm>
            <a:off x="683994" y="5820711"/>
            <a:ext cx="2024267" cy="145332"/>
          </a:xfrm>
          <a:prstGeom prst="roundRect">
            <a:avLst/>
          </a:prstGeom>
          <a:solidFill>
            <a:schemeClr val="bg1"/>
          </a:solidFill>
          <a:ln w="9525" cap="flat" cmpd="sng" algn="ctr">
            <a:solidFill>
              <a:srgbClr val="83005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200" b="1" kern="0" dirty="0" smtClean="0">
                <a:solidFill>
                  <a:prstClr val="black"/>
                </a:solidFill>
                <a:cs typeface="Arial" charset="0"/>
              </a:rPr>
              <a:t>Safari</a:t>
            </a:r>
            <a:endParaRPr lang="en-US" sz="1200" b="1" kern="0" dirty="0">
              <a:solidFill>
                <a:prstClr val="black"/>
              </a:solidFill>
              <a:cs typeface="Arial" charset="0"/>
            </a:endParaRPr>
          </a:p>
        </p:txBody>
      </p:sp>
      <p:sp>
        <p:nvSpPr>
          <p:cNvPr id="99" name="Rectangle 98"/>
          <p:cNvSpPr/>
          <p:nvPr/>
        </p:nvSpPr>
        <p:spPr>
          <a:xfrm>
            <a:off x="3272647" y="4772700"/>
            <a:ext cx="2710543" cy="1301529"/>
          </a:xfrm>
          <a:prstGeom prst="rect">
            <a:avLst/>
          </a:prstGeom>
          <a:solidFill>
            <a:schemeClr val="bg1"/>
          </a:solidFill>
          <a:ln>
            <a:solidFill>
              <a:srgbClr val="8300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101" name="Pentagon 100"/>
          <p:cNvSpPr/>
          <p:nvPr/>
        </p:nvSpPr>
        <p:spPr>
          <a:xfrm>
            <a:off x="3259480" y="4590522"/>
            <a:ext cx="2318658" cy="391885"/>
          </a:xfrm>
          <a:prstGeom prst="homePlate">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smtClean="0">
                <a:solidFill>
                  <a:schemeClr val="tx1">
                    <a:lumMod val="50000"/>
                  </a:schemeClr>
                </a:solidFill>
                <a:latin typeface="Arial" pitchFamily="34" charset="0"/>
                <a:cs typeface="Arial" pitchFamily="34" charset="0"/>
              </a:rPr>
              <a:t>Front End Web Systems</a:t>
            </a:r>
          </a:p>
        </p:txBody>
      </p:sp>
      <p:sp>
        <p:nvSpPr>
          <p:cNvPr id="102" name="Rectangle 101"/>
          <p:cNvSpPr/>
          <p:nvPr/>
        </p:nvSpPr>
        <p:spPr bwMode="auto">
          <a:xfrm rot="16200000">
            <a:off x="5207321" y="5308365"/>
            <a:ext cx="960938" cy="381001"/>
          </a:xfrm>
          <a:prstGeom prst="rect">
            <a:avLst/>
          </a:prstGeom>
          <a:solidFill>
            <a:schemeClr val="bg1"/>
          </a:solidFill>
          <a:ln w="9525" cap="flat" cmpd="sng" algn="ctr">
            <a:solidFill>
              <a:srgbClr val="830051"/>
            </a:solidFill>
            <a:prstDash val="sysDot"/>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100" b="1" kern="0" dirty="0">
                <a:solidFill>
                  <a:prstClr val="black"/>
                </a:solidFill>
                <a:cs typeface="Arial" charset="0"/>
              </a:rPr>
              <a:t> </a:t>
            </a:r>
            <a:r>
              <a:rPr lang="en-US" sz="1100" b="1" kern="0" dirty="0" smtClean="0">
                <a:solidFill>
                  <a:prstClr val="black"/>
                </a:solidFill>
                <a:cs typeface="Arial" charset="0"/>
              </a:rPr>
              <a:t>JavaScript + APIs</a:t>
            </a:r>
            <a:endParaRPr lang="en-US" sz="1100" b="1" kern="0" dirty="0">
              <a:solidFill>
                <a:prstClr val="black"/>
              </a:solidFill>
              <a:cs typeface="Arial" charset="0"/>
            </a:endParaRPr>
          </a:p>
        </p:txBody>
      </p:sp>
      <p:sp>
        <p:nvSpPr>
          <p:cNvPr id="103" name="Rectangle 102"/>
          <p:cNvSpPr/>
          <p:nvPr/>
        </p:nvSpPr>
        <p:spPr bwMode="auto">
          <a:xfrm rot="16200000">
            <a:off x="4666196" y="5343502"/>
            <a:ext cx="960938" cy="344650"/>
          </a:xfrm>
          <a:prstGeom prst="rect">
            <a:avLst/>
          </a:prstGeom>
          <a:solidFill>
            <a:schemeClr val="bg1"/>
          </a:solidFill>
          <a:ln w="9525" cap="flat" cmpd="sng" algn="ctr">
            <a:solidFill>
              <a:srgbClr val="830051"/>
            </a:solidFill>
            <a:prstDash val="sysDot"/>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100" b="1" kern="0" dirty="0">
                <a:solidFill>
                  <a:prstClr val="black"/>
                </a:solidFill>
                <a:cs typeface="Arial" charset="0"/>
              </a:rPr>
              <a:t> </a:t>
            </a:r>
            <a:r>
              <a:rPr lang="en-US" sz="1100" b="1" kern="0" dirty="0" smtClean="0">
                <a:solidFill>
                  <a:prstClr val="black"/>
                </a:solidFill>
                <a:cs typeface="Arial" charset="0"/>
              </a:rPr>
              <a:t>Utilities + Assertions</a:t>
            </a:r>
            <a:endParaRPr lang="en-US" sz="1100" b="1" kern="0" dirty="0">
              <a:solidFill>
                <a:prstClr val="black"/>
              </a:solidFill>
              <a:cs typeface="Arial" charset="0"/>
            </a:endParaRPr>
          </a:p>
        </p:txBody>
      </p:sp>
      <p:sp>
        <p:nvSpPr>
          <p:cNvPr id="104" name="Rectangle 103"/>
          <p:cNvSpPr/>
          <p:nvPr/>
        </p:nvSpPr>
        <p:spPr bwMode="auto">
          <a:xfrm rot="16200000">
            <a:off x="4143517" y="5298065"/>
            <a:ext cx="960938" cy="435523"/>
          </a:xfrm>
          <a:prstGeom prst="rect">
            <a:avLst/>
          </a:prstGeom>
          <a:solidFill>
            <a:schemeClr val="bg1"/>
          </a:solidFill>
          <a:ln w="9525" cap="flat" cmpd="sng" algn="ctr">
            <a:solidFill>
              <a:srgbClr val="830051"/>
            </a:solidFill>
            <a:prstDash val="sysDot"/>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100" b="1" kern="0" dirty="0">
                <a:solidFill>
                  <a:prstClr val="black"/>
                </a:solidFill>
                <a:cs typeface="Arial" charset="0"/>
              </a:rPr>
              <a:t> </a:t>
            </a:r>
            <a:r>
              <a:rPr lang="en-US" sz="1100" b="1" kern="0" dirty="0" smtClean="0">
                <a:solidFill>
                  <a:prstClr val="black"/>
                </a:solidFill>
                <a:cs typeface="Arial" charset="0"/>
              </a:rPr>
              <a:t>HTML + LOG4J</a:t>
            </a:r>
            <a:endParaRPr lang="en-US" sz="1100" b="1" kern="0" dirty="0">
              <a:solidFill>
                <a:prstClr val="black"/>
              </a:solidFill>
              <a:cs typeface="Arial" charset="0"/>
            </a:endParaRPr>
          </a:p>
        </p:txBody>
      </p:sp>
      <p:sp>
        <p:nvSpPr>
          <p:cNvPr id="105" name="Rectangle 104"/>
          <p:cNvSpPr/>
          <p:nvPr/>
        </p:nvSpPr>
        <p:spPr bwMode="auto">
          <a:xfrm rot="16200000">
            <a:off x="3077022" y="5321069"/>
            <a:ext cx="960938" cy="396167"/>
          </a:xfrm>
          <a:prstGeom prst="rect">
            <a:avLst/>
          </a:prstGeom>
          <a:solidFill>
            <a:schemeClr val="bg1"/>
          </a:solidFill>
          <a:ln w="9525" cap="flat" cmpd="sng" algn="ctr">
            <a:solidFill>
              <a:srgbClr val="830051"/>
            </a:solidFill>
            <a:prstDash val="sysDot"/>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100" b="1" kern="0" dirty="0">
                <a:solidFill>
                  <a:prstClr val="black"/>
                </a:solidFill>
                <a:cs typeface="Arial" charset="0"/>
              </a:rPr>
              <a:t> </a:t>
            </a:r>
            <a:r>
              <a:rPr lang="en-US" sz="1100" b="1" kern="0" dirty="0" smtClean="0">
                <a:solidFill>
                  <a:prstClr val="black"/>
                </a:solidFill>
                <a:cs typeface="Arial" charset="0"/>
              </a:rPr>
              <a:t>JAVA + Selenium</a:t>
            </a:r>
            <a:endParaRPr lang="en-US" sz="1100" b="1" kern="0" dirty="0">
              <a:solidFill>
                <a:prstClr val="black"/>
              </a:solidFill>
              <a:cs typeface="Arial" charset="0"/>
            </a:endParaRPr>
          </a:p>
        </p:txBody>
      </p:sp>
      <p:sp>
        <p:nvSpPr>
          <p:cNvPr id="106" name="Rectangle 105"/>
          <p:cNvSpPr/>
          <p:nvPr/>
        </p:nvSpPr>
        <p:spPr bwMode="auto">
          <a:xfrm rot="16200000">
            <a:off x="3591248" y="5309454"/>
            <a:ext cx="960938" cy="412745"/>
          </a:xfrm>
          <a:prstGeom prst="rect">
            <a:avLst/>
          </a:prstGeom>
          <a:solidFill>
            <a:schemeClr val="bg1"/>
          </a:solidFill>
          <a:ln w="9525" cap="flat" cmpd="sng" algn="ctr">
            <a:solidFill>
              <a:srgbClr val="830051"/>
            </a:solidFill>
            <a:prstDash val="sysDot"/>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895350" fontAlgn="base">
              <a:spcBef>
                <a:spcPct val="0"/>
              </a:spcBef>
              <a:spcAft>
                <a:spcPct val="0"/>
              </a:spcAft>
              <a:buClr>
                <a:srgbClr val="000000"/>
              </a:buClr>
              <a:defRPr/>
            </a:pPr>
            <a:r>
              <a:rPr lang="en-US" sz="1100" b="1" kern="0" dirty="0">
                <a:solidFill>
                  <a:prstClr val="black"/>
                </a:solidFill>
                <a:cs typeface="Arial" charset="0"/>
              </a:rPr>
              <a:t> </a:t>
            </a:r>
            <a:r>
              <a:rPr lang="en-US" sz="1100" b="1" kern="0" dirty="0" smtClean="0">
                <a:solidFill>
                  <a:prstClr val="black"/>
                </a:solidFill>
                <a:cs typeface="Arial" charset="0"/>
              </a:rPr>
              <a:t>WebDriver + TestNG</a:t>
            </a:r>
            <a:endParaRPr lang="en-US" sz="1100" b="1" kern="0" dirty="0">
              <a:solidFill>
                <a:prstClr val="black"/>
              </a:solidFill>
              <a:cs typeface="Arial" charset="0"/>
            </a:endParaRPr>
          </a:p>
        </p:txBody>
      </p:sp>
      <p:sp>
        <p:nvSpPr>
          <p:cNvPr id="107" name="Rectangle 106"/>
          <p:cNvSpPr/>
          <p:nvPr/>
        </p:nvSpPr>
        <p:spPr>
          <a:xfrm rot="5400000">
            <a:off x="7107598" y="3254058"/>
            <a:ext cx="4990674" cy="649671"/>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000" dirty="0" smtClean="0">
                <a:solidFill>
                  <a:schemeClr val="tx1">
                    <a:lumMod val="50000"/>
                  </a:schemeClr>
                </a:solidFill>
                <a:latin typeface="Arial" pitchFamily="34" charset="0"/>
                <a:cs typeface="Arial" pitchFamily="34" charset="0"/>
              </a:rPr>
              <a:t>Eclipse IDE</a:t>
            </a:r>
          </a:p>
        </p:txBody>
      </p:sp>
      <p:sp>
        <p:nvSpPr>
          <p:cNvPr id="108" name="Rectangle 107"/>
          <p:cNvSpPr/>
          <p:nvPr/>
        </p:nvSpPr>
        <p:spPr>
          <a:xfrm rot="5400000">
            <a:off x="8052807" y="3252209"/>
            <a:ext cx="4990674" cy="65337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000" dirty="0" smtClean="0">
                <a:solidFill>
                  <a:schemeClr val="tx1">
                    <a:lumMod val="50000"/>
                  </a:schemeClr>
                </a:solidFill>
                <a:latin typeface="Arial" pitchFamily="34" charset="0"/>
                <a:cs typeface="Arial" pitchFamily="34" charset="0"/>
              </a:rPr>
              <a:t>Tortoise SVN</a:t>
            </a:r>
          </a:p>
        </p:txBody>
      </p:sp>
      <p:sp>
        <p:nvSpPr>
          <p:cNvPr id="109" name="Rectangle 108"/>
          <p:cNvSpPr/>
          <p:nvPr/>
        </p:nvSpPr>
        <p:spPr>
          <a:xfrm rot="5400000">
            <a:off x="8988550" y="3295323"/>
            <a:ext cx="4969632" cy="588179"/>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000" dirty="0" smtClean="0">
                <a:solidFill>
                  <a:schemeClr val="tx1">
                    <a:lumMod val="50000"/>
                  </a:schemeClr>
                </a:solidFill>
                <a:latin typeface="Arial" panose="020B0604020202020204" pitchFamily="34" charset="0"/>
                <a:cs typeface="Arial" panose="020B0604020202020204" pitchFamily="34" charset="0"/>
              </a:rPr>
              <a:t>Jenkins</a:t>
            </a:r>
          </a:p>
        </p:txBody>
      </p:sp>
    </p:spTree>
    <p:extLst>
      <p:ext uri="{BB962C8B-B14F-4D97-AF65-F5344CB8AC3E}">
        <p14:creationId xmlns:p14="http://schemas.microsoft.com/office/powerpoint/2010/main" val="1989474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p:cNvSpPr/>
          <p:nvPr/>
        </p:nvSpPr>
        <p:spPr>
          <a:xfrm>
            <a:off x="4158406" y="1621606"/>
            <a:ext cx="3879196" cy="2191836"/>
          </a:xfrm>
          <a:prstGeom prst="roundRect">
            <a:avLst/>
          </a:prstGeom>
          <a:ln>
            <a:solidFill>
              <a:srgbClr val="C7D28A"/>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900" b="1" dirty="0">
              <a:solidFill>
                <a:srgbClr val="4D4F53"/>
              </a:solidFill>
              <a:cs typeface="Arial" pitchFamily="34" charset="0"/>
            </a:endParaRPr>
          </a:p>
        </p:txBody>
      </p:sp>
      <p:sp>
        <p:nvSpPr>
          <p:cNvPr id="39" name="Rounded Rectangle 38"/>
          <p:cNvSpPr/>
          <p:nvPr/>
        </p:nvSpPr>
        <p:spPr>
          <a:xfrm rot="16200000">
            <a:off x="1525725" y="2791827"/>
            <a:ext cx="1142075" cy="1219200"/>
          </a:xfrm>
          <a:prstGeom prst="round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endParaRPr lang="en-US" sz="1400" dirty="0">
              <a:solidFill>
                <a:schemeClr val="tx1"/>
              </a:solidFill>
              <a:latin typeface="Arial" panose="020B0604020202020204" pitchFamily="34" charset="0"/>
              <a:cs typeface="Arial" pitchFamily="34" charset="0"/>
            </a:endParaRPr>
          </a:p>
        </p:txBody>
      </p:sp>
      <p:sp>
        <p:nvSpPr>
          <p:cNvPr id="4" name="Slide Number Placeholder 3"/>
          <p:cNvSpPr>
            <a:spLocks noGrp="1"/>
          </p:cNvSpPr>
          <p:nvPr>
            <p:ph type="sldNum" sz="quarter" idx="4"/>
          </p:nvPr>
        </p:nvSpPr>
        <p:spPr/>
        <p:txBody>
          <a:bodyPr/>
          <a:lstStyle/>
          <a:p>
            <a:fld id="{2CF02FA9-8CAD-4C87-B028-31481A2E0525}" type="slidenum">
              <a:rPr lang="en-US" smtClean="0"/>
              <a:pPr/>
              <a:t>9</a:t>
            </a:fld>
            <a:endParaRPr lang="en-US" dirty="0"/>
          </a:p>
        </p:txBody>
      </p:sp>
      <p:sp>
        <p:nvSpPr>
          <p:cNvPr id="9" name="TextBox 8"/>
          <p:cNvSpPr txBox="1"/>
          <p:nvPr/>
        </p:nvSpPr>
        <p:spPr>
          <a:xfrm>
            <a:off x="6608831" y="4038440"/>
            <a:ext cx="844191" cy="219516"/>
          </a:xfrm>
          <a:prstGeom prst="rect">
            <a:avLst/>
          </a:prstGeom>
          <a:noFill/>
        </p:spPr>
        <p:txBody>
          <a:bodyPr wrap="none" rtlCol="0">
            <a:spAutoFit/>
          </a:bodyPr>
          <a:lstStyle/>
          <a:p>
            <a:r>
              <a:rPr lang="en-US" sz="1200" b="1" dirty="0">
                <a:solidFill>
                  <a:schemeClr val="tx2"/>
                </a:solidFill>
                <a:latin typeface="Arial" pitchFamily="34" charset="0"/>
                <a:cs typeface="Arial" pitchFamily="34" charset="0"/>
              </a:rPr>
              <a:t>Scheduler</a:t>
            </a:r>
          </a:p>
        </p:txBody>
      </p:sp>
      <p:sp>
        <p:nvSpPr>
          <p:cNvPr id="10" name="Rounded Rectangle 9"/>
          <p:cNvSpPr/>
          <p:nvPr/>
        </p:nvSpPr>
        <p:spPr>
          <a:xfrm>
            <a:off x="3993640" y="1369212"/>
            <a:ext cx="4552417" cy="2985618"/>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grpSp>
        <p:nvGrpSpPr>
          <p:cNvPr id="20" name="Group 19"/>
          <p:cNvGrpSpPr/>
          <p:nvPr/>
        </p:nvGrpSpPr>
        <p:grpSpPr>
          <a:xfrm>
            <a:off x="953901" y="883452"/>
            <a:ext cx="2286001" cy="595519"/>
            <a:chOff x="380999" y="3227903"/>
            <a:chExt cx="2286001" cy="595519"/>
          </a:xfrm>
        </p:grpSpPr>
        <p:sp>
          <p:nvSpPr>
            <p:cNvPr id="13" name="Rounded Rectangle 12"/>
            <p:cNvSpPr/>
            <p:nvPr/>
          </p:nvSpPr>
          <p:spPr>
            <a:xfrm>
              <a:off x="380999" y="3227903"/>
              <a:ext cx="2286001" cy="595519"/>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5062" y="3274730"/>
              <a:ext cx="653738" cy="438934"/>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9341" y="3266341"/>
              <a:ext cx="467459" cy="467459"/>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0" y="3313714"/>
              <a:ext cx="550827" cy="420086"/>
            </a:xfrm>
            <a:prstGeom prst="rect">
              <a:avLst/>
            </a:prstGeom>
          </p:spPr>
        </p:pic>
      </p:gr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2665" y="1992630"/>
            <a:ext cx="1046435" cy="794243"/>
          </a:xfrm>
          <a:prstGeom prst="rect">
            <a:avLst/>
          </a:prstGeom>
        </p:spPr>
      </p:pic>
      <p:grpSp>
        <p:nvGrpSpPr>
          <p:cNvPr id="38" name="Group 37"/>
          <p:cNvGrpSpPr/>
          <p:nvPr/>
        </p:nvGrpSpPr>
        <p:grpSpPr>
          <a:xfrm>
            <a:off x="1766696" y="2983230"/>
            <a:ext cx="856420" cy="830212"/>
            <a:chOff x="4215547" y="2105076"/>
            <a:chExt cx="994332" cy="979867"/>
          </a:xfrm>
        </p:grpSpPr>
        <p:sp>
          <p:nvSpPr>
            <p:cNvPr id="12" name="TextBox 11"/>
            <p:cNvSpPr txBox="1"/>
            <p:nvPr/>
          </p:nvSpPr>
          <p:spPr>
            <a:xfrm>
              <a:off x="4215547" y="2105076"/>
              <a:ext cx="994332" cy="369332"/>
            </a:xfrm>
            <a:prstGeom prst="rect">
              <a:avLst/>
            </a:prstGeom>
            <a:noFill/>
          </p:spPr>
          <p:txBody>
            <a:bodyPr wrap="square" rtlCol="0">
              <a:spAutoFit/>
            </a:bodyPr>
            <a:lstStyle/>
            <a:p>
              <a:r>
                <a:rPr lang="en-US" sz="900" dirty="0" smtClean="0">
                  <a:solidFill>
                    <a:srgbClr val="4D4F53"/>
                  </a:solidFill>
                  <a:latin typeface="Arial" pitchFamily="34" charset="0"/>
                  <a:cs typeface="Arial" pitchFamily="34" charset="0"/>
                </a:rPr>
                <a:t>Data Pulling </a:t>
              </a:r>
              <a:r>
                <a:rPr lang="en-US" sz="900" dirty="0" err="1" smtClean="0">
                  <a:solidFill>
                    <a:srgbClr val="4D4F53"/>
                  </a:solidFill>
                  <a:latin typeface="Arial" pitchFamily="34" charset="0"/>
                  <a:cs typeface="Arial" pitchFamily="34" charset="0"/>
                </a:rPr>
                <a:t>WebService</a:t>
              </a:r>
              <a:endParaRPr lang="en-US" sz="900" dirty="0">
                <a:solidFill>
                  <a:srgbClr val="4D4F53"/>
                </a:solidFill>
                <a:latin typeface="Arial" pitchFamily="34" charset="0"/>
                <a:cs typeface="Arial" pitchFamily="34" charset="0"/>
              </a:endParaRPr>
            </a:p>
          </p:txBody>
        </p:sp>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03434" y="2586497"/>
              <a:ext cx="537945" cy="498446"/>
            </a:xfrm>
            <a:prstGeom prst="rect">
              <a:avLst/>
            </a:prstGeom>
          </p:spPr>
        </p:pic>
      </p:grpSp>
      <p:sp>
        <p:nvSpPr>
          <p:cNvPr id="19" name="Rounded Rectangle 18"/>
          <p:cNvSpPr/>
          <p:nvPr/>
        </p:nvSpPr>
        <p:spPr>
          <a:xfrm>
            <a:off x="1021080" y="2006073"/>
            <a:ext cx="1905000" cy="2094128"/>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cxnSp>
        <p:nvCxnSpPr>
          <p:cNvPr id="23" name="Straight Arrow Connector 22"/>
          <p:cNvCxnSpPr>
            <a:stCxn id="13" idx="2"/>
          </p:cNvCxnSpPr>
          <p:nvPr/>
        </p:nvCxnSpPr>
        <p:spPr>
          <a:xfrm>
            <a:off x="2096902" y="1478971"/>
            <a:ext cx="0" cy="507139"/>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154759" y="1621606"/>
            <a:ext cx="1027845" cy="215444"/>
          </a:xfrm>
          <a:prstGeom prst="rect">
            <a:avLst/>
          </a:prstGeom>
          <a:noFill/>
        </p:spPr>
        <p:txBody>
          <a:bodyPr wrap="none" rtlCol="0">
            <a:spAutoFit/>
          </a:bodyPr>
          <a:lstStyle/>
          <a:p>
            <a:r>
              <a:rPr lang="en-US" sz="800" dirty="0" smtClean="0">
                <a:solidFill>
                  <a:srgbClr val="4D4F53"/>
                </a:solidFill>
                <a:latin typeface="Arial" pitchFamily="34" charset="0"/>
                <a:cs typeface="Arial" pitchFamily="34" charset="0"/>
              </a:rPr>
              <a:t>Request Received</a:t>
            </a:r>
            <a:endParaRPr lang="en-US" sz="800" dirty="0">
              <a:solidFill>
                <a:srgbClr val="4D4F53"/>
              </a:solidFill>
              <a:latin typeface="Arial" pitchFamily="34" charset="0"/>
              <a:cs typeface="Arial" pitchFamily="34" charset="0"/>
            </a:endParaRPr>
          </a:p>
        </p:txBody>
      </p:sp>
      <p:sp>
        <p:nvSpPr>
          <p:cNvPr id="25" name="TextBox 24"/>
          <p:cNvSpPr txBox="1"/>
          <p:nvPr/>
        </p:nvSpPr>
        <p:spPr>
          <a:xfrm>
            <a:off x="1154543" y="2114484"/>
            <a:ext cx="819038" cy="338554"/>
          </a:xfrm>
          <a:prstGeom prst="rect">
            <a:avLst/>
          </a:prstGeom>
          <a:noFill/>
        </p:spPr>
        <p:txBody>
          <a:bodyPr wrap="square" rtlCol="0">
            <a:spAutoFit/>
          </a:bodyPr>
          <a:lstStyle/>
          <a:p>
            <a:r>
              <a:rPr lang="en-US" sz="800" b="1" dirty="0" smtClean="0">
                <a:solidFill>
                  <a:srgbClr val="4D4F53"/>
                </a:solidFill>
                <a:latin typeface="Arial" pitchFamily="34" charset="0"/>
                <a:cs typeface="Arial" pitchFamily="34" charset="0"/>
              </a:rPr>
              <a:t>Create New </a:t>
            </a:r>
          </a:p>
          <a:p>
            <a:r>
              <a:rPr lang="en-US" sz="800" b="1" dirty="0" smtClean="0">
                <a:solidFill>
                  <a:srgbClr val="4D4F53"/>
                </a:solidFill>
                <a:latin typeface="Arial" pitchFamily="34" charset="0"/>
                <a:cs typeface="Arial" pitchFamily="34" charset="0"/>
              </a:rPr>
              <a:t>case </a:t>
            </a:r>
            <a:endParaRPr lang="en-US" sz="800" b="1" dirty="0">
              <a:solidFill>
                <a:srgbClr val="4D4F53"/>
              </a:solidFill>
              <a:latin typeface="Arial" pitchFamily="34" charset="0"/>
              <a:cs typeface="Arial" pitchFamily="34" charset="0"/>
            </a:endParaRPr>
          </a:p>
        </p:txBody>
      </p:sp>
      <p:grpSp>
        <p:nvGrpSpPr>
          <p:cNvPr id="30" name="Group 29"/>
          <p:cNvGrpSpPr/>
          <p:nvPr/>
        </p:nvGrpSpPr>
        <p:grpSpPr>
          <a:xfrm>
            <a:off x="9370946" y="1992630"/>
            <a:ext cx="1327534" cy="1014740"/>
            <a:chOff x="9677399" y="1300079"/>
            <a:chExt cx="1219199" cy="932738"/>
          </a:xfrm>
        </p:grpSpPr>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9677399" y="1300079"/>
              <a:ext cx="1219199" cy="791439"/>
            </a:xfrm>
            <a:prstGeom prst="rect">
              <a:avLst/>
            </a:prstGeom>
          </p:spPr>
        </p:pic>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829797" y="1917151"/>
              <a:ext cx="914401" cy="315666"/>
            </a:xfrm>
            <a:prstGeom prst="roundRect">
              <a:avLst>
                <a:gd name="adj" fmla="val 16667"/>
              </a:avLst>
            </a:prstGeom>
            <a:ln>
              <a:noFill/>
            </a:ln>
            <a:effectLst>
              <a:outerShdw blurRad="63500" sx="102000" sy="102000" algn="c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35" name="TextBox 34"/>
          <p:cNvSpPr txBox="1"/>
          <p:nvPr/>
        </p:nvSpPr>
        <p:spPr>
          <a:xfrm>
            <a:off x="8137634" y="1952363"/>
            <a:ext cx="1159292" cy="230832"/>
          </a:xfrm>
          <a:prstGeom prst="rect">
            <a:avLst/>
          </a:prstGeom>
          <a:noFill/>
        </p:spPr>
        <p:txBody>
          <a:bodyPr wrap="none" rtlCol="0">
            <a:spAutoFit/>
          </a:bodyPr>
          <a:lstStyle/>
          <a:p>
            <a:r>
              <a:rPr lang="en-US" sz="900" dirty="0" smtClean="0">
                <a:solidFill>
                  <a:srgbClr val="4D4F53"/>
                </a:solidFill>
                <a:latin typeface="Arial" pitchFamily="34" charset="0"/>
                <a:cs typeface="Arial" pitchFamily="34" charset="0"/>
              </a:rPr>
              <a:t>Create New Defect</a:t>
            </a:r>
            <a:endParaRPr lang="en-US" sz="900" dirty="0">
              <a:solidFill>
                <a:srgbClr val="4D4F53"/>
              </a:solidFill>
              <a:latin typeface="Arial" pitchFamily="34" charset="0"/>
              <a:cs typeface="Arial" pitchFamily="34" charset="0"/>
            </a:endParaRPr>
          </a:p>
        </p:txBody>
      </p:sp>
      <p:cxnSp>
        <p:nvCxnSpPr>
          <p:cNvPr id="41" name="Straight Arrow Connector 40"/>
          <p:cNvCxnSpPr/>
          <p:nvPr/>
        </p:nvCxnSpPr>
        <p:spPr>
          <a:xfrm flipH="1">
            <a:off x="2668682" y="2006073"/>
            <a:ext cx="1676558" cy="927292"/>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2706363" y="2221230"/>
            <a:ext cx="1638877" cy="1045942"/>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19575714">
            <a:off x="2756299" y="2288691"/>
            <a:ext cx="1281120" cy="230832"/>
          </a:xfrm>
          <a:prstGeom prst="rect">
            <a:avLst/>
          </a:prstGeom>
          <a:noFill/>
        </p:spPr>
        <p:txBody>
          <a:bodyPr wrap="none" rtlCol="0">
            <a:spAutoFit/>
          </a:bodyPr>
          <a:lstStyle/>
          <a:p>
            <a:r>
              <a:rPr lang="en-US" sz="900" dirty="0" smtClean="0">
                <a:solidFill>
                  <a:srgbClr val="4D4F53"/>
                </a:solidFill>
                <a:latin typeface="Arial" pitchFamily="34" charset="0"/>
                <a:cs typeface="Arial" pitchFamily="34" charset="0"/>
              </a:rPr>
              <a:t>Request Case details</a:t>
            </a:r>
            <a:endParaRPr lang="en-US" sz="900" dirty="0">
              <a:solidFill>
                <a:srgbClr val="4D4F53"/>
              </a:solidFill>
              <a:latin typeface="Arial" pitchFamily="34" charset="0"/>
              <a:cs typeface="Arial" pitchFamily="34" charset="0"/>
            </a:endParaRPr>
          </a:p>
        </p:txBody>
      </p:sp>
      <p:sp>
        <p:nvSpPr>
          <p:cNvPr id="58" name="TextBox 57"/>
          <p:cNvSpPr txBox="1"/>
          <p:nvPr/>
        </p:nvSpPr>
        <p:spPr>
          <a:xfrm rot="19532445">
            <a:off x="2838208" y="2864592"/>
            <a:ext cx="1268296" cy="230832"/>
          </a:xfrm>
          <a:prstGeom prst="rect">
            <a:avLst/>
          </a:prstGeom>
          <a:noFill/>
        </p:spPr>
        <p:txBody>
          <a:bodyPr wrap="none" rtlCol="0">
            <a:spAutoFit/>
          </a:bodyPr>
          <a:lstStyle/>
          <a:p>
            <a:r>
              <a:rPr lang="en-US" sz="900" dirty="0" smtClean="0">
                <a:solidFill>
                  <a:srgbClr val="4D4F53"/>
                </a:solidFill>
                <a:latin typeface="Arial" pitchFamily="34" charset="0"/>
                <a:cs typeface="Arial" pitchFamily="34" charset="0"/>
              </a:rPr>
              <a:t>Receive Case details</a:t>
            </a:r>
            <a:endParaRPr lang="en-US" sz="900" dirty="0">
              <a:solidFill>
                <a:srgbClr val="4D4F53"/>
              </a:solidFill>
              <a:latin typeface="Arial" pitchFamily="34" charset="0"/>
              <a:cs typeface="Arial" pitchFamily="34" charset="0"/>
            </a:endParaRPr>
          </a:p>
        </p:txBody>
      </p:sp>
      <p:cxnSp>
        <p:nvCxnSpPr>
          <p:cNvPr id="68" name="Straight Arrow Connector 67"/>
          <p:cNvCxnSpPr/>
          <p:nvPr/>
        </p:nvCxnSpPr>
        <p:spPr>
          <a:xfrm>
            <a:off x="7721171" y="2269887"/>
            <a:ext cx="1649775" cy="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4345240" y="1919201"/>
            <a:ext cx="1112340" cy="835429"/>
          </a:xfrm>
          <a:prstGeom prst="roundRect">
            <a:avLst/>
          </a:prstGeom>
          <a:ln>
            <a:solidFill>
              <a:srgbClr val="C7D28A"/>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900" b="1" dirty="0">
                <a:solidFill>
                  <a:srgbClr val="6E267B"/>
                </a:solidFill>
                <a:cs typeface="Arial" pitchFamily="34" charset="0"/>
              </a:rPr>
              <a:t>Service to get Salesforce Case</a:t>
            </a:r>
          </a:p>
        </p:txBody>
      </p:sp>
      <p:sp>
        <p:nvSpPr>
          <p:cNvPr id="83" name="Rounded Rectangle 82"/>
          <p:cNvSpPr/>
          <p:nvPr/>
        </p:nvSpPr>
        <p:spPr>
          <a:xfrm>
            <a:off x="6593592" y="1840230"/>
            <a:ext cx="1112340" cy="806351"/>
          </a:xfrm>
          <a:prstGeom prst="roundRect">
            <a:avLst/>
          </a:prstGeom>
          <a:ln>
            <a:solidFill>
              <a:srgbClr val="C7D28A"/>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900" b="1" dirty="0" smtClean="0">
                <a:solidFill>
                  <a:srgbClr val="6E267B"/>
                </a:solidFill>
                <a:cs typeface="Arial" pitchFamily="34" charset="0"/>
              </a:rPr>
              <a:t>Service to Create HP ALM Defect</a:t>
            </a:r>
            <a:endParaRPr lang="en-US" sz="900" b="1" dirty="0">
              <a:solidFill>
                <a:srgbClr val="6E267B"/>
              </a:solidFill>
              <a:cs typeface="Arial" pitchFamily="34" charset="0"/>
            </a:endParaRPr>
          </a:p>
        </p:txBody>
      </p:sp>
      <p:cxnSp>
        <p:nvCxnSpPr>
          <p:cNvPr id="88" name="Straight Arrow Connector 87"/>
          <p:cNvCxnSpPr>
            <a:stCxn id="80" idx="3"/>
          </p:cNvCxnSpPr>
          <p:nvPr/>
        </p:nvCxnSpPr>
        <p:spPr>
          <a:xfrm>
            <a:off x="5457580" y="2336916"/>
            <a:ext cx="1151251" cy="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648776" y="2060911"/>
            <a:ext cx="819455" cy="230832"/>
          </a:xfrm>
          <a:prstGeom prst="rect">
            <a:avLst/>
          </a:prstGeom>
          <a:noFill/>
        </p:spPr>
        <p:txBody>
          <a:bodyPr wrap="none" rtlCol="0">
            <a:spAutoFit/>
          </a:bodyPr>
          <a:lstStyle/>
          <a:p>
            <a:r>
              <a:rPr lang="en-US" sz="900" dirty="0" smtClean="0">
                <a:solidFill>
                  <a:srgbClr val="4D4F53"/>
                </a:solidFill>
                <a:latin typeface="Arial" pitchFamily="34" charset="0"/>
                <a:cs typeface="Arial" pitchFamily="34" charset="0"/>
              </a:rPr>
              <a:t>Case details</a:t>
            </a:r>
            <a:endParaRPr lang="en-US" sz="900" dirty="0">
              <a:solidFill>
                <a:srgbClr val="4D4F53"/>
              </a:solidFill>
              <a:latin typeface="Arial" pitchFamily="34" charset="0"/>
              <a:cs typeface="Arial" pitchFamily="34" charset="0"/>
            </a:endParaRPr>
          </a:p>
        </p:txBody>
      </p:sp>
      <p:sp>
        <p:nvSpPr>
          <p:cNvPr id="106" name="TextBox 105"/>
          <p:cNvSpPr txBox="1"/>
          <p:nvPr/>
        </p:nvSpPr>
        <p:spPr>
          <a:xfrm>
            <a:off x="8374879" y="2711960"/>
            <a:ext cx="922047" cy="230832"/>
          </a:xfrm>
          <a:prstGeom prst="rect">
            <a:avLst/>
          </a:prstGeom>
          <a:noFill/>
        </p:spPr>
        <p:txBody>
          <a:bodyPr wrap="none" rtlCol="0">
            <a:spAutoFit/>
          </a:bodyPr>
          <a:lstStyle/>
          <a:p>
            <a:r>
              <a:rPr lang="en-US" sz="900" dirty="0" smtClean="0">
                <a:solidFill>
                  <a:srgbClr val="4D4F53"/>
                </a:solidFill>
                <a:latin typeface="Arial" pitchFamily="34" charset="0"/>
                <a:cs typeface="Arial" pitchFamily="34" charset="0"/>
              </a:rPr>
              <a:t>Update Defect</a:t>
            </a:r>
            <a:endParaRPr lang="en-US" sz="900" dirty="0">
              <a:solidFill>
                <a:srgbClr val="4D4F53"/>
              </a:solidFill>
              <a:latin typeface="Arial" pitchFamily="34" charset="0"/>
              <a:cs typeface="Arial" pitchFamily="34" charset="0"/>
            </a:endParaRPr>
          </a:p>
        </p:txBody>
      </p:sp>
      <p:sp>
        <p:nvSpPr>
          <p:cNvPr id="110" name="Rounded Rectangle 109"/>
          <p:cNvSpPr/>
          <p:nvPr/>
        </p:nvSpPr>
        <p:spPr>
          <a:xfrm>
            <a:off x="6608831" y="2754630"/>
            <a:ext cx="1112340" cy="747617"/>
          </a:xfrm>
          <a:prstGeom prst="roundRect">
            <a:avLst/>
          </a:prstGeom>
          <a:ln>
            <a:solidFill>
              <a:srgbClr val="C7D28A"/>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900" b="1" dirty="0" smtClean="0">
                <a:solidFill>
                  <a:srgbClr val="6E267B"/>
                </a:solidFill>
                <a:cs typeface="Arial" pitchFamily="34" charset="0"/>
              </a:rPr>
              <a:t>Service to get Updated HP ALM Defect</a:t>
            </a:r>
            <a:endParaRPr lang="en-US" sz="900" b="1" dirty="0">
              <a:solidFill>
                <a:srgbClr val="6E267B"/>
              </a:solidFill>
              <a:cs typeface="Arial" pitchFamily="34" charset="0"/>
            </a:endParaRPr>
          </a:p>
        </p:txBody>
      </p:sp>
      <p:sp>
        <p:nvSpPr>
          <p:cNvPr id="115" name="Rounded Rectangle 114"/>
          <p:cNvSpPr/>
          <p:nvPr/>
        </p:nvSpPr>
        <p:spPr>
          <a:xfrm>
            <a:off x="4415795" y="2803890"/>
            <a:ext cx="1112340" cy="698358"/>
          </a:xfrm>
          <a:prstGeom prst="roundRect">
            <a:avLst/>
          </a:prstGeom>
          <a:ln>
            <a:solidFill>
              <a:srgbClr val="C7D28A"/>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900" b="1" dirty="0" smtClean="0">
                <a:solidFill>
                  <a:srgbClr val="6E267B"/>
                </a:solidFill>
                <a:cs typeface="Arial" pitchFamily="34" charset="0"/>
              </a:rPr>
              <a:t>Service to update Salesforce Case</a:t>
            </a:r>
            <a:endParaRPr lang="en-US" sz="900" b="1" dirty="0">
              <a:solidFill>
                <a:srgbClr val="6E267B"/>
              </a:solidFill>
              <a:cs typeface="Arial" pitchFamily="34" charset="0"/>
            </a:endParaRPr>
          </a:p>
        </p:txBody>
      </p:sp>
      <p:sp>
        <p:nvSpPr>
          <p:cNvPr id="120" name="TextBox 119"/>
          <p:cNvSpPr txBox="1"/>
          <p:nvPr/>
        </p:nvSpPr>
        <p:spPr>
          <a:xfrm>
            <a:off x="5135880" y="1662463"/>
            <a:ext cx="1587294" cy="276999"/>
          </a:xfrm>
          <a:prstGeom prst="rect">
            <a:avLst/>
          </a:prstGeom>
          <a:noFill/>
        </p:spPr>
        <p:txBody>
          <a:bodyPr wrap="none" rtlCol="0">
            <a:spAutoFit/>
          </a:bodyPr>
          <a:lstStyle/>
          <a:p>
            <a:r>
              <a:rPr lang="en-US" sz="1200" b="1" dirty="0">
                <a:solidFill>
                  <a:schemeClr val="tx2"/>
                </a:solidFill>
                <a:latin typeface="Arial" pitchFamily="34" charset="0"/>
                <a:cs typeface="Arial" pitchFamily="34" charset="0"/>
              </a:rPr>
              <a:t>Connector/Adaptor</a:t>
            </a:r>
          </a:p>
        </p:txBody>
      </p:sp>
      <p:cxnSp>
        <p:nvCxnSpPr>
          <p:cNvPr id="121" name="Straight Arrow Connector 120"/>
          <p:cNvCxnSpPr/>
          <p:nvPr/>
        </p:nvCxnSpPr>
        <p:spPr>
          <a:xfrm flipH="1">
            <a:off x="2655565" y="3267172"/>
            <a:ext cx="1794515" cy="49095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rot="20640511">
            <a:off x="2858006" y="3609351"/>
            <a:ext cx="1223412" cy="230832"/>
          </a:xfrm>
          <a:prstGeom prst="rect">
            <a:avLst/>
          </a:prstGeom>
          <a:noFill/>
        </p:spPr>
        <p:txBody>
          <a:bodyPr wrap="none" rtlCol="0">
            <a:spAutoFit/>
          </a:bodyPr>
          <a:lstStyle/>
          <a:p>
            <a:r>
              <a:rPr lang="en-US" sz="900" dirty="0" smtClean="0">
                <a:solidFill>
                  <a:srgbClr val="4D4F53"/>
                </a:solidFill>
                <a:latin typeface="Arial" pitchFamily="34" charset="0"/>
                <a:cs typeface="Arial" pitchFamily="34" charset="0"/>
              </a:rPr>
              <a:t>Update Case details</a:t>
            </a:r>
            <a:endParaRPr lang="en-US" sz="900" dirty="0">
              <a:solidFill>
                <a:srgbClr val="4D4F53"/>
              </a:solidFill>
              <a:latin typeface="Arial" pitchFamily="34" charset="0"/>
              <a:cs typeface="Arial" pitchFamily="34" charset="0"/>
            </a:endParaRPr>
          </a:p>
        </p:txBody>
      </p:sp>
      <p:cxnSp>
        <p:nvCxnSpPr>
          <p:cNvPr id="125" name="Straight Arrow Connector 124"/>
          <p:cNvCxnSpPr/>
          <p:nvPr/>
        </p:nvCxnSpPr>
        <p:spPr>
          <a:xfrm flipH="1">
            <a:off x="7705932" y="2646581"/>
            <a:ext cx="1665014" cy="296211"/>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0" idx="1"/>
          </p:cNvCxnSpPr>
          <p:nvPr/>
        </p:nvCxnSpPr>
        <p:spPr>
          <a:xfrm flipH="1">
            <a:off x="5462363" y="3128439"/>
            <a:ext cx="1146468" cy="43322"/>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5648776" y="2917845"/>
            <a:ext cx="842362" cy="507831"/>
          </a:xfrm>
          <a:prstGeom prst="rect">
            <a:avLst/>
          </a:prstGeom>
          <a:noFill/>
        </p:spPr>
        <p:txBody>
          <a:bodyPr wrap="square" rtlCol="0">
            <a:spAutoFit/>
          </a:bodyPr>
          <a:lstStyle/>
          <a:p>
            <a:r>
              <a:rPr lang="en-US" sz="900" dirty="0" smtClean="0">
                <a:solidFill>
                  <a:srgbClr val="4D4F53"/>
                </a:solidFill>
                <a:latin typeface="Arial" pitchFamily="34" charset="0"/>
                <a:cs typeface="Arial" pitchFamily="34" charset="0"/>
              </a:rPr>
              <a:t>Defect with SFDC Case Number</a:t>
            </a:r>
            <a:endParaRPr lang="en-US" sz="900" dirty="0">
              <a:solidFill>
                <a:srgbClr val="4D4F53"/>
              </a:solidFill>
              <a:latin typeface="Arial" pitchFamily="34" charset="0"/>
              <a:cs typeface="Arial" pitchFamily="34" charset="0"/>
            </a:endParaRPr>
          </a:p>
        </p:txBody>
      </p:sp>
      <p:pic>
        <p:nvPicPr>
          <p:cNvPr id="135" name="Picture 1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74280" y="3869055"/>
            <a:ext cx="485775" cy="485775"/>
          </a:xfrm>
          <a:prstGeom prst="rect">
            <a:avLst/>
          </a:prstGeom>
        </p:spPr>
      </p:pic>
      <p:sp>
        <p:nvSpPr>
          <p:cNvPr id="43" name="Title 1"/>
          <p:cNvSpPr>
            <a:spLocks noGrp="1"/>
          </p:cNvSpPr>
          <p:nvPr>
            <p:ph type="title"/>
          </p:nvPr>
        </p:nvSpPr>
        <p:spPr>
          <a:xfrm>
            <a:off x="0" y="228601"/>
            <a:ext cx="10972800" cy="356412"/>
          </a:xfrm>
        </p:spPr>
        <p:txBody>
          <a:bodyPr vert="horz" lIns="91440" tIns="45720" rIns="91440" bIns="45720" rtlCol="0" anchor="ctr">
            <a:noAutofit/>
          </a:bodyPr>
          <a:lstStyle/>
          <a:p>
            <a:pPr marL="132160" defTabSz="685800"/>
            <a:r>
              <a:rPr lang="en-US" dirty="0" smtClean="0"/>
              <a:t> “SFDC – ALM” Adaptor </a:t>
            </a:r>
            <a:endParaRPr lang="en-US" dirty="0"/>
          </a:p>
        </p:txBody>
      </p:sp>
      <p:sp>
        <p:nvSpPr>
          <p:cNvPr id="2" name="Rectangle 1"/>
          <p:cNvSpPr/>
          <p:nvPr/>
        </p:nvSpPr>
        <p:spPr>
          <a:xfrm>
            <a:off x="1328318" y="4440674"/>
            <a:ext cx="9204220" cy="1615827"/>
          </a:xfrm>
          <a:prstGeom prst="rect">
            <a:avLst/>
          </a:prstGeom>
        </p:spPr>
        <p:txBody>
          <a:bodyPr wrap="square">
            <a:spAutoFit/>
          </a:bodyPr>
          <a:lstStyle/>
          <a:p>
            <a:r>
              <a:rPr lang="en-US" sz="1100" dirty="0">
                <a:solidFill>
                  <a:srgbClr val="1F497D"/>
                </a:solidFill>
                <a:latin typeface="Arial" panose="020B0604020202020204" pitchFamily="34" charset="0"/>
                <a:ea typeface="Calibri" panose="020F0502020204030204" pitchFamily="34" charset="0"/>
                <a:cs typeface="Arial" panose="020B0604020202020204" pitchFamily="34" charset="0"/>
              </a:rPr>
              <a:t>Below are the activities of this integration:</a:t>
            </a:r>
            <a:endParaRPr lang="en-US" sz="1100" dirty="0">
              <a:latin typeface="Arial" panose="020B060402020202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arenR"/>
            </a:pPr>
            <a:r>
              <a:rPr lang="en-US" sz="1100" dirty="0">
                <a:solidFill>
                  <a:srgbClr val="1F497D"/>
                </a:solidFill>
                <a:latin typeface="Arial" panose="020B0604020202020204" pitchFamily="34" charset="0"/>
                <a:ea typeface="Calibri" panose="020F0502020204030204" pitchFamily="34" charset="0"/>
                <a:cs typeface="Arial" panose="020B0604020202020204" pitchFamily="34" charset="0"/>
              </a:rPr>
              <a:t>Cases (incidents) can be raised in SFDC as follows:</a:t>
            </a:r>
            <a:endParaRPr lang="en-US" sz="1100" dirty="0">
              <a:latin typeface="Arial" panose="020B060402020202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100" dirty="0">
                <a:solidFill>
                  <a:srgbClr val="1F497D"/>
                </a:solidFill>
                <a:latin typeface="Arial" panose="020B0604020202020204" pitchFamily="34" charset="0"/>
                <a:ea typeface="Calibri" panose="020F0502020204030204" pitchFamily="34" charset="0"/>
                <a:cs typeface="Arial" panose="020B0604020202020204" pitchFamily="34" charset="0"/>
              </a:rPr>
              <a:t>Customer Support manually raises Incident (by discussing details over phone with customers)</a:t>
            </a:r>
            <a:endParaRPr lang="en-US" sz="1100" dirty="0">
              <a:latin typeface="Arial" panose="020B060402020202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100" dirty="0">
                <a:solidFill>
                  <a:srgbClr val="1F497D"/>
                </a:solidFill>
                <a:latin typeface="Arial" panose="020B0604020202020204" pitchFamily="34" charset="0"/>
                <a:ea typeface="Calibri" panose="020F0502020204030204" pitchFamily="34" charset="0"/>
                <a:cs typeface="Arial" panose="020B0604020202020204" pitchFamily="34" charset="0"/>
              </a:rPr>
              <a:t>Customer can fill form and automatically incident is created in SFDC</a:t>
            </a:r>
            <a:endParaRPr lang="en-US" sz="1100" dirty="0">
              <a:latin typeface="Arial" panose="020B060402020202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100" dirty="0">
                <a:solidFill>
                  <a:srgbClr val="1F497D"/>
                </a:solidFill>
                <a:latin typeface="Arial" panose="020B0604020202020204" pitchFamily="34" charset="0"/>
                <a:ea typeface="Calibri" panose="020F0502020204030204" pitchFamily="34" charset="0"/>
                <a:cs typeface="Arial" panose="020B0604020202020204" pitchFamily="34" charset="0"/>
              </a:rPr>
              <a:t>Customer can send email and automatically incident is created in SFDC</a:t>
            </a:r>
            <a:endParaRPr lang="en-US" sz="1100" dirty="0">
              <a:latin typeface="Arial" panose="020B0604020202020204" pitchFamily="34" charset="0"/>
              <a:ea typeface="Calibri" panose="020F0502020204030204" pitchFamily="34" charset="0"/>
              <a:cs typeface="Arial" panose="020B0604020202020204" pitchFamily="34" charset="0"/>
            </a:endParaRPr>
          </a:p>
          <a:p>
            <a:r>
              <a:rPr lang="en-US" sz="1100" dirty="0">
                <a:solidFill>
                  <a:srgbClr val="1F497D"/>
                </a:solidFill>
                <a:latin typeface="Arial" panose="020B0604020202020204" pitchFamily="34" charset="0"/>
                <a:ea typeface="Calibri" panose="020F0502020204030204" pitchFamily="34" charset="0"/>
                <a:cs typeface="Arial" panose="020B0604020202020204" pitchFamily="34" charset="0"/>
              </a:rPr>
              <a:t> </a:t>
            </a:r>
            <a:endParaRPr lang="en-US" sz="1100" dirty="0">
              <a:latin typeface="Arial" panose="020B060402020202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arenR"/>
            </a:pPr>
            <a:r>
              <a:rPr lang="en-US" sz="1100" dirty="0">
                <a:solidFill>
                  <a:srgbClr val="1F497D"/>
                </a:solidFill>
                <a:latin typeface="Arial" panose="020B0604020202020204" pitchFamily="34" charset="0"/>
                <a:ea typeface="Calibri" panose="020F0502020204030204" pitchFamily="34" charset="0"/>
                <a:cs typeface="Arial" panose="020B0604020202020204" pitchFamily="34" charset="0"/>
              </a:rPr>
              <a:t>Scheduler is designed which performs below tasks:</a:t>
            </a:r>
            <a:endParaRPr lang="en-US" sz="1100" dirty="0">
              <a:latin typeface="Arial" panose="020B060402020202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100" dirty="0">
                <a:solidFill>
                  <a:srgbClr val="1F497D"/>
                </a:solidFill>
                <a:latin typeface="Arial" panose="020B0604020202020204" pitchFamily="34" charset="0"/>
                <a:ea typeface="Calibri" panose="020F0502020204030204" pitchFamily="34" charset="0"/>
                <a:cs typeface="Arial" panose="020B0604020202020204" pitchFamily="34" charset="0"/>
              </a:rPr>
              <a:t>Incident created in SFDC will be copied in ALM with SFDC ID </a:t>
            </a:r>
            <a:endParaRPr lang="en-US" sz="1100" dirty="0">
              <a:latin typeface="Arial" panose="020B060402020202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100" dirty="0">
                <a:solidFill>
                  <a:srgbClr val="1F497D"/>
                </a:solidFill>
                <a:latin typeface="Arial" panose="020B0604020202020204" pitchFamily="34" charset="0"/>
                <a:ea typeface="Calibri" panose="020F0502020204030204" pitchFamily="34" charset="0"/>
                <a:cs typeface="Arial" panose="020B0604020202020204" pitchFamily="34" charset="0"/>
              </a:rPr>
              <a:t>Incident updated in ALM will be updated back in SFDC (Engineering team updates in ALM will be reflected back in SFDC)</a:t>
            </a:r>
            <a:endParaRPr lang="en-US" sz="1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156114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4.xml><?xml version="1.0" encoding="utf-8"?>
<p:tagLst xmlns:a="http://schemas.openxmlformats.org/drawingml/2006/main" xmlns:r="http://schemas.openxmlformats.org/officeDocument/2006/relationships" xmlns:p="http://schemas.openxmlformats.org/presentationml/2006/main">
  <p:tag name="NAME" val="Moon"/>
</p:tagLst>
</file>

<file path=ppt/tags/tag25.xml><?xml version="1.0" encoding="utf-8"?>
<p:tagLst xmlns:a="http://schemas.openxmlformats.org/drawingml/2006/main" xmlns:r="http://schemas.openxmlformats.org/officeDocument/2006/relationships" xmlns:p="http://schemas.openxmlformats.org/presentationml/2006/main">
  <p:tag name="NAME" val="Moon"/>
</p:tagLst>
</file>

<file path=ppt/tags/tag26.xml><?xml version="1.0" encoding="utf-8"?>
<p:tagLst xmlns:a="http://schemas.openxmlformats.org/drawingml/2006/main" xmlns:r="http://schemas.openxmlformats.org/officeDocument/2006/relationships" xmlns:p="http://schemas.openxmlformats.org/presentationml/2006/main">
  <p:tag name="NAME" val="Moon"/>
</p:tagLst>
</file>

<file path=ppt/tags/tag27.xml><?xml version="1.0" encoding="utf-8"?>
<p:tagLst xmlns:a="http://schemas.openxmlformats.org/drawingml/2006/main" xmlns:r="http://schemas.openxmlformats.org/officeDocument/2006/relationships" xmlns:p="http://schemas.openxmlformats.org/presentationml/2006/main">
  <p:tag name="NAME" val="Moon"/>
</p:tagLst>
</file>

<file path=ppt/tags/tag28.xml><?xml version="1.0" encoding="utf-8"?>
<p:tagLst xmlns:a="http://schemas.openxmlformats.org/drawingml/2006/main" xmlns:r="http://schemas.openxmlformats.org/officeDocument/2006/relationships" xmlns:p="http://schemas.openxmlformats.org/presentationml/2006/main">
  <p:tag name="NAME" val="Moon"/>
</p:tagLst>
</file>

<file path=ppt/tags/tag29.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30.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1.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2.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3.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8.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9.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6x9">
  <a:themeElements>
    <a:clrScheme name="Mindtree">
      <a:dk1>
        <a:srgbClr val="4D4F53"/>
      </a:dk1>
      <a:lt1>
        <a:sysClr val="window" lastClr="FFFFFF"/>
      </a:lt1>
      <a:dk2>
        <a:srgbClr val="6E267B"/>
      </a:dk2>
      <a:lt2>
        <a:srgbClr val="929499"/>
      </a:lt2>
      <a:accent1>
        <a:srgbClr val="A71930"/>
      </a:accent1>
      <a:accent2>
        <a:srgbClr val="E37222"/>
      </a:accent2>
      <a:accent3>
        <a:srgbClr val="830051"/>
      </a:accent3>
      <a:accent4>
        <a:srgbClr val="C7D28A"/>
      </a:accent4>
      <a:accent5>
        <a:srgbClr val="0066A1"/>
      </a:accent5>
      <a:accent6>
        <a:srgbClr val="4D4F53"/>
      </a:accent6>
      <a:hlink>
        <a:srgbClr val="0000FF"/>
      </a:hlink>
      <a:folHlink>
        <a:srgbClr val="800080"/>
      </a:folHlink>
    </a:clrScheme>
    <a:fontScheme name="Mindtre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16x9" id="{7520A149-64A7-404B-9AAF-25E7ECD0E75B}" vid="{A61079FD-BB1A-4B54-9288-2D14842B8CDC}"/>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16x9">
  <a:themeElements>
    <a:clrScheme name="Mindtree">
      <a:dk1>
        <a:srgbClr val="4D4F53"/>
      </a:dk1>
      <a:lt1>
        <a:sysClr val="window" lastClr="FFFFFF"/>
      </a:lt1>
      <a:dk2>
        <a:srgbClr val="6E267B"/>
      </a:dk2>
      <a:lt2>
        <a:srgbClr val="929499"/>
      </a:lt2>
      <a:accent1>
        <a:srgbClr val="A71930"/>
      </a:accent1>
      <a:accent2>
        <a:srgbClr val="E37222"/>
      </a:accent2>
      <a:accent3>
        <a:srgbClr val="830051"/>
      </a:accent3>
      <a:accent4>
        <a:srgbClr val="C7D28A"/>
      </a:accent4>
      <a:accent5>
        <a:srgbClr val="0066A1"/>
      </a:accent5>
      <a:accent6>
        <a:srgbClr val="4D4F53"/>
      </a:accent6>
      <a:hlink>
        <a:srgbClr val="0000FF"/>
      </a:hlink>
      <a:folHlink>
        <a:srgbClr val="800080"/>
      </a:folHlink>
    </a:clrScheme>
    <a:fontScheme name="Mindtre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16x9" id="{7520A149-64A7-404B-9AAF-25E7ECD0E75B}" vid="{A61079FD-BB1A-4B54-9288-2D14842B8CDC}"/>
    </a:ext>
  </a:extLst>
</a:theme>
</file>

<file path=ppt/theme/theme3.xml><?xml version="1.0" encoding="utf-8"?>
<a:theme xmlns:a="http://schemas.openxmlformats.org/drawingml/2006/main" name="Mindtree_Latest with Blue">
  <a:themeElements>
    <a:clrScheme name="Mindtree">
      <a:dk1>
        <a:srgbClr val="4D4F53"/>
      </a:dk1>
      <a:lt1>
        <a:sysClr val="window" lastClr="FFFFFF"/>
      </a:lt1>
      <a:dk2>
        <a:srgbClr val="6E267B"/>
      </a:dk2>
      <a:lt2>
        <a:srgbClr val="929499"/>
      </a:lt2>
      <a:accent1>
        <a:srgbClr val="A71930"/>
      </a:accent1>
      <a:accent2>
        <a:srgbClr val="E37222"/>
      </a:accent2>
      <a:accent3>
        <a:srgbClr val="830051"/>
      </a:accent3>
      <a:accent4>
        <a:srgbClr val="C7D28A"/>
      </a:accent4>
      <a:accent5>
        <a:srgbClr val="0066A1"/>
      </a:accent5>
      <a:accent6>
        <a:srgbClr val="4D4F53"/>
      </a:accent6>
      <a:hlink>
        <a:srgbClr val="0000FF"/>
      </a:hlink>
      <a:folHlink>
        <a:srgbClr val="800080"/>
      </a:folHlink>
    </a:clrScheme>
    <a:fontScheme name="Mindtre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Mindtree">
  <a:themeElements>
    <a:clrScheme name="Mindtree">
      <a:dk1>
        <a:srgbClr val="4D4F53"/>
      </a:dk1>
      <a:lt1>
        <a:sysClr val="window" lastClr="FFFFFF"/>
      </a:lt1>
      <a:dk2>
        <a:srgbClr val="6E267B"/>
      </a:dk2>
      <a:lt2>
        <a:srgbClr val="929499"/>
      </a:lt2>
      <a:accent1>
        <a:srgbClr val="A71930"/>
      </a:accent1>
      <a:accent2>
        <a:srgbClr val="E37222"/>
      </a:accent2>
      <a:accent3>
        <a:srgbClr val="830051"/>
      </a:accent3>
      <a:accent4>
        <a:srgbClr val="C7D28A"/>
      </a:accent4>
      <a:accent5>
        <a:srgbClr val="0066A1"/>
      </a:accent5>
      <a:accent6>
        <a:srgbClr val="4D4F53"/>
      </a:accent6>
      <a:hlink>
        <a:srgbClr val="0000FF"/>
      </a:hlink>
      <a:folHlink>
        <a:srgbClr val="800080"/>
      </a:folHlink>
    </a:clrScheme>
    <a:fontScheme name="Mindtre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indtree" id="{307923F2-DEC3-4A1E-869B-32C32094662F}" vid="{6ADCEAD2-2713-4F75-8BBE-151149801F75}"/>
    </a:ext>
  </a:extLst>
</a:theme>
</file>

<file path=ppt/theme/theme5.xml><?xml version="1.0" encoding="utf-8"?>
<a:theme xmlns:a="http://schemas.openxmlformats.org/drawingml/2006/main" name="1_Mindtree">
  <a:themeElements>
    <a:clrScheme name="Mindtree">
      <a:dk1>
        <a:srgbClr val="4D4F53"/>
      </a:dk1>
      <a:lt1>
        <a:sysClr val="window" lastClr="FFFFFF"/>
      </a:lt1>
      <a:dk2>
        <a:srgbClr val="6E267B"/>
      </a:dk2>
      <a:lt2>
        <a:srgbClr val="929499"/>
      </a:lt2>
      <a:accent1>
        <a:srgbClr val="A71930"/>
      </a:accent1>
      <a:accent2>
        <a:srgbClr val="E37222"/>
      </a:accent2>
      <a:accent3>
        <a:srgbClr val="830051"/>
      </a:accent3>
      <a:accent4>
        <a:srgbClr val="C7D28A"/>
      </a:accent4>
      <a:accent5>
        <a:srgbClr val="0066A1"/>
      </a:accent5>
      <a:accent6>
        <a:srgbClr val="4D4F53"/>
      </a:accent6>
      <a:hlink>
        <a:srgbClr val="0000FF"/>
      </a:hlink>
      <a:folHlink>
        <a:srgbClr val="800080"/>
      </a:folHlink>
    </a:clrScheme>
    <a:fontScheme name="Mindtre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indtree" id="{307923F2-DEC3-4A1E-869B-32C32094662F}" vid="{6ADCEAD2-2713-4F75-8BBE-151149801F75}"/>
    </a:ext>
  </a:extLst>
</a:theme>
</file>

<file path=ppt/theme/theme6.xml><?xml version="1.0" encoding="utf-8"?>
<a:theme xmlns:a="http://schemas.openxmlformats.org/drawingml/2006/main" name="2_Mindtree">
  <a:themeElements>
    <a:clrScheme name="Mindtree">
      <a:dk1>
        <a:srgbClr val="4D4F53"/>
      </a:dk1>
      <a:lt1>
        <a:sysClr val="window" lastClr="FFFFFF"/>
      </a:lt1>
      <a:dk2>
        <a:srgbClr val="6E267B"/>
      </a:dk2>
      <a:lt2>
        <a:srgbClr val="929499"/>
      </a:lt2>
      <a:accent1>
        <a:srgbClr val="A71930"/>
      </a:accent1>
      <a:accent2>
        <a:srgbClr val="E37222"/>
      </a:accent2>
      <a:accent3>
        <a:srgbClr val="830051"/>
      </a:accent3>
      <a:accent4>
        <a:srgbClr val="C7D28A"/>
      </a:accent4>
      <a:accent5>
        <a:srgbClr val="0066A1"/>
      </a:accent5>
      <a:accent6>
        <a:srgbClr val="4D4F53"/>
      </a:accent6>
      <a:hlink>
        <a:srgbClr val="0000FF"/>
      </a:hlink>
      <a:folHlink>
        <a:srgbClr val="800080"/>
      </a:folHlink>
    </a:clrScheme>
    <a:fontScheme name="Mindtre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indtree" id="{307923F2-DEC3-4A1E-869B-32C32094662F}" vid="{6ADCEAD2-2713-4F75-8BBE-151149801F75}"/>
    </a:ext>
  </a:extLst>
</a:theme>
</file>

<file path=ppt/theme/theme7.xml><?xml version="1.0" encoding="utf-8"?>
<a:theme xmlns:a="http://schemas.openxmlformats.org/drawingml/2006/main" name="CK Birla Group master">
  <a:themeElements>
    <a:clrScheme name="Current">
      <a:dk1>
        <a:srgbClr val="262726"/>
      </a:dk1>
      <a:lt1>
        <a:srgbClr val="FFFFFF"/>
      </a:lt1>
      <a:dk2>
        <a:srgbClr val="262726"/>
      </a:dk2>
      <a:lt2>
        <a:srgbClr val="C8C8C8"/>
      </a:lt2>
      <a:accent1>
        <a:srgbClr val="EF7E3B"/>
      </a:accent1>
      <a:accent2>
        <a:srgbClr val="CD5911"/>
      </a:accent2>
      <a:accent3>
        <a:srgbClr val="444345"/>
      </a:accent3>
      <a:accent4>
        <a:srgbClr val="CC0920"/>
      </a:accent4>
      <a:accent5>
        <a:srgbClr val="FF6600"/>
      </a:accent5>
      <a:accent6>
        <a:srgbClr val="808080"/>
      </a:accent6>
      <a:hlink>
        <a:srgbClr val="444345"/>
      </a:hlink>
      <a:folHlink>
        <a:srgbClr val="CC0920"/>
      </a:folHlink>
    </a:clrScheme>
    <a:fontScheme name="Custom 10">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262726"/>
        </a:dk1>
        <a:lt1>
          <a:srgbClr val="FFFFFF"/>
        </a:lt1>
        <a:dk2>
          <a:srgbClr val="262726"/>
        </a:dk2>
        <a:lt2>
          <a:srgbClr val="C8C8C8"/>
        </a:lt2>
        <a:accent1>
          <a:srgbClr val="EF7E3B"/>
        </a:accent1>
        <a:accent2>
          <a:srgbClr val="CD5911"/>
        </a:accent2>
        <a:accent3>
          <a:srgbClr val="444345"/>
        </a:accent3>
        <a:accent4>
          <a:srgbClr val="CC0920"/>
        </a:accent4>
        <a:accent5>
          <a:srgbClr val="FF6600"/>
        </a:accent5>
        <a:accent6>
          <a:srgbClr val="808080"/>
        </a:accent6>
        <a:hlink>
          <a:srgbClr val="444345"/>
        </a:hlink>
        <a:folHlink>
          <a:srgbClr val="CC092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CK Birla Group master">
  <a:themeElements>
    <a:clrScheme name="Current">
      <a:dk1>
        <a:srgbClr val="262726"/>
      </a:dk1>
      <a:lt1>
        <a:srgbClr val="FFFFFF"/>
      </a:lt1>
      <a:dk2>
        <a:srgbClr val="262726"/>
      </a:dk2>
      <a:lt2>
        <a:srgbClr val="C8C8C8"/>
      </a:lt2>
      <a:accent1>
        <a:srgbClr val="EF7E3B"/>
      </a:accent1>
      <a:accent2>
        <a:srgbClr val="CD5911"/>
      </a:accent2>
      <a:accent3>
        <a:srgbClr val="444345"/>
      </a:accent3>
      <a:accent4>
        <a:srgbClr val="CC0920"/>
      </a:accent4>
      <a:accent5>
        <a:srgbClr val="FF6600"/>
      </a:accent5>
      <a:accent6>
        <a:srgbClr val="808080"/>
      </a:accent6>
      <a:hlink>
        <a:srgbClr val="444345"/>
      </a:hlink>
      <a:folHlink>
        <a:srgbClr val="CC0920"/>
      </a:folHlink>
    </a:clrScheme>
    <a:fontScheme name="Custom 10">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262726"/>
        </a:dk1>
        <a:lt1>
          <a:srgbClr val="FFFFFF"/>
        </a:lt1>
        <a:dk2>
          <a:srgbClr val="262726"/>
        </a:dk2>
        <a:lt2>
          <a:srgbClr val="C8C8C8"/>
        </a:lt2>
        <a:accent1>
          <a:srgbClr val="EF7E3B"/>
        </a:accent1>
        <a:accent2>
          <a:srgbClr val="CD5911"/>
        </a:accent2>
        <a:accent3>
          <a:srgbClr val="444345"/>
        </a:accent3>
        <a:accent4>
          <a:srgbClr val="CC0920"/>
        </a:accent4>
        <a:accent5>
          <a:srgbClr val="FF6600"/>
        </a:accent5>
        <a:accent6>
          <a:srgbClr val="808080"/>
        </a:accent6>
        <a:hlink>
          <a:srgbClr val="444345"/>
        </a:hlink>
        <a:folHlink>
          <a:srgbClr val="CC092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Mindtree</Template>
  <TotalTime>11456</TotalTime>
  <Words>3092</Words>
  <Application>Microsoft Office PowerPoint</Application>
  <PresentationFormat>Widescreen</PresentationFormat>
  <Paragraphs>1118</Paragraphs>
  <Slides>26</Slides>
  <Notes>14</Notes>
  <HiddenSlides>0</HiddenSlides>
  <MMClips>0</MMClips>
  <ScaleCrop>false</ScaleCrop>
  <HeadingPairs>
    <vt:vector size="8" baseType="variant">
      <vt:variant>
        <vt:lpstr>Fonts Used</vt:lpstr>
      </vt:variant>
      <vt:variant>
        <vt:i4>12</vt:i4>
      </vt:variant>
      <vt:variant>
        <vt:lpstr>Theme</vt:lpstr>
      </vt:variant>
      <vt:variant>
        <vt:i4>8</vt:i4>
      </vt:variant>
      <vt:variant>
        <vt:lpstr>Embedded OLE Servers</vt:lpstr>
      </vt:variant>
      <vt:variant>
        <vt:i4>1</vt:i4>
      </vt:variant>
      <vt:variant>
        <vt:lpstr>Slide Titles</vt:lpstr>
      </vt:variant>
      <vt:variant>
        <vt:i4>26</vt:i4>
      </vt:variant>
    </vt:vector>
  </HeadingPairs>
  <TitlesOfParts>
    <vt:vector size="47" baseType="lpstr">
      <vt:lpstr>Arial Unicode MS</vt:lpstr>
      <vt:lpstr>MS PGothic</vt:lpstr>
      <vt:lpstr>MS PGothic</vt:lpstr>
      <vt:lpstr>Aller</vt:lpstr>
      <vt:lpstr>Aller Light</vt:lpstr>
      <vt:lpstr>Arial</vt:lpstr>
      <vt:lpstr>Arial Hebrew</vt:lpstr>
      <vt:lpstr>Calibri</vt:lpstr>
      <vt:lpstr>Courier New</vt:lpstr>
      <vt:lpstr>Segoe UI Light</vt:lpstr>
      <vt:lpstr>Times New Roman</vt:lpstr>
      <vt:lpstr>Wingdings</vt:lpstr>
      <vt:lpstr>16x9</vt:lpstr>
      <vt:lpstr>1_16x9</vt:lpstr>
      <vt:lpstr>Mindtree_Latest with Blue</vt:lpstr>
      <vt:lpstr>Mindtree</vt:lpstr>
      <vt:lpstr>1_Mindtree</vt:lpstr>
      <vt:lpstr>2_Mindtree</vt:lpstr>
      <vt:lpstr>CK Birla Group master</vt:lpstr>
      <vt:lpstr>1_CK Birla Group master</vt:lpstr>
      <vt:lpstr>think-cell Slide</vt:lpstr>
      <vt:lpstr>PowerPoint Presentation</vt:lpstr>
      <vt:lpstr>Mindtree at a Glance</vt:lpstr>
      <vt:lpstr>Mindtree Testing At a Glance</vt:lpstr>
      <vt:lpstr>Mindtree SFDC Testing Overview</vt:lpstr>
      <vt:lpstr>Salesforce QA Service Offerings </vt:lpstr>
      <vt:lpstr>Mindtree Test Accelerators and Best Practices</vt:lpstr>
      <vt:lpstr>PowerPoint Presentation</vt:lpstr>
      <vt:lpstr>PowerPoint Presentation</vt:lpstr>
      <vt:lpstr> “SFDC – ALM” Adaptor </vt:lpstr>
      <vt:lpstr>Our Footprints</vt:lpstr>
      <vt:lpstr>PowerPoint Presentation</vt:lpstr>
      <vt:lpstr>Automation Implementation   Approach</vt:lpstr>
      <vt:lpstr>Test Automation Selection</vt:lpstr>
      <vt:lpstr>Testing Tools – Features &amp; Comparison</vt:lpstr>
      <vt:lpstr>Pros and Cons using Selenium</vt:lpstr>
      <vt:lpstr>Scope Inclusion and Exclusion</vt:lpstr>
      <vt:lpstr>Assumptions and Dependencies</vt:lpstr>
      <vt:lpstr>Project Duration And Road Map</vt:lpstr>
      <vt:lpstr>Resource Loading</vt:lpstr>
      <vt:lpstr>PowerPoint Presentation</vt:lpstr>
      <vt:lpstr>PowerPoint Presentation</vt:lpstr>
      <vt:lpstr>PowerPoint Presentation</vt:lpstr>
      <vt:lpstr>PowerPoint Presentation</vt:lpstr>
      <vt:lpstr>PowerPoint Presentation</vt:lpstr>
      <vt:lpstr>Features of Selenium</vt:lpstr>
      <vt:lpstr>Limitations of Provar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Muralidhar.Yalla@mindtree.com</dc:creator>
  <cp:lastModifiedBy>Srinivas Gangappa</cp:lastModifiedBy>
  <cp:revision>899</cp:revision>
  <dcterms:created xsi:type="dcterms:W3CDTF">2015-03-30T06:23:36Z</dcterms:created>
  <dcterms:modified xsi:type="dcterms:W3CDTF">2017-08-22T06:44:02Z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dce5ffd-ebee-41cb-83d4-15a3d6148dfe_Enabled">
    <vt:lpwstr>True</vt:lpwstr>
  </property>
  <property fmtid="{D5CDD505-2E9C-101B-9397-08002B2CF9AE}" pid="3" name="MSIP_Label_cdce5ffd-ebee-41cb-83d4-15a3d6148dfe_SiteId">
    <vt:lpwstr>85c997b9-f494-46b3-a11d-772983cf6f11</vt:lpwstr>
  </property>
  <property fmtid="{D5CDD505-2E9C-101B-9397-08002B2CF9AE}" pid="4" name="MSIP_Label_cdce5ffd-ebee-41cb-83d4-15a3d6148dfe_Ref">
    <vt:lpwstr>https://api.informationprotection.azure.com/api/85c997b9-f494-46b3-a11d-772983cf6f11</vt:lpwstr>
  </property>
  <property fmtid="{D5CDD505-2E9C-101B-9397-08002B2CF9AE}" pid="5" name="MSIP_Label_cdce5ffd-ebee-41cb-83d4-15a3d6148dfe_SetBy">
    <vt:lpwstr>M1038792@mindtree.com</vt:lpwstr>
  </property>
  <property fmtid="{D5CDD505-2E9C-101B-9397-08002B2CF9AE}" pid="6" name="MSIP_Label_cdce5ffd-ebee-41cb-83d4-15a3d6148dfe_SetDate">
    <vt:lpwstr>2017-07-05T16:08:26.5991937+05:30</vt:lpwstr>
  </property>
  <property fmtid="{D5CDD505-2E9C-101B-9397-08002B2CF9AE}" pid="7" name="MSIP_Label_cdce5ffd-ebee-41cb-83d4-15a3d6148dfe_Name">
    <vt:lpwstr>Confidential</vt:lpwstr>
  </property>
  <property fmtid="{D5CDD505-2E9C-101B-9397-08002B2CF9AE}" pid="8" name="MSIP_Label_cdce5ffd-ebee-41cb-83d4-15a3d6148dfe_Application">
    <vt:lpwstr>Microsoft Azure Information Protection</vt:lpwstr>
  </property>
  <property fmtid="{D5CDD505-2E9C-101B-9397-08002B2CF9AE}" pid="9" name="MSIP_Label_cdce5ffd-ebee-41cb-83d4-15a3d6148dfe_Extended_MSFT_Method">
    <vt:lpwstr>Manual</vt:lpwstr>
  </property>
  <property fmtid="{D5CDD505-2E9C-101B-9397-08002B2CF9AE}" pid="10" name="Sensitivity">
    <vt:lpwstr>Confidential</vt:lpwstr>
  </property>
</Properties>
</file>