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53"/>
  </p:notesMasterIdLst>
  <p:handoutMasterIdLst>
    <p:handoutMasterId r:id="rId54"/>
  </p:handoutMasterIdLst>
  <p:sldIdLst>
    <p:sldId id="363" r:id="rId2"/>
    <p:sldId id="361" r:id="rId3"/>
    <p:sldId id="362" r:id="rId4"/>
    <p:sldId id="289" r:id="rId5"/>
    <p:sldId id="259" r:id="rId6"/>
    <p:sldId id="257" r:id="rId7"/>
    <p:sldId id="258" r:id="rId8"/>
    <p:sldId id="261" r:id="rId9"/>
    <p:sldId id="262" r:id="rId10"/>
    <p:sldId id="264" r:id="rId11"/>
    <p:sldId id="265" r:id="rId12"/>
    <p:sldId id="266" r:id="rId13"/>
    <p:sldId id="268" r:id="rId14"/>
    <p:sldId id="276" r:id="rId15"/>
    <p:sldId id="278" r:id="rId16"/>
    <p:sldId id="270" r:id="rId17"/>
    <p:sldId id="273" r:id="rId18"/>
    <p:sldId id="279" r:id="rId19"/>
    <p:sldId id="280" r:id="rId20"/>
    <p:sldId id="297" r:id="rId21"/>
    <p:sldId id="298" r:id="rId22"/>
    <p:sldId id="282" r:id="rId23"/>
    <p:sldId id="284" r:id="rId24"/>
    <p:sldId id="286" r:id="rId25"/>
    <p:sldId id="315" r:id="rId26"/>
    <p:sldId id="316" r:id="rId27"/>
    <p:sldId id="318" r:id="rId28"/>
    <p:sldId id="322" r:id="rId29"/>
    <p:sldId id="324" r:id="rId30"/>
    <p:sldId id="326" r:id="rId31"/>
    <p:sldId id="328" r:id="rId32"/>
    <p:sldId id="329" r:id="rId33"/>
    <p:sldId id="330" r:id="rId34"/>
    <p:sldId id="332" r:id="rId35"/>
    <p:sldId id="334" r:id="rId36"/>
    <p:sldId id="336" r:id="rId37"/>
    <p:sldId id="338" r:id="rId38"/>
    <p:sldId id="340" r:id="rId39"/>
    <p:sldId id="342" r:id="rId40"/>
    <p:sldId id="344" r:id="rId41"/>
    <p:sldId id="346" r:id="rId42"/>
    <p:sldId id="347" r:id="rId43"/>
    <p:sldId id="353" r:id="rId44"/>
    <p:sldId id="355" r:id="rId45"/>
    <p:sldId id="357" r:id="rId46"/>
    <p:sldId id="358" r:id="rId47"/>
    <p:sldId id="359" r:id="rId48"/>
    <p:sldId id="360" r:id="rId49"/>
    <p:sldId id="349" r:id="rId50"/>
    <p:sldId id="350" r:id="rId51"/>
    <p:sldId id="351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FF"/>
    <a:srgbClr val="00FF00"/>
    <a:srgbClr val="FF00FF"/>
    <a:srgbClr val="9966FF"/>
    <a:srgbClr val="FFFF00"/>
    <a:srgbClr val="333300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BACA1-E8C4-4D13-98E1-613C5812D9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CB2821-FF36-4C8A-ADA9-22225032B4BD}">
      <dgm:prSet phldrT="[Text]" custT="1"/>
      <dgm:spPr/>
      <dgm:t>
        <a:bodyPr/>
        <a:lstStyle/>
        <a:p>
          <a:r>
            <a:rPr lang="en-US" sz="2400" b="1" dirty="0" smtClean="0"/>
            <a:t>DATASTRUCTURE</a:t>
          </a:r>
          <a:endParaRPr lang="en-IN" sz="2800" b="1" dirty="0"/>
        </a:p>
      </dgm:t>
    </dgm:pt>
    <dgm:pt modelId="{E2CEFB93-2F37-40AC-BF67-4E282CC0AE92}" type="parTrans" cxnId="{BC7C7AFC-24CD-4F04-88BD-A93A28761251}">
      <dgm:prSet/>
      <dgm:spPr/>
      <dgm:t>
        <a:bodyPr/>
        <a:lstStyle/>
        <a:p>
          <a:endParaRPr lang="en-IN"/>
        </a:p>
      </dgm:t>
    </dgm:pt>
    <dgm:pt modelId="{441A436B-226D-4BE2-A11A-61651C4538ED}" type="sibTrans" cxnId="{BC7C7AFC-24CD-4F04-88BD-A93A28761251}">
      <dgm:prSet/>
      <dgm:spPr/>
      <dgm:t>
        <a:bodyPr/>
        <a:lstStyle/>
        <a:p>
          <a:endParaRPr lang="en-IN"/>
        </a:p>
      </dgm:t>
    </dgm:pt>
    <dgm:pt modelId="{EF4C6C3D-653D-46F3-8486-16B95FC6DE72}">
      <dgm:prSet phldrT="[Text]" custT="1"/>
      <dgm:spPr/>
      <dgm:t>
        <a:bodyPr/>
        <a:lstStyle/>
        <a:p>
          <a:r>
            <a:rPr lang="en-US" sz="2800" dirty="0" smtClean="0"/>
            <a:t>TREES&amp;GRAPH</a:t>
          </a:r>
          <a:endParaRPr lang="en-IN" sz="2800" dirty="0"/>
        </a:p>
      </dgm:t>
    </dgm:pt>
    <dgm:pt modelId="{DB6C4640-E2CB-43A3-BFC0-DC0110A7CA06}" type="parTrans" cxnId="{2182C935-3E31-426D-82FA-33B7435D9D57}">
      <dgm:prSet/>
      <dgm:spPr/>
      <dgm:t>
        <a:bodyPr/>
        <a:lstStyle/>
        <a:p>
          <a:endParaRPr lang="en-IN"/>
        </a:p>
      </dgm:t>
    </dgm:pt>
    <dgm:pt modelId="{865EB929-FD80-4D34-8720-C84546D6CB39}" type="sibTrans" cxnId="{2182C935-3E31-426D-82FA-33B7435D9D57}">
      <dgm:prSet/>
      <dgm:spPr/>
      <dgm:t>
        <a:bodyPr/>
        <a:lstStyle/>
        <a:p>
          <a:endParaRPr lang="en-IN"/>
        </a:p>
      </dgm:t>
    </dgm:pt>
    <dgm:pt modelId="{42E9C94D-C3C8-4BF3-B902-EB87A949C382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LINKLIST</a:t>
          </a:r>
          <a:endParaRPr lang="en-IN" sz="2800" b="1" dirty="0">
            <a:solidFill>
              <a:srgbClr val="FF0000"/>
            </a:solidFill>
          </a:endParaRPr>
        </a:p>
      </dgm:t>
    </dgm:pt>
    <dgm:pt modelId="{E955448A-75D8-409E-89E0-97D8FD874FB1}" type="sibTrans" cxnId="{A006D0CF-3EC9-4248-B973-DDBDA8469483}">
      <dgm:prSet/>
      <dgm:spPr/>
      <dgm:t>
        <a:bodyPr/>
        <a:lstStyle/>
        <a:p>
          <a:endParaRPr lang="en-IN"/>
        </a:p>
      </dgm:t>
    </dgm:pt>
    <dgm:pt modelId="{683BA6A8-AA0F-47FF-B958-28518161E96F}" type="parTrans" cxnId="{A006D0CF-3EC9-4248-B973-DDBDA8469483}">
      <dgm:prSet/>
      <dgm:spPr/>
      <dgm:t>
        <a:bodyPr/>
        <a:lstStyle/>
        <a:p>
          <a:endParaRPr lang="en-IN"/>
        </a:p>
      </dgm:t>
    </dgm:pt>
    <dgm:pt modelId="{22F1CBEF-E813-4FAC-A07E-B30DFAA1E817}">
      <dgm:prSet phldrT="[Text]"/>
      <dgm:spPr/>
      <dgm:t>
        <a:bodyPr/>
        <a:lstStyle/>
        <a:p>
          <a:r>
            <a:rPr lang="en-US" dirty="0" smtClean="0"/>
            <a:t>LINEAR</a:t>
          </a:r>
          <a:endParaRPr lang="en-IN" dirty="0"/>
        </a:p>
      </dgm:t>
    </dgm:pt>
    <dgm:pt modelId="{569F0857-19EE-46D6-AD46-1D6DCB0CDEE4}" type="sibTrans" cxnId="{85EBEED1-73A9-41CA-B771-ABC72807FB83}">
      <dgm:prSet/>
      <dgm:spPr/>
      <dgm:t>
        <a:bodyPr/>
        <a:lstStyle/>
        <a:p>
          <a:endParaRPr lang="en-IN"/>
        </a:p>
      </dgm:t>
    </dgm:pt>
    <dgm:pt modelId="{7656D1EE-06F0-47F5-84E8-94EC79155E3E}" type="parTrans" cxnId="{85EBEED1-73A9-41CA-B771-ABC72807FB83}">
      <dgm:prSet/>
      <dgm:spPr/>
      <dgm:t>
        <a:bodyPr/>
        <a:lstStyle/>
        <a:p>
          <a:endParaRPr lang="en-IN"/>
        </a:p>
      </dgm:t>
    </dgm:pt>
    <dgm:pt modelId="{907F3440-8F75-4A1D-87D9-5A2BAD66A713}">
      <dgm:prSet phldrT="[Text]"/>
      <dgm:spPr/>
      <dgm:t>
        <a:bodyPr/>
        <a:lstStyle/>
        <a:p>
          <a:r>
            <a:rPr lang="en-US" dirty="0" smtClean="0"/>
            <a:t>NONLINEAR</a:t>
          </a:r>
          <a:endParaRPr lang="en-IN" dirty="0"/>
        </a:p>
      </dgm:t>
    </dgm:pt>
    <dgm:pt modelId="{BD3364EC-5923-4674-8486-9AEEC5FA9BD9}" type="sibTrans" cxnId="{BC383817-9852-4C8A-B232-C5EEB2081CD7}">
      <dgm:prSet/>
      <dgm:spPr/>
      <dgm:t>
        <a:bodyPr/>
        <a:lstStyle/>
        <a:p>
          <a:endParaRPr lang="en-IN"/>
        </a:p>
      </dgm:t>
    </dgm:pt>
    <dgm:pt modelId="{94FF70B1-259C-421B-9886-2EE7CCF6F37A}" type="parTrans" cxnId="{BC383817-9852-4C8A-B232-C5EEB2081CD7}">
      <dgm:prSet/>
      <dgm:spPr/>
      <dgm:t>
        <a:bodyPr/>
        <a:lstStyle/>
        <a:p>
          <a:endParaRPr lang="en-IN"/>
        </a:p>
      </dgm:t>
    </dgm:pt>
    <dgm:pt modelId="{47F441B0-BEDB-42AD-B45C-A6C2D221035B}">
      <dgm:prSet phldrT="[Text]" custT="1"/>
      <dgm:spPr/>
      <dgm:t>
        <a:bodyPr/>
        <a:lstStyle/>
        <a:p>
          <a:r>
            <a:rPr lang="en-US" sz="2000" dirty="0" smtClean="0"/>
            <a:t>ARRAY</a:t>
          </a:r>
        </a:p>
        <a:p>
          <a:r>
            <a:rPr lang="en-US" sz="2000" dirty="0" smtClean="0"/>
            <a:t>STACK</a:t>
          </a:r>
        </a:p>
        <a:p>
          <a:r>
            <a:rPr lang="en-US" sz="2000" dirty="0" smtClean="0"/>
            <a:t>QUEUE</a:t>
          </a:r>
          <a:endParaRPr lang="en-IN" sz="2000" dirty="0"/>
        </a:p>
      </dgm:t>
    </dgm:pt>
    <dgm:pt modelId="{2D375D2A-3CCB-4916-BDBD-7B55499C66C1}" type="sibTrans" cxnId="{07A96806-5B48-41BF-AD05-4CA29C3EADEF}">
      <dgm:prSet/>
      <dgm:spPr/>
      <dgm:t>
        <a:bodyPr/>
        <a:lstStyle/>
        <a:p>
          <a:endParaRPr lang="en-IN"/>
        </a:p>
      </dgm:t>
    </dgm:pt>
    <dgm:pt modelId="{525CE271-8C3F-4A91-8857-AA88E021D426}" type="parTrans" cxnId="{07A96806-5B48-41BF-AD05-4CA29C3EADEF}">
      <dgm:prSet/>
      <dgm:spPr/>
      <dgm:t>
        <a:bodyPr/>
        <a:lstStyle/>
        <a:p>
          <a:endParaRPr lang="en-IN"/>
        </a:p>
      </dgm:t>
    </dgm:pt>
    <dgm:pt modelId="{DF2CC8F2-2461-4580-B1EA-C0DDE0C0C606}" type="pres">
      <dgm:prSet presAssocID="{3F2BACA1-E8C4-4D13-98E1-613C5812D9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354F6-C70D-4FBE-9CB4-14E327102B63}" type="pres">
      <dgm:prSet presAssocID="{2FCB2821-FF36-4C8A-ADA9-22225032B4BD}" presName="hierRoot1" presStyleCnt="0"/>
      <dgm:spPr/>
    </dgm:pt>
    <dgm:pt modelId="{2D552C7F-6F49-4736-8379-597BC2D5AA01}" type="pres">
      <dgm:prSet presAssocID="{2FCB2821-FF36-4C8A-ADA9-22225032B4BD}" presName="composite" presStyleCnt="0"/>
      <dgm:spPr/>
    </dgm:pt>
    <dgm:pt modelId="{37041843-4BFF-41F6-B553-80EDCB70A6C2}" type="pres">
      <dgm:prSet presAssocID="{2FCB2821-FF36-4C8A-ADA9-22225032B4BD}" presName="background" presStyleLbl="node0" presStyleIdx="0" presStyleCnt="1"/>
      <dgm:spPr/>
    </dgm:pt>
    <dgm:pt modelId="{023135CF-879F-44DB-939D-1C936D734FAB}" type="pres">
      <dgm:prSet presAssocID="{2FCB2821-FF36-4C8A-ADA9-22225032B4BD}" presName="text" presStyleLbl="fgAcc0" presStyleIdx="0" presStyleCnt="1" custScaleX="191739" custLinFactNeighborX="-10423" custLinFactNeighborY="-394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0F76B06-B8A9-48E1-8D4F-585709A9989A}" type="pres">
      <dgm:prSet presAssocID="{2FCB2821-FF36-4C8A-ADA9-22225032B4BD}" presName="hierChild2" presStyleCnt="0"/>
      <dgm:spPr/>
    </dgm:pt>
    <dgm:pt modelId="{17EEC145-D7CE-4041-ABCE-65FB38070B68}" type="pres">
      <dgm:prSet presAssocID="{7656D1EE-06F0-47F5-84E8-94EC79155E3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6A75225-1E12-4D98-A5BC-F1FD5577BBFE}" type="pres">
      <dgm:prSet presAssocID="{22F1CBEF-E813-4FAC-A07E-B30DFAA1E817}" presName="hierRoot2" presStyleCnt="0"/>
      <dgm:spPr/>
    </dgm:pt>
    <dgm:pt modelId="{349879B4-7D93-4867-852D-9A4FEF575353}" type="pres">
      <dgm:prSet presAssocID="{22F1CBEF-E813-4FAC-A07E-B30DFAA1E817}" presName="composite2" presStyleCnt="0"/>
      <dgm:spPr/>
    </dgm:pt>
    <dgm:pt modelId="{31831FA4-939B-482D-A89A-DDDFAEBC6210}" type="pres">
      <dgm:prSet presAssocID="{22F1CBEF-E813-4FAC-A07E-B30DFAA1E817}" presName="background2" presStyleLbl="node2" presStyleIdx="0" presStyleCnt="2"/>
      <dgm:spPr/>
    </dgm:pt>
    <dgm:pt modelId="{C1808CCA-E026-4121-B330-23E7B235454D}" type="pres">
      <dgm:prSet presAssocID="{22F1CBEF-E813-4FAC-A07E-B30DFAA1E817}" presName="text2" presStyleLbl="fgAcc2" presStyleIdx="0" presStyleCnt="2" custScaleX="133390" custLinFactNeighborX="-1415" custLinFactNeighborY="-170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543DBE-89B7-4DF4-B34D-D273FF17368D}" type="pres">
      <dgm:prSet presAssocID="{22F1CBEF-E813-4FAC-A07E-B30DFAA1E817}" presName="hierChild3" presStyleCnt="0"/>
      <dgm:spPr/>
    </dgm:pt>
    <dgm:pt modelId="{572BA361-F6B1-4814-86F8-6A03798AB20C}" type="pres">
      <dgm:prSet presAssocID="{683BA6A8-AA0F-47FF-B958-28518161E96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E319C6E-27F4-4460-A4E0-79BFDDECF8A8}" type="pres">
      <dgm:prSet presAssocID="{42E9C94D-C3C8-4BF3-B902-EB87A949C382}" presName="hierRoot3" presStyleCnt="0"/>
      <dgm:spPr/>
    </dgm:pt>
    <dgm:pt modelId="{393CA79A-428C-4639-B3A0-6951CC2C1CFC}" type="pres">
      <dgm:prSet presAssocID="{42E9C94D-C3C8-4BF3-B902-EB87A949C382}" presName="composite3" presStyleCnt="0"/>
      <dgm:spPr/>
    </dgm:pt>
    <dgm:pt modelId="{B90627BB-C62C-402F-BB95-252D61FBF319}" type="pres">
      <dgm:prSet presAssocID="{42E9C94D-C3C8-4BF3-B902-EB87A949C382}" presName="background3" presStyleLbl="node3" presStyleIdx="0" presStyleCnt="3"/>
      <dgm:spPr/>
    </dgm:pt>
    <dgm:pt modelId="{90C1DD7D-D61A-4BE2-87AE-3A743CED4251}" type="pres">
      <dgm:prSet presAssocID="{42E9C94D-C3C8-4BF3-B902-EB87A949C382}" presName="text3" presStyleLbl="fgAcc3" presStyleIdx="0" presStyleCnt="3" custScaleX="12647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692080-F0FF-4CE9-8E6A-9EC93F5F925A}" type="pres">
      <dgm:prSet presAssocID="{42E9C94D-C3C8-4BF3-B902-EB87A949C382}" presName="hierChild4" presStyleCnt="0"/>
      <dgm:spPr/>
    </dgm:pt>
    <dgm:pt modelId="{692A789F-629B-4117-B57F-35C33B896219}" type="pres">
      <dgm:prSet presAssocID="{525CE271-8C3F-4A91-8857-AA88E021D426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4911D63-98CE-4F98-894E-7B5EBC526707}" type="pres">
      <dgm:prSet presAssocID="{47F441B0-BEDB-42AD-B45C-A6C2D221035B}" presName="hierRoot3" presStyleCnt="0"/>
      <dgm:spPr/>
    </dgm:pt>
    <dgm:pt modelId="{EE7EC83B-E613-45EF-A064-DE8F71D7148C}" type="pres">
      <dgm:prSet presAssocID="{47F441B0-BEDB-42AD-B45C-A6C2D221035B}" presName="composite3" presStyleCnt="0"/>
      <dgm:spPr/>
    </dgm:pt>
    <dgm:pt modelId="{BCE79629-01F1-4697-812B-53C23E623491}" type="pres">
      <dgm:prSet presAssocID="{47F441B0-BEDB-42AD-B45C-A6C2D221035B}" presName="background3" presStyleLbl="node3" presStyleIdx="1" presStyleCnt="3"/>
      <dgm:spPr/>
    </dgm:pt>
    <dgm:pt modelId="{5F991455-3BB2-495F-BE97-225BF175FD36}" type="pres">
      <dgm:prSet presAssocID="{47F441B0-BEDB-42AD-B45C-A6C2D221035B}" presName="text3" presStyleLbl="fgAcc3" presStyleIdx="1" presStyleCnt="3" custLinFactNeighborX="684" custLinFactNeighborY="-20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D852D3-FBFB-4E09-9AA9-4ADBA269F27A}" type="pres">
      <dgm:prSet presAssocID="{47F441B0-BEDB-42AD-B45C-A6C2D221035B}" presName="hierChild4" presStyleCnt="0"/>
      <dgm:spPr/>
    </dgm:pt>
    <dgm:pt modelId="{8D91F030-FB86-4B85-B453-EB10BC1B1673}" type="pres">
      <dgm:prSet presAssocID="{94FF70B1-259C-421B-9886-2EE7CCF6F37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5564978-6D32-4F5B-9049-93D652C26C60}" type="pres">
      <dgm:prSet presAssocID="{907F3440-8F75-4A1D-87D9-5A2BAD66A713}" presName="hierRoot2" presStyleCnt="0"/>
      <dgm:spPr/>
    </dgm:pt>
    <dgm:pt modelId="{3C56CDC6-FD47-4B75-B578-921810243189}" type="pres">
      <dgm:prSet presAssocID="{907F3440-8F75-4A1D-87D9-5A2BAD66A713}" presName="composite2" presStyleCnt="0"/>
      <dgm:spPr/>
    </dgm:pt>
    <dgm:pt modelId="{36874E05-C8DA-4A62-9ABF-A08A52811E0E}" type="pres">
      <dgm:prSet presAssocID="{907F3440-8F75-4A1D-87D9-5A2BAD66A713}" presName="background2" presStyleLbl="node2" presStyleIdx="1" presStyleCnt="2"/>
      <dgm:spPr/>
    </dgm:pt>
    <dgm:pt modelId="{9160B5F1-9A63-42F9-A81D-1C8889D583EA}" type="pres">
      <dgm:prSet presAssocID="{907F3440-8F75-4A1D-87D9-5A2BAD66A71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21ACE1-826F-4AC6-9B1E-65CED594D13E}" type="pres">
      <dgm:prSet presAssocID="{907F3440-8F75-4A1D-87D9-5A2BAD66A713}" presName="hierChild3" presStyleCnt="0"/>
      <dgm:spPr/>
    </dgm:pt>
    <dgm:pt modelId="{F2D748D9-753F-4CAE-A332-293A12FDB3B8}" type="pres">
      <dgm:prSet presAssocID="{DB6C4640-E2CB-43A3-BFC0-DC0110A7CA06}" presName="Name17" presStyleLbl="parChTrans1D3" presStyleIdx="2" presStyleCnt="3"/>
      <dgm:spPr/>
      <dgm:t>
        <a:bodyPr/>
        <a:lstStyle/>
        <a:p>
          <a:endParaRPr lang="en-US"/>
        </a:p>
      </dgm:t>
    </dgm:pt>
    <dgm:pt modelId="{E5A8DE87-CC60-4092-980B-7F6EFBD00DFE}" type="pres">
      <dgm:prSet presAssocID="{EF4C6C3D-653D-46F3-8486-16B95FC6DE72}" presName="hierRoot3" presStyleCnt="0"/>
      <dgm:spPr/>
    </dgm:pt>
    <dgm:pt modelId="{4D93B455-E57C-41A1-BDEA-3E8591657747}" type="pres">
      <dgm:prSet presAssocID="{EF4C6C3D-653D-46F3-8486-16B95FC6DE72}" presName="composite3" presStyleCnt="0"/>
      <dgm:spPr/>
    </dgm:pt>
    <dgm:pt modelId="{BC82665C-AA6F-459F-B0EA-455A88B7F2CE}" type="pres">
      <dgm:prSet presAssocID="{EF4C6C3D-653D-46F3-8486-16B95FC6DE72}" presName="background3" presStyleLbl="node3" presStyleIdx="2" presStyleCnt="3"/>
      <dgm:spPr/>
    </dgm:pt>
    <dgm:pt modelId="{7832BBFF-A746-4BEC-BB8B-79FCF4903A8E}" type="pres">
      <dgm:prSet presAssocID="{EF4C6C3D-653D-46F3-8486-16B95FC6DE7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A50F44-283B-451E-A55C-288D2B669531}" type="pres">
      <dgm:prSet presAssocID="{EF4C6C3D-653D-46F3-8486-16B95FC6DE72}" presName="hierChild4" presStyleCnt="0"/>
      <dgm:spPr/>
    </dgm:pt>
  </dgm:ptLst>
  <dgm:cxnLst>
    <dgm:cxn modelId="{A3122BA0-64D1-4746-835A-820304ED6776}" type="presOf" srcId="{525CE271-8C3F-4A91-8857-AA88E021D426}" destId="{692A789F-629B-4117-B57F-35C33B896219}" srcOrd="0" destOrd="0" presId="urn:microsoft.com/office/officeart/2005/8/layout/hierarchy1"/>
    <dgm:cxn modelId="{F98E65C9-19B7-48AD-A978-A41B9EE9E005}" type="presOf" srcId="{7656D1EE-06F0-47F5-84E8-94EC79155E3E}" destId="{17EEC145-D7CE-4041-ABCE-65FB38070B68}" srcOrd="0" destOrd="0" presId="urn:microsoft.com/office/officeart/2005/8/layout/hierarchy1"/>
    <dgm:cxn modelId="{C7F1B01E-7098-4A38-9A1A-397063C8FC51}" type="presOf" srcId="{907F3440-8F75-4A1D-87D9-5A2BAD66A713}" destId="{9160B5F1-9A63-42F9-A81D-1C8889D583EA}" srcOrd="0" destOrd="0" presId="urn:microsoft.com/office/officeart/2005/8/layout/hierarchy1"/>
    <dgm:cxn modelId="{607B905C-7A9E-4DFF-B5CD-C61838C5B6F1}" type="presOf" srcId="{22F1CBEF-E813-4FAC-A07E-B30DFAA1E817}" destId="{C1808CCA-E026-4121-B330-23E7B235454D}" srcOrd="0" destOrd="0" presId="urn:microsoft.com/office/officeart/2005/8/layout/hierarchy1"/>
    <dgm:cxn modelId="{07A96806-5B48-41BF-AD05-4CA29C3EADEF}" srcId="{22F1CBEF-E813-4FAC-A07E-B30DFAA1E817}" destId="{47F441B0-BEDB-42AD-B45C-A6C2D221035B}" srcOrd="1" destOrd="0" parTransId="{525CE271-8C3F-4A91-8857-AA88E021D426}" sibTransId="{2D375D2A-3CCB-4916-BDBD-7B55499C66C1}"/>
    <dgm:cxn modelId="{DC925B40-3DEC-4498-89AF-B705B1BB1C00}" type="presOf" srcId="{94FF70B1-259C-421B-9886-2EE7CCF6F37A}" destId="{8D91F030-FB86-4B85-B453-EB10BC1B1673}" srcOrd="0" destOrd="0" presId="urn:microsoft.com/office/officeart/2005/8/layout/hierarchy1"/>
    <dgm:cxn modelId="{F6045FEF-BA21-492C-BB81-BAB69AEC7091}" type="presOf" srcId="{EF4C6C3D-653D-46F3-8486-16B95FC6DE72}" destId="{7832BBFF-A746-4BEC-BB8B-79FCF4903A8E}" srcOrd="0" destOrd="0" presId="urn:microsoft.com/office/officeart/2005/8/layout/hierarchy1"/>
    <dgm:cxn modelId="{505840D3-BD6C-456A-ADCF-B2133622CF56}" type="presOf" srcId="{2FCB2821-FF36-4C8A-ADA9-22225032B4BD}" destId="{023135CF-879F-44DB-939D-1C936D734FAB}" srcOrd="0" destOrd="0" presId="urn:microsoft.com/office/officeart/2005/8/layout/hierarchy1"/>
    <dgm:cxn modelId="{85EBEED1-73A9-41CA-B771-ABC72807FB83}" srcId="{2FCB2821-FF36-4C8A-ADA9-22225032B4BD}" destId="{22F1CBEF-E813-4FAC-A07E-B30DFAA1E817}" srcOrd="0" destOrd="0" parTransId="{7656D1EE-06F0-47F5-84E8-94EC79155E3E}" sibTransId="{569F0857-19EE-46D6-AD46-1D6DCB0CDEE4}"/>
    <dgm:cxn modelId="{3A6E8A91-8A39-4AEF-B518-FE05E348902B}" type="presOf" srcId="{683BA6A8-AA0F-47FF-B958-28518161E96F}" destId="{572BA361-F6B1-4814-86F8-6A03798AB20C}" srcOrd="0" destOrd="0" presId="urn:microsoft.com/office/officeart/2005/8/layout/hierarchy1"/>
    <dgm:cxn modelId="{BC383817-9852-4C8A-B232-C5EEB2081CD7}" srcId="{2FCB2821-FF36-4C8A-ADA9-22225032B4BD}" destId="{907F3440-8F75-4A1D-87D9-5A2BAD66A713}" srcOrd="1" destOrd="0" parTransId="{94FF70B1-259C-421B-9886-2EE7CCF6F37A}" sibTransId="{BD3364EC-5923-4674-8486-9AEEC5FA9BD9}"/>
    <dgm:cxn modelId="{3A7CAAE3-6714-4823-B480-6B7A42B21C14}" type="presOf" srcId="{42E9C94D-C3C8-4BF3-B902-EB87A949C382}" destId="{90C1DD7D-D61A-4BE2-87AE-3A743CED4251}" srcOrd="0" destOrd="0" presId="urn:microsoft.com/office/officeart/2005/8/layout/hierarchy1"/>
    <dgm:cxn modelId="{EAC9AE03-417D-4C89-B639-04F9C6CC7A31}" type="presOf" srcId="{47F441B0-BEDB-42AD-B45C-A6C2D221035B}" destId="{5F991455-3BB2-495F-BE97-225BF175FD36}" srcOrd="0" destOrd="0" presId="urn:microsoft.com/office/officeart/2005/8/layout/hierarchy1"/>
    <dgm:cxn modelId="{A006D0CF-3EC9-4248-B973-DDBDA8469483}" srcId="{22F1CBEF-E813-4FAC-A07E-B30DFAA1E817}" destId="{42E9C94D-C3C8-4BF3-B902-EB87A949C382}" srcOrd="0" destOrd="0" parTransId="{683BA6A8-AA0F-47FF-B958-28518161E96F}" sibTransId="{E955448A-75D8-409E-89E0-97D8FD874FB1}"/>
    <dgm:cxn modelId="{BC7C7AFC-24CD-4F04-88BD-A93A28761251}" srcId="{3F2BACA1-E8C4-4D13-98E1-613C5812D95F}" destId="{2FCB2821-FF36-4C8A-ADA9-22225032B4BD}" srcOrd="0" destOrd="0" parTransId="{E2CEFB93-2F37-40AC-BF67-4E282CC0AE92}" sibTransId="{441A436B-226D-4BE2-A11A-61651C4538ED}"/>
    <dgm:cxn modelId="{97070331-8F00-4125-B7F7-B306E9816535}" type="presOf" srcId="{DB6C4640-E2CB-43A3-BFC0-DC0110A7CA06}" destId="{F2D748D9-753F-4CAE-A332-293A12FDB3B8}" srcOrd="0" destOrd="0" presId="urn:microsoft.com/office/officeart/2005/8/layout/hierarchy1"/>
    <dgm:cxn modelId="{FA07498F-6B7A-44D7-B3B7-F0CDA4426806}" type="presOf" srcId="{3F2BACA1-E8C4-4D13-98E1-613C5812D95F}" destId="{DF2CC8F2-2461-4580-B1EA-C0DDE0C0C606}" srcOrd="0" destOrd="0" presId="urn:microsoft.com/office/officeart/2005/8/layout/hierarchy1"/>
    <dgm:cxn modelId="{2182C935-3E31-426D-82FA-33B7435D9D57}" srcId="{907F3440-8F75-4A1D-87D9-5A2BAD66A713}" destId="{EF4C6C3D-653D-46F3-8486-16B95FC6DE72}" srcOrd="0" destOrd="0" parTransId="{DB6C4640-E2CB-43A3-BFC0-DC0110A7CA06}" sibTransId="{865EB929-FD80-4D34-8720-C84546D6CB39}"/>
    <dgm:cxn modelId="{C5792437-D1C4-4CC3-839B-03CF13C79257}" type="presParOf" srcId="{DF2CC8F2-2461-4580-B1EA-C0DDE0C0C606}" destId="{F29354F6-C70D-4FBE-9CB4-14E327102B63}" srcOrd="0" destOrd="0" presId="urn:microsoft.com/office/officeart/2005/8/layout/hierarchy1"/>
    <dgm:cxn modelId="{DE502E97-D1C7-4680-8C77-8C88E02848DE}" type="presParOf" srcId="{F29354F6-C70D-4FBE-9CB4-14E327102B63}" destId="{2D552C7F-6F49-4736-8379-597BC2D5AA01}" srcOrd="0" destOrd="0" presId="urn:microsoft.com/office/officeart/2005/8/layout/hierarchy1"/>
    <dgm:cxn modelId="{D02D4036-D93E-4779-B58E-5F291CB14139}" type="presParOf" srcId="{2D552C7F-6F49-4736-8379-597BC2D5AA01}" destId="{37041843-4BFF-41F6-B553-80EDCB70A6C2}" srcOrd="0" destOrd="0" presId="urn:microsoft.com/office/officeart/2005/8/layout/hierarchy1"/>
    <dgm:cxn modelId="{304D9C0B-E283-4AFA-A65C-402AFAB4DBE0}" type="presParOf" srcId="{2D552C7F-6F49-4736-8379-597BC2D5AA01}" destId="{023135CF-879F-44DB-939D-1C936D734FAB}" srcOrd="1" destOrd="0" presId="urn:microsoft.com/office/officeart/2005/8/layout/hierarchy1"/>
    <dgm:cxn modelId="{E69C54E4-47F2-4744-8C42-87A7CF7C7224}" type="presParOf" srcId="{F29354F6-C70D-4FBE-9CB4-14E327102B63}" destId="{20F76B06-B8A9-48E1-8D4F-585709A9989A}" srcOrd="1" destOrd="0" presId="urn:microsoft.com/office/officeart/2005/8/layout/hierarchy1"/>
    <dgm:cxn modelId="{39DBCF62-0317-4E68-85A3-9B40AEA8FE8C}" type="presParOf" srcId="{20F76B06-B8A9-48E1-8D4F-585709A9989A}" destId="{17EEC145-D7CE-4041-ABCE-65FB38070B68}" srcOrd="0" destOrd="0" presId="urn:microsoft.com/office/officeart/2005/8/layout/hierarchy1"/>
    <dgm:cxn modelId="{C117693E-487A-49F0-B3AD-5D3EBA20AF98}" type="presParOf" srcId="{20F76B06-B8A9-48E1-8D4F-585709A9989A}" destId="{76A75225-1E12-4D98-A5BC-F1FD5577BBFE}" srcOrd="1" destOrd="0" presId="urn:microsoft.com/office/officeart/2005/8/layout/hierarchy1"/>
    <dgm:cxn modelId="{4BABD41C-C433-4CAE-A4C9-765EC41D39A3}" type="presParOf" srcId="{76A75225-1E12-4D98-A5BC-F1FD5577BBFE}" destId="{349879B4-7D93-4867-852D-9A4FEF575353}" srcOrd="0" destOrd="0" presId="urn:microsoft.com/office/officeart/2005/8/layout/hierarchy1"/>
    <dgm:cxn modelId="{DCFD9036-BC7F-4DE1-8830-C4BBFC4C87FB}" type="presParOf" srcId="{349879B4-7D93-4867-852D-9A4FEF575353}" destId="{31831FA4-939B-482D-A89A-DDDFAEBC6210}" srcOrd="0" destOrd="0" presId="urn:microsoft.com/office/officeart/2005/8/layout/hierarchy1"/>
    <dgm:cxn modelId="{A749B8E8-F401-446F-9B6E-BE523C506172}" type="presParOf" srcId="{349879B4-7D93-4867-852D-9A4FEF575353}" destId="{C1808CCA-E026-4121-B330-23E7B235454D}" srcOrd="1" destOrd="0" presId="urn:microsoft.com/office/officeart/2005/8/layout/hierarchy1"/>
    <dgm:cxn modelId="{49B19DC9-CC7D-4137-9FBD-D9D5E3BF5A6D}" type="presParOf" srcId="{76A75225-1E12-4D98-A5BC-F1FD5577BBFE}" destId="{C0543DBE-89B7-4DF4-B34D-D273FF17368D}" srcOrd="1" destOrd="0" presId="urn:microsoft.com/office/officeart/2005/8/layout/hierarchy1"/>
    <dgm:cxn modelId="{8A5A23E0-983D-4821-81E7-4222036C98C3}" type="presParOf" srcId="{C0543DBE-89B7-4DF4-B34D-D273FF17368D}" destId="{572BA361-F6B1-4814-86F8-6A03798AB20C}" srcOrd="0" destOrd="0" presId="urn:microsoft.com/office/officeart/2005/8/layout/hierarchy1"/>
    <dgm:cxn modelId="{D31124EE-7E14-4DEF-AB86-FA5456DF41BF}" type="presParOf" srcId="{C0543DBE-89B7-4DF4-B34D-D273FF17368D}" destId="{CE319C6E-27F4-4460-A4E0-79BFDDECF8A8}" srcOrd="1" destOrd="0" presId="urn:microsoft.com/office/officeart/2005/8/layout/hierarchy1"/>
    <dgm:cxn modelId="{10109C09-D0EF-4020-9936-06C38693A526}" type="presParOf" srcId="{CE319C6E-27F4-4460-A4E0-79BFDDECF8A8}" destId="{393CA79A-428C-4639-B3A0-6951CC2C1CFC}" srcOrd="0" destOrd="0" presId="urn:microsoft.com/office/officeart/2005/8/layout/hierarchy1"/>
    <dgm:cxn modelId="{7E9E5EC1-F02B-4075-979E-15CB59147CEC}" type="presParOf" srcId="{393CA79A-428C-4639-B3A0-6951CC2C1CFC}" destId="{B90627BB-C62C-402F-BB95-252D61FBF319}" srcOrd="0" destOrd="0" presId="urn:microsoft.com/office/officeart/2005/8/layout/hierarchy1"/>
    <dgm:cxn modelId="{9AA58F32-ED81-4F28-8CB5-E82A4677D772}" type="presParOf" srcId="{393CA79A-428C-4639-B3A0-6951CC2C1CFC}" destId="{90C1DD7D-D61A-4BE2-87AE-3A743CED4251}" srcOrd="1" destOrd="0" presId="urn:microsoft.com/office/officeart/2005/8/layout/hierarchy1"/>
    <dgm:cxn modelId="{D82237CA-2358-4F69-8CAE-12BBFE544C05}" type="presParOf" srcId="{CE319C6E-27F4-4460-A4E0-79BFDDECF8A8}" destId="{DC692080-F0FF-4CE9-8E6A-9EC93F5F925A}" srcOrd="1" destOrd="0" presId="urn:microsoft.com/office/officeart/2005/8/layout/hierarchy1"/>
    <dgm:cxn modelId="{8AC70953-FC44-48B3-A8F6-2F38ABB54692}" type="presParOf" srcId="{C0543DBE-89B7-4DF4-B34D-D273FF17368D}" destId="{692A789F-629B-4117-B57F-35C33B896219}" srcOrd="2" destOrd="0" presId="urn:microsoft.com/office/officeart/2005/8/layout/hierarchy1"/>
    <dgm:cxn modelId="{328D967D-AA29-4A08-91BD-AC414E3301BE}" type="presParOf" srcId="{C0543DBE-89B7-4DF4-B34D-D273FF17368D}" destId="{E4911D63-98CE-4F98-894E-7B5EBC526707}" srcOrd="3" destOrd="0" presId="urn:microsoft.com/office/officeart/2005/8/layout/hierarchy1"/>
    <dgm:cxn modelId="{35E41075-6E46-4A4D-B031-9ACACE962855}" type="presParOf" srcId="{E4911D63-98CE-4F98-894E-7B5EBC526707}" destId="{EE7EC83B-E613-45EF-A064-DE8F71D7148C}" srcOrd="0" destOrd="0" presId="urn:microsoft.com/office/officeart/2005/8/layout/hierarchy1"/>
    <dgm:cxn modelId="{5266ADF7-FF49-4B96-A0E9-3C0476EF238D}" type="presParOf" srcId="{EE7EC83B-E613-45EF-A064-DE8F71D7148C}" destId="{BCE79629-01F1-4697-812B-53C23E623491}" srcOrd="0" destOrd="0" presId="urn:microsoft.com/office/officeart/2005/8/layout/hierarchy1"/>
    <dgm:cxn modelId="{0E389828-833C-441C-B20A-760BEE466C71}" type="presParOf" srcId="{EE7EC83B-E613-45EF-A064-DE8F71D7148C}" destId="{5F991455-3BB2-495F-BE97-225BF175FD36}" srcOrd="1" destOrd="0" presId="urn:microsoft.com/office/officeart/2005/8/layout/hierarchy1"/>
    <dgm:cxn modelId="{40F3B83C-C03D-4212-9851-17CA08DA72EE}" type="presParOf" srcId="{E4911D63-98CE-4F98-894E-7B5EBC526707}" destId="{60D852D3-FBFB-4E09-9AA9-4ADBA269F27A}" srcOrd="1" destOrd="0" presId="urn:microsoft.com/office/officeart/2005/8/layout/hierarchy1"/>
    <dgm:cxn modelId="{7B4B2657-CE39-4853-8BD1-960D09688089}" type="presParOf" srcId="{20F76B06-B8A9-48E1-8D4F-585709A9989A}" destId="{8D91F030-FB86-4B85-B453-EB10BC1B1673}" srcOrd="2" destOrd="0" presId="urn:microsoft.com/office/officeart/2005/8/layout/hierarchy1"/>
    <dgm:cxn modelId="{24D957AF-1017-4C45-962D-D5A1C8A4897B}" type="presParOf" srcId="{20F76B06-B8A9-48E1-8D4F-585709A9989A}" destId="{A5564978-6D32-4F5B-9049-93D652C26C60}" srcOrd="3" destOrd="0" presId="urn:microsoft.com/office/officeart/2005/8/layout/hierarchy1"/>
    <dgm:cxn modelId="{E9CB31F7-B8F5-4C6C-B425-918287E79388}" type="presParOf" srcId="{A5564978-6D32-4F5B-9049-93D652C26C60}" destId="{3C56CDC6-FD47-4B75-B578-921810243189}" srcOrd="0" destOrd="0" presId="urn:microsoft.com/office/officeart/2005/8/layout/hierarchy1"/>
    <dgm:cxn modelId="{6DDC097D-0EC2-4EC6-99A6-43653D911140}" type="presParOf" srcId="{3C56CDC6-FD47-4B75-B578-921810243189}" destId="{36874E05-C8DA-4A62-9ABF-A08A52811E0E}" srcOrd="0" destOrd="0" presId="urn:microsoft.com/office/officeart/2005/8/layout/hierarchy1"/>
    <dgm:cxn modelId="{930FAB20-4126-486E-AF6A-AF99A3062B5F}" type="presParOf" srcId="{3C56CDC6-FD47-4B75-B578-921810243189}" destId="{9160B5F1-9A63-42F9-A81D-1C8889D583EA}" srcOrd="1" destOrd="0" presId="urn:microsoft.com/office/officeart/2005/8/layout/hierarchy1"/>
    <dgm:cxn modelId="{B7325407-CF15-4A6F-8CE7-81C2128C6C22}" type="presParOf" srcId="{A5564978-6D32-4F5B-9049-93D652C26C60}" destId="{7521ACE1-826F-4AC6-9B1E-65CED594D13E}" srcOrd="1" destOrd="0" presId="urn:microsoft.com/office/officeart/2005/8/layout/hierarchy1"/>
    <dgm:cxn modelId="{13D29F2E-5848-49E2-8CB5-CE5B385F4AD9}" type="presParOf" srcId="{7521ACE1-826F-4AC6-9B1E-65CED594D13E}" destId="{F2D748D9-753F-4CAE-A332-293A12FDB3B8}" srcOrd="0" destOrd="0" presId="urn:microsoft.com/office/officeart/2005/8/layout/hierarchy1"/>
    <dgm:cxn modelId="{FE1D40AC-47C3-4B15-A2D2-1F99DFE62A2A}" type="presParOf" srcId="{7521ACE1-826F-4AC6-9B1E-65CED594D13E}" destId="{E5A8DE87-CC60-4092-980B-7F6EFBD00DFE}" srcOrd="1" destOrd="0" presId="urn:microsoft.com/office/officeart/2005/8/layout/hierarchy1"/>
    <dgm:cxn modelId="{BA28F6C0-D41B-45E5-8E4F-C9F9E6235589}" type="presParOf" srcId="{E5A8DE87-CC60-4092-980B-7F6EFBD00DFE}" destId="{4D93B455-E57C-41A1-BDEA-3E8591657747}" srcOrd="0" destOrd="0" presId="urn:microsoft.com/office/officeart/2005/8/layout/hierarchy1"/>
    <dgm:cxn modelId="{79574DE6-8DFE-4B60-A730-EF526C943F20}" type="presParOf" srcId="{4D93B455-E57C-41A1-BDEA-3E8591657747}" destId="{BC82665C-AA6F-459F-B0EA-455A88B7F2CE}" srcOrd="0" destOrd="0" presId="urn:microsoft.com/office/officeart/2005/8/layout/hierarchy1"/>
    <dgm:cxn modelId="{6478E656-E7F5-490E-82FF-3A21855840EB}" type="presParOf" srcId="{4D93B455-E57C-41A1-BDEA-3E8591657747}" destId="{7832BBFF-A746-4BEC-BB8B-79FCF4903A8E}" srcOrd="1" destOrd="0" presId="urn:microsoft.com/office/officeart/2005/8/layout/hierarchy1"/>
    <dgm:cxn modelId="{8827478B-AF2A-40B1-929D-7B5538919169}" type="presParOf" srcId="{E5A8DE87-CC60-4092-980B-7F6EFBD00DFE}" destId="{5BA50F44-283B-451E-A55C-288D2B6695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D748D9-753F-4CAE-A332-293A12FDB3B8}">
      <dsp:nvSpPr>
        <dsp:cNvPr id="0" name=""/>
        <dsp:cNvSpPr/>
      </dsp:nvSpPr>
      <dsp:spPr>
        <a:xfrm>
          <a:off x="5038102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1F030-FB86-4B85-B453-EB10BC1B1673}">
      <dsp:nvSpPr>
        <dsp:cNvPr id="0" name=""/>
        <dsp:cNvSpPr/>
      </dsp:nvSpPr>
      <dsp:spPr>
        <a:xfrm>
          <a:off x="3249360" y="956724"/>
          <a:ext cx="1834461" cy="494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811"/>
              </a:lnTo>
              <a:lnTo>
                <a:pt x="1834461" y="349811"/>
              </a:lnTo>
              <a:lnTo>
                <a:pt x="1834461" y="494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A789F-629B-4117-B57F-35C33B896219}">
      <dsp:nvSpPr>
        <dsp:cNvPr id="0" name=""/>
        <dsp:cNvSpPr/>
      </dsp:nvSpPr>
      <dsp:spPr>
        <a:xfrm>
          <a:off x="1981051" y="2429924"/>
          <a:ext cx="1198072" cy="452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77"/>
              </a:lnTo>
              <a:lnTo>
                <a:pt x="1198072" y="307477"/>
              </a:lnTo>
              <a:lnTo>
                <a:pt x="1198072" y="452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BA361-F6B1-4814-86F8-6A03798AB20C}">
      <dsp:nvSpPr>
        <dsp:cNvPr id="0" name=""/>
        <dsp:cNvSpPr/>
      </dsp:nvSpPr>
      <dsp:spPr>
        <a:xfrm>
          <a:off x="1045517" y="2429924"/>
          <a:ext cx="935533" cy="472719"/>
        </a:xfrm>
        <a:custGeom>
          <a:avLst/>
          <a:gdLst/>
          <a:ahLst/>
          <a:cxnLst/>
          <a:rect l="0" t="0" r="0" b="0"/>
          <a:pathLst>
            <a:path>
              <a:moveTo>
                <a:pt x="935533" y="0"/>
              </a:moveTo>
              <a:lnTo>
                <a:pt x="935533" y="327539"/>
              </a:lnTo>
              <a:lnTo>
                <a:pt x="0" y="327539"/>
              </a:lnTo>
              <a:lnTo>
                <a:pt x="0" y="4727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EC145-D7CE-4041-ABCE-65FB38070B68}">
      <dsp:nvSpPr>
        <dsp:cNvPr id="0" name=""/>
        <dsp:cNvSpPr/>
      </dsp:nvSpPr>
      <dsp:spPr>
        <a:xfrm>
          <a:off x="1981051" y="956724"/>
          <a:ext cx="1268309" cy="478053"/>
        </a:xfrm>
        <a:custGeom>
          <a:avLst/>
          <a:gdLst/>
          <a:ahLst/>
          <a:cxnLst/>
          <a:rect l="0" t="0" r="0" b="0"/>
          <a:pathLst>
            <a:path>
              <a:moveTo>
                <a:pt x="1268309" y="0"/>
              </a:moveTo>
              <a:lnTo>
                <a:pt x="1268309" y="332873"/>
              </a:lnTo>
              <a:lnTo>
                <a:pt x="0" y="332873"/>
              </a:lnTo>
              <a:lnTo>
                <a:pt x="0" y="478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41843-4BFF-41F6-B553-80EDCB70A6C2}">
      <dsp:nvSpPr>
        <dsp:cNvPr id="0" name=""/>
        <dsp:cNvSpPr/>
      </dsp:nvSpPr>
      <dsp:spPr>
        <a:xfrm>
          <a:off x="1746931" y="-38422"/>
          <a:ext cx="3004857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135CF-879F-44DB-939D-1C936D734FAB}">
      <dsp:nvSpPr>
        <dsp:cNvPr id="0" name=""/>
        <dsp:cNvSpPr/>
      </dsp:nvSpPr>
      <dsp:spPr>
        <a:xfrm>
          <a:off x="1921060" y="126999"/>
          <a:ext cx="3004857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DATASTRUCTURE</a:t>
          </a:r>
          <a:endParaRPr lang="en-IN" sz="2800" b="1" kern="1200" dirty="0"/>
        </a:p>
      </dsp:txBody>
      <dsp:txXfrm>
        <a:off x="1921060" y="126999"/>
        <a:ext cx="3004857" cy="995146"/>
      </dsp:txXfrm>
    </dsp:sp>
    <dsp:sp modelId="{31831FA4-939B-482D-A89A-DDDFAEBC6210}">
      <dsp:nvSpPr>
        <dsp:cNvPr id="0" name=""/>
        <dsp:cNvSpPr/>
      </dsp:nvSpPr>
      <dsp:spPr>
        <a:xfrm>
          <a:off x="935833" y="1434778"/>
          <a:ext cx="2090434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08CCA-E026-4121-B330-23E7B235454D}">
      <dsp:nvSpPr>
        <dsp:cNvPr id="0" name=""/>
        <dsp:cNvSpPr/>
      </dsp:nvSpPr>
      <dsp:spPr>
        <a:xfrm>
          <a:off x="1109962" y="1600200"/>
          <a:ext cx="2090434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LINEAR</a:t>
          </a:r>
          <a:endParaRPr lang="en-IN" sz="1800" kern="1200" dirty="0"/>
        </a:p>
      </dsp:txBody>
      <dsp:txXfrm>
        <a:off x="1109962" y="1600200"/>
        <a:ext cx="2090434" cy="995146"/>
      </dsp:txXfrm>
    </dsp:sp>
    <dsp:sp modelId="{B90627BB-C62C-402F-BB95-252D61FBF319}">
      <dsp:nvSpPr>
        <dsp:cNvPr id="0" name=""/>
        <dsp:cNvSpPr/>
      </dsp:nvSpPr>
      <dsp:spPr>
        <a:xfrm>
          <a:off x="54469" y="2902644"/>
          <a:ext cx="1982097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DD7D-D61A-4BE2-87AE-3A743CED4251}">
      <dsp:nvSpPr>
        <dsp:cNvPr id="0" name=""/>
        <dsp:cNvSpPr/>
      </dsp:nvSpPr>
      <dsp:spPr>
        <a:xfrm>
          <a:off x="228597" y="3068066"/>
          <a:ext cx="1982097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LINKLIST</a:t>
          </a:r>
          <a:endParaRPr lang="en-IN" sz="2800" b="1" kern="1200" dirty="0">
            <a:solidFill>
              <a:srgbClr val="FF0000"/>
            </a:solidFill>
          </a:endParaRPr>
        </a:p>
      </dsp:txBody>
      <dsp:txXfrm>
        <a:off x="228597" y="3068066"/>
        <a:ext cx="1982097" cy="995146"/>
      </dsp:txXfrm>
    </dsp:sp>
    <dsp:sp modelId="{BCE79629-01F1-4697-812B-53C23E623491}">
      <dsp:nvSpPr>
        <dsp:cNvPr id="0" name=""/>
        <dsp:cNvSpPr/>
      </dsp:nvSpPr>
      <dsp:spPr>
        <a:xfrm>
          <a:off x="2395543" y="2882582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1455-3BB2-495F-BE97-225BF175FD36}">
      <dsp:nvSpPr>
        <dsp:cNvPr id="0" name=""/>
        <dsp:cNvSpPr/>
      </dsp:nvSpPr>
      <dsp:spPr>
        <a:xfrm>
          <a:off x="2569672" y="3048004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STACK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QUEUE</a:t>
          </a:r>
          <a:endParaRPr lang="en-IN" sz="2000" kern="1200" dirty="0"/>
        </a:p>
      </dsp:txBody>
      <dsp:txXfrm>
        <a:off x="2569672" y="3048004"/>
        <a:ext cx="1567160" cy="995146"/>
      </dsp:txXfrm>
    </dsp:sp>
    <dsp:sp modelId="{36874E05-C8DA-4A62-9ABF-A08A52811E0E}">
      <dsp:nvSpPr>
        <dsp:cNvPr id="0" name=""/>
        <dsp:cNvSpPr/>
      </dsp:nvSpPr>
      <dsp:spPr>
        <a:xfrm>
          <a:off x="4300241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0B5F1-9A63-42F9-A81D-1C8889D583EA}">
      <dsp:nvSpPr>
        <dsp:cNvPr id="0" name=""/>
        <dsp:cNvSpPr/>
      </dsp:nvSpPr>
      <dsp:spPr>
        <a:xfrm>
          <a:off x="4474370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NONLINEAR</a:t>
          </a:r>
          <a:endParaRPr lang="en-IN" sz="1800" kern="1200" dirty="0"/>
        </a:p>
      </dsp:txBody>
      <dsp:txXfrm>
        <a:off x="4474370" y="1617137"/>
        <a:ext cx="1567160" cy="995146"/>
      </dsp:txXfrm>
    </dsp:sp>
    <dsp:sp modelId="{BC82665C-AA6F-459F-B0EA-455A88B7F2CE}">
      <dsp:nvSpPr>
        <dsp:cNvPr id="0" name=""/>
        <dsp:cNvSpPr/>
      </dsp:nvSpPr>
      <dsp:spPr>
        <a:xfrm>
          <a:off x="4300241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2BBFF-A746-4BEC-BB8B-79FCF4903A8E}">
      <dsp:nvSpPr>
        <dsp:cNvPr id="0" name=""/>
        <dsp:cNvSpPr/>
      </dsp:nvSpPr>
      <dsp:spPr>
        <a:xfrm>
          <a:off x="4474370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TREES&amp;GRAPH</a:t>
          </a:r>
          <a:endParaRPr lang="en-IN" sz="2800" kern="1200" dirty="0"/>
        </a:p>
      </dsp:txBody>
      <dsp:txXfrm>
        <a:off x="4474370" y="3068066"/>
        <a:ext cx="1567160" cy="995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r>
              <a:rPr lang="en-US"/>
              <a:t>CSE Dept RLJIT  J V Gorabal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3F713C60-53E7-47D3-A7EB-C2B8572D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r>
              <a:rPr lang="en-US"/>
              <a:t>CSE Dept RLJIT  J V Gorabal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6A8FCA4F-4697-4DDE-AAB8-03E403DF4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CSE Dept RLJIT  J V Gorabal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CSE Dept RLJIT  J V Gorabal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60E5B-8B46-44F6-9168-3E99B5AE969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CSE Dept RLJIT  J V Gorabal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CSE Dept RLJIT  J V Gorabal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10D30-78C6-4CF9-9681-0294692F7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F9416-A327-42C6-B042-57D0E0BCF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2D9F-C449-40E0-B703-2CF19884F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CFC40-4A1C-4194-9E03-81C537BA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0F81-C93D-4C00-87BF-39EBB268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8F88D-DF7E-4DD7-9D65-827A9584B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72B4C-7489-46FD-B47F-88613C7E0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EF42-10CC-4A35-990D-6F32B2A08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E8930-13E4-4CF1-9F3B-D12E2F279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F98B-C4A7-41B9-956F-D97F0594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12A2-EC8E-4156-B6CD-0AD3146F1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A95C5C8-82E9-4667-9588-636C0CB3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9" r:id="rId2"/>
    <p:sldLayoutId id="2147483808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9" r:id="rId9"/>
    <p:sldLayoutId id="2147483805" r:id="rId10"/>
    <p:sldLayoutId id="214748380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58470">
            <a:off x="196727" y="349920"/>
            <a:ext cx="8305800" cy="4794161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200" b="1" i="1" dirty="0" smtClean="0">
                <a:solidFill>
                  <a:srgbClr val="7030A0"/>
                </a:solidFill>
                <a:latin typeface="Cooper Black" pitchFamily="18" charset="0"/>
              </a:rPr>
              <a:t>PAPER PRESENTATION ON LINK LIST</a:t>
            </a:r>
            <a:endParaRPr lang="en-IN" sz="7200" b="1" i="1" dirty="0">
              <a:solidFill>
                <a:srgbClr val="7030A0"/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162800" cy="1709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Circular Doubly Linked list</a:t>
            </a:r>
          </a:p>
          <a:p>
            <a:r>
              <a:rPr lang="en-US" sz="2800">
                <a:solidFill>
                  <a:srgbClr val="00B0F0"/>
                </a:solidFill>
              </a:rPr>
              <a:t>Contains the address of first  node and last  node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2971800"/>
            <a:ext cx="2514600" cy="8382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581400" y="2971800"/>
            <a:ext cx="2514600" cy="8382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553200" y="2971800"/>
            <a:ext cx="2362200" cy="8382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1219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133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343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2578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7391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8153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971800" y="32639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2971800" y="35052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096000" y="3263900"/>
            <a:ext cx="457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6096000" y="3505200"/>
            <a:ext cx="457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" y="320040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810000" y="4038600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781800" y="4038600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3000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38200" y="4114800"/>
            <a:ext cx="2057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 b="0">
              <a:solidFill>
                <a:srgbClr val="FFFF00"/>
              </a:solidFill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762000" y="4038600"/>
            <a:ext cx="190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1000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371600" y="320040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495800" y="320040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057400" y="32004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581400" y="32004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6553200" y="32004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8001000" y="3200400"/>
            <a:ext cx="1143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181600" y="32004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381000" y="1828800"/>
            <a:ext cx="1295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First</a:t>
            </a:r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 flipH="1">
            <a:off x="152400" y="3581400"/>
            <a:ext cx="3048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152400" y="3581400"/>
            <a:ext cx="0" cy="1600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7"/>
          <p:cNvSpPr>
            <a:spLocks noChangeShapeType="1"/>
          </p:cNvSpPr>
          <p:nvPr/>
        </p:nvSpPr>
        <p:spPr bwMode="auto">
          <a:xfrm>
            <a:off x="152400" y="5181600"/>
            <a:ext cx="8839200" cy="76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8"/>
          <p:cNvSpPr>
            <a:spLocks noChangeShapeType="1"/>
          </p:cNvSpPr>
          <p:nvPr/>
        </p:nvSpPr>
        <p:spPr bwMode="auto">
          <a:xfrm>
            <a:off x="8915400" y="3505200"/>
            <a:ext cx="228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40"/>
          <p:cNvSpPr>
            <a:spLocks noChangeShapeType="1"/>
          </p:cNvSpPr>
          <p:nvPr/>
        </p:nvSpPr>
        <p:spPr bwMode="auto">
          <a:xfrm flipH="1">
            <a:off x="8991600" y="3505200"/>
            <a:ext cx="0" cy="17526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Line 43"/>
          <p:cNvSpPr>
            <a:spLocks noChangeShapeType="1"/>
          </p:cNvSpPr>
          <p:nvPr/>
        </p:nvSpPr>
        <p:spPr bwMode="auto">
          <a:xfrm>
            <a:off x="228600" y="2667000"/>
            <a:ext cx="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Line 46"/>
          <p:cNvSpPr>
            <a:spLocks noChangeShapeType="1"/>
          </p:cNvSpPr>
          <p:nvPr/>
        </p:nvSpPr>
        <p:spPr bwMode="auto">
          <a:xfrm>
            <a:off x="228600" y="3124200"/>
            <a:ext cx="228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Line 47"/>
          <p:cNvSpPr>
            <a:spLocks noChangeShapeType="1"/>
          </p:cNvSpPr>
          <p:nvPr/>
        </p:nvSpPr>
        <p:spPr bwMode="auto">
          <a:xfrm>
            <a:off x="228600" y="2667000"/>
            <a:ext cx="8763000" cy="76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49"/>
          <p:cNvSpPr>
            <a:spLocks noChangeShapeType="1"/>
          </p:cNvSpPr>
          <p:nvPr/>
        </p:nvSpPr>
        <p:spPr bwMode="auto">
          <a:xfrm flipH="1">
            <a:off x="89154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52"/>
          <p:cNvSpPr>
            <a:spLocks noChangeShapeType="1"/>
          </p:cNvSpPr>
          <p:nvPr/>
        </p:nvSpPr>
        <p:spPr bwMode="auto">
          <a:xfrm>
            <a:off x="8991600" y="2743200"/>
            <a:ext cx="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 flipH="1">
            <a:off x="8915400" y="3200400"/>
            <a:ext cx="228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143000" y="381000"/>
            <a:ext cx="6705600" cy="1344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Representation of Singly Linked list</a:t>
            </a:r>
          </a:p>
          <a:p>
            <a:endParaRPr lang="en-US" sz="1800">
              <a:solidFill>
                <a:srgbClr val="FF0066"/>
              </a:solidFill>
            </a:endParaRPr>
          </a:p>
          <a:p>
            <a:endParaRPr lang="en-US" sz="1800">
              <a:solidFill>
                <a:srgbClr val="FF0066"/>
              </a:solidFill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7848600" cy="5008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/>
              <a:t>struct </a:t>
            </a:r>
            <a:r>
              <a:rPr lang="en-US" sz="2800">
                <a:solidFill>
                  <a:srgbClr val="00FF00"/>
                </a:solidFill>
              </a:rPr>
              <a:t>node</a:t>
            </a:r>
          </a:p>
          <a:p>
            <a:pPr algn="l"/>
            <a:r>
              <a:rPr lang="en-US" sz="2800"/>
              <a:t>{</a:t>
            </a:r>
          </a:p>
          <a:p>
            <a:pPr algn="l"/>
            <a:r>
              <a:rPr lang="en-US" sz="2800"/>
              <a:t> 	    int     </a:t>
            </a:r>
            <a:r>
              <a:rPr lang="en-US" sz="2800">
                <a:solidFill>
                  <a:srgbClr val="00FF00"/>
                </a:solidFill>
              </a:rPr>
              <a:t>info</a:t>
            </a:r>
            <a:r>
              <a:rPr lang="en-US" sz="2800"/>
              <a:t>;</a:t>
            </a:r>
          </a:p>
          <a:p>
            <a:pPr algn="l"/>
            <a:r>
              <a:rPr lang="en-US" sz="2800"/>
              <a:t> 	    struct node </a:t>
            </a:r>
            <a:r>
              <a:rPr lang="en-US" sz="2800">
                <a:solidFill>
                  <a:srgbClr val="00FF00"/>
                </a:solidFill>
              </a:rPr>
              <a:t>*link</a:t>
            </a:r>
          </a:p>
          <a:p>
            <a:pPr algn="l"/>
            <a:r>
              <a:rPr lang="en-US" sz="2800"/>
              <a:t>};</a:t>
            </a:r>
          </a:p>
          <a:p>
            <a:pPr algn="l"/>
            <a:r>
              <a:rPr lang="en-US" sz="2800"/>
              <a:t> </a:t>
            </a:r>
            <a:r>
              <a:rPr lang="en-US" sz="2800">
                <a:solidFill>
                  <a:srgbClr val="FF66FF"/>
                </a:solidFill>
              </a:rPr>
              <a:t>typedef struct node *NODE;</a:t>
            </a:r>
          </a:p>
          <a:p>
            <a:endParaRPr lang="en-US" sz="2800">
              <a:solidFill>
                <a:srgbClr val="FF66FF"/>
              </a:solidFill>
            </a:endParaRPr>
          </a:p>
          <a:p>
            <a:endParaRPr lang="en-US" sz="2800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762000" y="5486400"/>
            <a:ext cx="8001000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Meaning of this: A node is of the type struct and  contains info field and link filed </a:t>
            </a:r>
          </a:p>
        </p:txBody>
      </p:sp>
      <p:sp>
        <p:nvSpPr>
          <p:cNvPr id="15365" name="AutoShape 8"/>
          <p:cNvSpPr>
            <a:spLocks noChangeArrowheads="1"/>
          </p:cNvSpPr>
          <p:nvPr/>
        </p:nvSpPr>
        <p:spPr bwMode="auto">
          <a:xfrm rot="5400000">
            <a:off x="5867400" y="1981200"/>
            <a:ext cx="3352800" cy="3200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90600" y="381000"/>
            <a:ext cx="5181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66"/>
                </a:solidFill>
              </a:rPr>
              <a:t>What is typedef ?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588" y="1143000"/>
            <a:ext cx="9142412" cy="4894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B0F0"/>
                </a:solidFill>
              </a:rPr>
              <a:t>typedef is a  keyword  in the  C Language used to give </a:t>
            </a:r>
          </a:p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B0F0"/>
                </a:solidFill>
              </a:rPr>
              <a:t>the new  name to data types</a:t>
            </a:r>
          </a:p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B0F0"/>
                </a:solidFill>
              </a:rPr>
              <a:t>The intent is to make it easier for programmers</a:t>
            </a:r>
          </a:p>
          <a:p>
            <a:pPr algn="l">
              <a:spcBef>
                <a:spcPct val="0"/>
              </a:spcBef>
            </a:pPr>
            <a:endParaRPr lang="en-US" sz="2400">
              <a:solidFill>
                <a:srgbClr val="00B0F0"/>
              </a:solidFill>
            </a:endParaRPr>
          </a:p>
          <a:p>
            <a:pPr algn="l">
              <a:spcBef>
                <a:spcPct val="0"/>
              </a:spcBef>
            </a:pPr>
            <a:endParaRPr lang="en-US" sz="2400">
              <a:solidFill>
                <a:srgbClr val="00B0F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B0F0"/>
                </a:solidFill>
              </a:rPr>
              <a:t>Example  typedef   int    x;</a:t>
            </a:r>
          </a:p>
          <a:p>
            <a:pPr algn="l">
              <a:spcBef>
                <a:spcPct val="0"/>
              </a:spcBef>
            </a:pPr>
            <a:endParaRPr lang="en-US" sz="2400">
              <a:solidFill>
                <a:srgbClr val="00B0F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B0F0"/>
                </a:solidFill>
              </a:rPr>
              <a:t>Later on  you can use x as a data type </a:t>
            </a:r>
          </a:p>
          <a:p>
            <a:pPr algn="l">
              <a:spcBef>
                <a:spcPct val="0"/>
              </a:spcBef>
            </a:pPr>
            <a:endParaRPr lang="en-US" sz="2400">
              <a:solidFill>
                <a:srgbClr val="00B0F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B0F0"/>
                </a:solidFill>
              </a:rPr>
              <a:t>  x a, b;</a:t>
            </a:r>
          </a:p>
          <a:p>
            <a:pPr algn="l">
              <a:spcBef>
                <a:spcPct val="0"/>
              </a:spcBef>
            </a:pPr>
            <a:endParaRPr lang="en-US" sz="2400">
              <a:solidFill>
                <a:srgbClr val="00B0F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B0F0"/>
                </a:solidFill>
              </a:rPr>
              <a:t>Means a and b are variables of the type integer</a:t>
            </a:r>
          </a:p>
          <a:p>
            <a:pPr algn="l">
              <a:spcBef>
                <a:spcPct val="0"/>
              </a:spcBef>
            </a:pPr>
            <a:endParaRPr 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3058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r>
              <a:rPr lang="en-US" sz="2800">
                <a:solidFill>
                  <a:srgbClr val="FF3300"/>
                </a:solidFill>
              </a:rPr>
              <a:t>Graphical  Representation</a:t>
            </a:r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590800" y="3200400"/>
            <a:ext cx="762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1000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8288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4000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95400" y="304800"/>
            <a:ext cx="66294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Operations on Singly Linked List</a:t>
            </a:r>
          </a:p>
        </p:txBody>
      </p:sp>
      <p:sp>
        <p:nvSpPr>
          <p:cNvPr id="17429" name="AutoShape 21"/>
          <p:cNvSpPr>
            <a:spLocks noChangeArrowheads="1"/>
          </p:cNvSpPr>
          <p:nvPr/>
        </p:nvSpPr>
        <p:spPr bwMode="auto">
          <a:xfrm>
            <a:off x="228600" y="2438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04800" y="19812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1752600" y="4648200"/>
            <a:ext cx="45720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66"/>
                </a:solidFill>
              </a:rPr>
              <a:t>Insert</a:t>
            </a:r>
          </a:p>
          <a:p>
            <a:r>
              <a:rPr lang="en-US" sz="2400">
                <a:solidFill>
                  <a:srgbClr val="FF0066"/>
                </a:solidFill>
              </a:rPr>
              <a:t>Delete</a:t>
            </a:r>
          </a:p>
          <a:p>
            <a:r>
              <a:rPr lang="en-US" sz="2400">
                <a:solidFill>
                  <a:srgbClr val="FF0066"/>
                </a:solidFill>
              </a:rPr>
              <a:t>Display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610600" cy="329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Allocation of memory to newnode</a:t>
            </a:r>
          </a:p>
          <a:p>
            <a:endParaRPr lang="en-US" sz="2800">
              <a:solidFill>
                <a:srgbClr val="FF0066"/>
              </a:solidFill>
            </a:endParaRPr>
          </a:p>
          <a:p>
            <a:r>
              <a:rPr lang="en-US" sz="2800" b="0"/>
              <a:t>newnode =( NODE ) malloc (sizeof(struct node));</a:t>
            </a:r>
          </a:p>
          <a:p>
            <a:pPr algn="l"/>
            <a:r>
              <a:rPr lang="en-US" sz="2800" b="0"/>
              <a:t>It Returns   address of the    location    with   piece of memory of the size struct.  That is for  information field and address field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305800" cy="3805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/>
              <a:t>Algorithm to Insert an Element from the front</a:t>
            </a:r>
            <a:r>
              <a:rPr lang="en-US" sz="2800">
                <a:solidFill>
                  <a:srgbClr val="333300"/>
                </a:solidFill>
              </a:rPr>
              <a:t> </a:t>
            </a:r>
          </a:p>
          <a:p>
            <a:pPr marL="342900" indent="-342900" algn="l"/>
            <a:r>
              <a:rPr lang="en-US" sz="2400">
                <a:solidFill>
                  <a:srgbClr val="FF3300"/>
                </a:solidFill>
              </a:rPr>
              <a:t>1 temp=allocate memory</a:t>
            </a:r>
          </a:p>
          <a:p>
            <a:pPr marL="342900" indent="-342900" algn="l"/>
            <a:r>
              <a:rPr lang="en-US" sz="2400">
                <a:solidFill>
                  <a:srgbClr val="FF3300"/>
                </a:solidFill>
              </a:rPr>
              <a:t>2  temp(info)=item;</a:t>
            </a:r>
          </a:p>
          <a:p>
            <a:pPr marL="342900" indent="-342900" algn="l"/>
            <a:r>
              <a:rPr lang="en-US" sz="2400">
                <a:solidFill>
                  <a:srgbClr val="FF3300"/>
                </a:solidFill>
              </a:rPr>
              <a:t>3 link(temp)=first;</a:t>
            </a:r>
          </a:p>
          <a:p>
            <a:pPr marL="342900" indent="-342900" algn="l"/>
            <a:r>
              <a:rPr lang="en-US" sz="2400">
                <a:solidFill>
                  <a:srgbClr val="FF3300"/>
                </a:solidFill>
              </a:rPr>
              <a:t>4 call temp as first</a:t>
            </a:r>
          </a:p>
          <a:p>
            <a:pPr marL="342900" indent="-342900" algn="l"/>
            <a:r>
              <a:rPr lang="en-US" sz="2400">
                <a:solidFill>
                  <a:srgbClr val="FF3300"/>
                </a:solidFill>
              </a:rPr>
              <a:t>5 temp &lt;- newnode</a:t>
            </a:r>
          </a:p>
          <a:p>
            <a:pPr marL="342900" indent="-342900" algn="l"/>
            <a:r>
              <a:rPr lang="en-US" sz="2400">
                <a:solidFill>
                  <a:srgbClr val="FF3300"/>
                </a:solidFill>
              </a:rPr>
              <a:t>6 return first;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105400" y="2971800"/>
            <a:ext cx="3048000" cy="1066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553200" y="2971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257800" y="2133600"/>
            <a:ext cx="2590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333300"/>
                </a:solidFill>
              </a:rPr>
              <a:t>temp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953000" y="4648200"/>
            <a:ext cx="3200400" cy="1066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6553200" y="4648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181600" y="4876800"/>
            <a:ext cx="1143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333300"/>
                </a:solidFill>
              </a:rPr>
              <a:t>30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495800" y="5911850"/>
            <a:ext cx="4343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Temp node with item</a:t>
            </a:r>
            <a:r>
              <a:rPr lang="en-US" sz="2800" b="0"/>
              <a:t>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629400" y="4876800"/>
            <a:ext cx="152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00"/>
                </a:solidFill>
              </a:rPr>
              <a:t>NULL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029200" y="3200400"/>
            <a:ext cx="1295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333300"/>
                </a:solidFill>
              </a:rPr>
              <a:t>NULL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781800" y="3200400"/>
            <a:ext cx="1219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333300"/>
                </a:solidFill>
              </a:rPr>
              <a:t>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endParaRPr lang="en-US" sz="28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096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1000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16764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2000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4000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1447800" y="990600"/>
            <a:ext cx="6629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Operations on Singly Linked List</a:t>
            </a:r>
          </a:p>
        </p:txBody>
      </p:sp>
      <p:sp>
        <p:nvSpPr>
          <p:cNvPr id="20500" name="Text Box 24"/>
          <p:cNvSpPr txBox="1">
            <a:spLocks noChangeArrowheads="1"/>
          </p:cNvSpPr>
          <p:nvPr/>
        </p:nvSpPr>
        <p:spPr bwMode="auto">
          <a:xfrm>
            <a:off x="2209800" y="304800"/>
            <a:ext cx="4572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Insert from the front</a:t>
            </a:r>
            <a:r>
              <a:rPr lang="en-US" sz="240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20501" name="AutoShape 34"/>
          <p:cNvSpPr>
            <a:spLocks noChangeArrowheads="1"/>
          </p:cNvSpPr>
          <p:nvPr/>
        </p:nvSpPr>
        <p:spPr bwMode="auto">
          <a:xfrm>
            <a:off x="2057400" y="1828800"/>
            <a:ext cx="2133600" cy="1066800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657600" y="20574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20503" name="Text Box 35"/>
          <p:cNvSpPr txBox="1">
            <a:spLocks noChangeArrowheads="1"/>
          </p:cNvSpPr>
          <p:nvPr/>
        </p:nvSpPr>
        <p:spPr bwMode="auto">
          <a:xfrm>
            <a:off x="533400" y="2209800"/>
            <a:ext cx="1371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temp</a:t>
            </a:r>
          </a:p>
        </p:txBody>
      </p:sp>
      <p:sp>
        <p:nvSpPr>
          <p:cNvPr id="20504" name="Text Box 38"/>
          <p:cNvSpPr txBox="1">
            <a:spLocks noChangeArrowheads="1"/>
          </p:cNvSpPr>
          <p:nvPr/>
        </p:nvSpPr>
        <p:spPr bwMode="auto">
          <a:xfrm>
            <a:off x="854075" y="4179888"/>
            <a:ext cx="3013075" cy="5191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0">
                <a:solidFill>
                  <a:srgbClr val="FF0066"/>
                </a:solidFill>
              </a:rPr>
              <a:t>temp-&gt;link=first,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8305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endParaRPr lang="en-US" sz="28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257800" y="3276600"/>
            <a:ext cx="5334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1000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6764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2000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4000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143000" y="1066800"/>
            <a:ext cx="6629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Operations on Singly Linked List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1981200" y="228600"/>
            <a:ext cx="457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Insert from the front</a:t>
            </a:r>
            <a:r>
              <a:rPr lang="en-US" sz="360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21525" name="Text Box 23"/>
          <p:cNvSpPr txBox="1">
            <a:spLocks noChangeArrowheads="1"/>
          </p:cNvSpPr>
          <p:nvPr/>
        </p:nvSpPr>
        <p:spPr bwMode="auto">
          <a:xfrm>
            <a:off x="1295400" y="20574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21526" name="Line 24"/>
          <p:cNvSpPr>
            <a:spLocks noChangeShapeType="1"/>
          </p:cNvSpPr>
          <p:nvPr/>
        </p:nvSpPr>
        <p:spPr bwMode="auto">
          <a:xfrm>
            <a:off x="2438400" y="3276600"/>
            <a:ext cx="838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6"/>
          <p:cNvSpPr>
            <a:spLocks noChangeArrowheads="1"/>
          </p:cNvSpPr>
          <p:nvPr/>
        </p:nvSpPr>
        <p:spPr bwMode="auto">
          <a:xfrm>
            <a:off x="228600" y="2514600"/>
            <a:ext cx="457200" cy="9144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8" name="Text Box 27"/>
          <p:cNvSpPr txBox="1">
            <a:spLocks noChangeArrowheads="1"/>
          </p:cNvSpPr>
          <p:nvPr/>
        </p:nvSpPr>
        <p:spPr bwMode="auto">
          <a:xfrm>
            <a:off x="838200" y="4433888"/>
            <a:ext cx="1855788" cy="5191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0">
                <a:solidFill>
                  <a:srgbClr val="FF0066"/>
                </a:solidFill>
              </a:rPr>
              <a:t>first=temp</a:t>
            </a:r>
            <a:r>
              <a:rPr lang="en-US" sz="2800" b="0">
                <a:solidFill>
                  <a:srgbClr val="33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28600" y="609600"/>
            <a:ext cx="8305800" cy="8482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>
                <a:solidFill>
                  <a:srgbClr val="3333FF"/>
                </a:solidFill>
              </a:rPr>
              <a:t>          </a:t>
            </a:r>
            <a:r>
              <a:rPr lang="en-US" sz="2800">
                <a:solidFill>
                  <a:srgbClr val="FF0000"/>
                </a:solidFill>
              </a:rPr>
              <a:t>Algorithm to Display the content</a:t>
            </a:r>
          </a:p>
          <a:p>
            <a:pPr algn="l"/>
            <a:r>
              <a:rPr lang="en-US" sz="2800">
                <a:solidFill>
                  <a:srgbClr val="3333FF"/>
                </a:solidFill>
              </a:rPr>
              <a:t>// Algorithm Display</a:t>
            </a:r>
          </a:p>
          <a:p>
            <a:pPr algn="l"/>
            <a:r>
              <a:rPr lang="en-US" sz="2800">
                <a:solidFill>
                  <a:srgbClr val="3333FF"/>
                </a:solidFill>
              </a:rPr>
              <a:t> if (first==NULL)</a:t>
            </a:r>
          </a:p>
          <a:p>
            <a:pPr algn="l"/>
            <a:r>
              <a:rPr lang="en-US" sz="2800">
                <a:solidFill>
                  <a:srgbClr val="3333FF"/>
                </a:solidFill>
              </a:rPr>
              <a:t> write list empty</a:t>
            </a:r>
          </a:p>
          <a:p>
            <a:pPr algn="l"/>
            <a:r>
              <a:rPr lang="en-US" sz="2800">
                <a:solidFill>
                  <a:srgbClr val="3333FF"/>
                </a:solidFill>
              </a:rPr>
              <a:t>return;</a:t>
            </a:r>
          </a:p>
          <a:p>
            <a:pPr algn="l"/>
            <a:r>
              <a:rPr lang="en-US">
                <a:solidFill>
                  <a:srgbClr val="3333FF"/>
                </a:solidFill>
              </a:rPr>
              <a:t> Write “ Contents of the List ”</a:t>
            </a:r>
          </a:p>
          <a:p>
            <a:pPr algn="l"/>
            <a:r>
              <a:rPr lang="en-US">
                <a:solidFill>
                  <a:srgbClr val="3333FF"/>
                </a:solidFill>
              </a:rPr>
              <a:t>temp=first</a:t>
            </a:r>
          </a:p>
          <a:p>
            <a:pPr algn="l"/>
            <a:r>
              <a:rPr lang="en-US">
                <a:solidFill>
                  <a:srgbClr val="3333FF"/>
                </a:solidFill>
              </a:rPr>
              <a:t>While(temp!=NULL)</a:t>
            </a:r>
          </a:p>
          <a:p>
            <a:pPr algn="l"/>
            <a:r>
              <a:rPr lang="en-US">
                <a:solidFill>
                  <a:srgbClr val="3333FF"/>
                </a:solidFill>
              </a:rPr>
              <a:t>{</a:t>
            </a:r>
          </a:p>
          <a:p>
            <a:pPr algn="l"/>
            <a:r>
              <a:rPr lang="en-US">
                <a:solidFill>
                  <a:srgbClr val="3333FF"/>
                </a:solidFill>
              </a:rPr>
              <a:t>    write (info(temp))</a:t>
            </a:r>
          </a:p>
          <a:p>
            <a:pPr algn="l"/>
            <a:r>
              <a:rPr lang="en-US">
                <a:solidFill>
                  <a:srgbClr val="3333FF"/>
                </a:solidFill>
              </a:rPr>
              <a:t>    temp=link(temp)</a:t>
            </a:r>
          </a:p>
          <a:p>
            <a:pPr algn="l"/>
            <a:r>
              <a:rPr lang="en-US">
                <a:solidFill>
                  <a:srgbClr val="9966FF"/>
                </a:solidFill>
              </a:rPr>
              <a:t>}</a:t>
            </a:r>
          </a:p>
          <a:p>
            <a:pPr algn="l"/>
            <a:endParaRPr lang="en-US">
              <a:solidFill>
                <a:srgbClr val="9966FF"/>
              </a:solidFill>
            </a:endParaRPr>
          </a:p>
          <a:p>
            <a:pPr algn="l"/>
            <a:endParaRPr lang="en-US">
              <a:solidFill>
                <a:srgbClr val="333300"/>
              </a:solidFill>
            </a:endParaRPr>
          </a:p>
          <a:p>
            <a:pPr algn="l"/>
            <a:endParaRPr lang="en-US" sz="2800" b="0">
              <a:solidFill>
                <a:srgbClr val="333300"/>
              </a:solidFill>
            </a:endParaRPr>
          </a:p>
          <a:p>
            <a:pPr algn="l"/>
            <a:endParaRPr lang="en-US" sz="2800" b="0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295400" y="228600"/>
            <a:ext cx="6705600" cy="7531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 Function to Insert an Element from the front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 Insertfront(NODE first  int item)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{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   NODE  temp;</a:t>
            </a:r>
          </a:p>
          <a:p>
            <a:pPr algn="l"/>
            <a:endParaRPr lang="en-US" b="0">
              <a:solidFill>
                <a:srgbClr val="3333FF"/>
              </a:solidFill>
            </a:endParaRPr>
          </a:p>
          <a:p>
            <a:pPr algn="l"/>
            <a:r>
              <a:rPr lang="en-US" b="0">
                <a:solidFill>
                  <a:srgbClr val="3333FF"/>
                </a:solidFill>
              </a:rPr>
              <a:t>   temp=(NODE) malloc(sizeof(struct node));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   temp-&gt;info=item;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 temp-&gt;link=NULL ;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 temp-&gt;link=first;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   first=temp;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   return(temp);</a:t>
            </a:r>
          </a:p>
          <a:p>
            <a:pPr algn="l"/>
            <a:r>
              <a:rPr lang="en-US" b="0">
                <a:solidFill>
                  <a:srgbClr val="3333FF"/>
                </a:solidFill>
              </a:rPr>
              <a:t>}</a:t>
            </a:r>
          </a:p>
          <a:p>
            <a:pPr algn="l"/>
            <a:endParaRPr lang="en-US" b="0">
              <a:solidFill>
                <a:srgbClr val="3333FF"/>
              </a:solidFill>
            </a:endParaRPr>
          </a:p>
          <a:p>
            <a:pPr algn="l"/>
            <a:endParaRPr lang="en-US" b="0">
              <a:solidFill>
                <a:srgbClr val="FF00FF"/>
              </a:solidFill>
            </a:endParaRPr>
          </a:p>
          <a:p>
            <a:pPr algn="l"/>
            <a:endParaRPr lang="en-US" sz="2800" b="0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480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DATASTRUCTURE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sz="4000" b="1" dirty="0" smtClean="0">
                <a:solidFill>
                  <a:srgbClr val="7030A0"/>
                </a:solidFill>
              </a:rPr>
              <a:t>DATRUCTURE IS THE WAY OF ORGANIZING ALL DATA ITEMS IN ORDER THAT NOT ONLY ELEMENTS TO BE STORED BUT ALSO THE RELATION BETWEEN THE ELEMENTS</a:t>
            </a:r>
            <a:endParaRPr lang="en-IN" sz="4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7620000" cy="4352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>
                <a:solidFill>
                  <a:srgbClr val="FF00FF"/>
                </a:solidFill>
              </a:rPr>
              <a:t>Algorithm to Delete from the front</a:t>
            </a:r>
          </a:p>
          <a:p>
            <a:pPr marL="342900" indent="-342900" algn="l"/>
            <a:r>
              <a:rPr lang="en-US" sz="2400">
                <a:solidFill>
                  <a:srgbClr val="FF00FF"/>
                </a:solidFill>
              </a:rPr>
              <a:t>1 if (first==NULL)</a:t>
            </a:r>
          </a:p>
          <a:p>
            <a:pPr marL="342900" indent="-342900" algn="l">
              <a:buFontTx/>
              <a:buAutoNum type="arabicPlain" startAt="2"/>
            </a:pPr>
            <a:r>
              <a:rPr lang="en-US" sz="2400">
                <a:solidFill>
                  <a:srgbClr val="FF00FF"/>
                </a:solidFill>
              </a:rPr>
              <a:t>Write list empty  and return first</a:t>
            </a:r>
          </a:p>
          <a:p>
            <a:pPr marL="342900" indent="-342900" algn="l"/>
            <a:r>
              <a:rPr lang="en-US" sz="2400">
                <a:solidFill>
                  <a:srgbClr val="FF00FF"/>
                </a:solidFill>
              </a:rPr>
              <a:t>3 temp=first</a:t>
            </a:r>
          </a:p>
          <a:p>
            <a:pPr marL="342900" indent="-342900" algn="l"/>
            <a:r>
              <a:rPr lang="en-US" sz="2400">
                <a:solidFill>
                  <a:srgbClr val="FF00FF"/>
                </a:solidFill>
              </a:rPr>
              <a:t>4 first=link(first)</a:t>
            </a:r>
          </a:p>
          <a:p>
            <a:pPr marL="342900" indent="-342900" algn="l"/>
            <a:r>
              <a:rPr lang="en-US" sz="2400">
                <a:solidFill>
                  <a:srgbClr val="FF00FF"/>
                </a:solidFill>
              </a:rPr>
              <a:t>5 free(temp)</a:t>
            </a:r>
          </a:p>
          <a:p>
            <a:pPr marL="342900" indent="-342900" algn="l"/>
            <a:r>
              <a:rPr lang="en-US" sz="2400">
                <a:solidFill>
                  <a:srgbClr val="FF00FF"/>
                </a:solidFill>
              </a:rPr>
              <a:t>6 return(first)</a:t>
            </a:r>
          </a:p>
          <a:p>
            <a:pPr marL="342900" indent="-342900" algn="l"/>
            <a:r>
              <a:rPr lang="en-US" sz="2400">
                <a:solidFill>
                  <a:srgbClr val="FF00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7467600" cy="67246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FF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C Function to Delete the element from the front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NODE deletefront(NODE first)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 if (first==NULL)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{  printf(List is empty..\n”);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return first;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temp=first;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first=first-&gt;link; 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printf(“ The ietm deleted is %d”,temp-&gt;info);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free(temp);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return(first);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}</a:t>
            </a:r>
          </a:p>
          <a:p>
            <a:pPr algn="l"/>
            <a:endParaRPr lang="en-US" sz="1800">
              <a:solidFill>
                <a:srgbClr val="FF00FF"/>
              </a:solidFill>
            </a:endParaRPr>
          </a:p>
          <a:p>
            <a:pPr algn="l"/>
            <a:endParaRPr lang="en-US" sz="180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096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1000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6764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4000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447800" y="1371600"/>
            <a:ext cx="6629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Operations on Singly Linked List</a:t>
            </a:r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2209800" y="228600"/>
            <a:ext cx="4572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3333FF"/>
                </a:solidFill>
              </a:rPr>
              <a:t>Delete  from the front </a:t>
            </a: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1295400" y="2057400"/>
            <a:ext cx="1066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Temp/First</a:t>
            </a:r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2438400" y="3276600"/>
            <a:ext cx="838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AutoShape 24"/>
          <p:cNvSpPr>
            <a:spLocks noChangeArrowheads="1"/>
          </p:cNvSpPr>
          <p:nvPr/>
        </p:nvSpPr>
        <p:spPr bwMode="auto">
          <a:xfrm>
            <a:off x="228600" y="2514600"/>
            <a:ext cx="457200" cy="9144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600075" y="4179888"/>
            <a:ext cx="1855788" cy="5191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0">
                <a:solidFill>
                  <a:srgbClr val="FF0066"/>
                </a:solidFill>
              </a:rPr>
              <a:t>temp=first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endParaRPr lang="en-US" sz="28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096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1000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6764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4000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447800" y="1371600"/>
            <a:ext cx="6629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Operations on Singly Linked List</a:t>
            </a: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2286000" y="381000"/>
            <a:ext cx="4572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3333FF"/>
                </a:solidFill>
              </a:rPr>
              <a:t>Delete  from the front </a:t>
            </a: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1295400" y="20574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First</a:t>
            </a:r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2438400" y="3276600"/>
            <a:ext cx="838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AutoShape 25"/>
          <p:cNvSpPr>
            <a:spLocks noChangeArrowheads="1"/>
          </p:cNvSpPr>
          <p:nvPr/>
        </p:nvSpPr>
        <p:spPr bwMode="auto">
          <a:xfrm>
            <a:off x="0" y="3352800"/>
            <a:ext cx="533400" cy="304800"/>
          </a:xfrm>
          <a:custGeom>
            <a:avLst/>
            <a:gdLst>
              <a:gd name="T0" fmla="*/ 227783152 w 21600"/>
              <a:gd name="T1" fmla="*/ 0 h 21600"/>
              <a:gd name="T2" fmla="*/ 227783152 w 21600"/>
              <a:gd name="T3" fmla="*/ 34162212 h 21600"/>
              <a:gd name="T4" fmla="*/ 48746211 w 21600"/>
              <a:gd name="T5" fmla="*/ 60692798 h 21600"/>
              <a:gd name="T6" fmla="*/ 325275598 w 21600"/>
              <a:gd name="T7" fmla="*/ 1708100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228600" y="3810000"/>
            <a:ext cx="1143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333300"/>
                </a:solidFill>
              </a:rPr>
              <a:t>temp</a:t>
            </a:r>
          </a:p>
        </p:txBody>
      </p:sp>
      <p:sp>
        <p:nvSpPr>
          <p:cNvPr id="27673" name="Line 27"/>
          <p:cNvSpPr>
            <a:spLocks noChangeShapeType="1"/>
          </p:cNvSpPr>
          <p:nvPr/>
        </p:nvSpPr>
        <p:spPr bwMode="auto">
          <a:xfrm>
            <a:off x="609600" y="2514600"/>
            <a:ext cx="2362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8"/>
          <p:cNvSpPr>
            <a:spLocks noChangeShapeType="1"/>
          </p:cNvSpPr>
          <p:nvPr/>
        </p:nvSpPr>
        <p:spPr bwMode="auto">
          <a:xfrm>
            <a:off x="2971800" y="2514600"/>
            <a:ext cx="8382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9"/>
          <p:cNvSpPr>
            <a:spLocks noChangeShapeType="1"/>
          </p:cNvSpPr>
          <p:nvPr/>
        </p:nvSpPr>
        <p:spPr bwMode="auto">
          <a:xfrm>
            <a:off x="838200" y="2590800"/>
            <a:ext cx="1219200" cy="15240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30"/>
          <p:cNvSpPr>
            <a:spLocks noChangeShapeType="1"/>
          </p:cNvSpPr>
          <p:nvPr/>
        </p:nvSpPr>
        <p:spPr bwMode="auto">
          <a:xfrm flipH="1">
            <a:off x="762000" y="2590800"/>
            <a:ext cx="1295400" cy="13716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77" name="Picture 34" descr="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822747">
            <a:off x="2209800" y="2667000"/>
            <a:ext cx="1371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8" name="Text Box 35"/>
          <p:cNvSpPr txBox="1">
            <a:spLocks noChangeArrowheads="1"/>
          </p:cNvSpPr>
          <p:nvPr/>
        </p:nvSpPr>
        <p:spPr bwMode="auto">
          <a:xfrm>
            <a:off x="344488" y="4560888"/>
            <a:ext cx="4170362" cy="5191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0">
                <a:solidFill>
                  <a:srgbClr val="FF0066"/>
                </a:solidFill>
              </a:rPr>
              <a:t>temp=first</a:t>
            </a:r>
            <a:r>
              <a:rPr lang="en-US" sz="2800" b="0">
                <a:solidFill>
                  <a:srgbClr val="333300"/>
                </a:solidFill>
              </a:rPr>
              <a:t>, </a:t>
            </a:r>
            <a:r>
              <a:rPr lang="en-US" sz="2800" b="0">
                <a:solidFill>
                  <a:srgbClr val="FF0066"/>
                </a:solidFill>
              </a:rPr>
              <a:t>first=first-&gt;link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endParaRPr lang="en-US" sz="280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1000</a:t>
            </a:r>
          </a:p>
        </p:txBody>
      </p:sp>
      <p:sp>
        <p:nvSpPr>
          <p:cNvPr id="28681" name="Text Box 13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28682" name="Text Box 14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28683" name="Text Box 15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28685" name="Text Box 17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28686" name="Text Box 19"/>
          <p:cNvSpPr txBox="1">
            <a:spLocks noChangeArrowheads="1"/>
          </p:cNvSpPr>
          <p:nvPr/>
        </p:nvSpPr>
        <p:spPr bwMode="auto">
          <a:xfrm>
            <a:off x="1447800" y="1371600"/>
            <a:ext cx="6629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Operations on Singly Linked List</a:t>
            </a: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1828800" y="228600"/>
            <a:ext cx="5334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3333FF"/>
                </a:solidFill>
              </a:rPr>
              <a:t>Delete  from the front</a:t>
            </a:r>
            <a:r>
              <a:rPr lang="en-US" sz="240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2438400" y="2286000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First</a:t>
            </a:r>
          </a:p>
        </p:txBody>
      </p:sp>
      <p:sp>
        <p:nvSpPr>
          <p:cNvPr id="28689" name="Line 23"/>
          <p:cNvSpPr>
            <a:spLocks noChangeShapeType="1"/>
          </p:cNvSpPr>
          <p:nvPr/>
        </p:nvSpPr>
        <p:spPr bwMode="auto">
          <a:xfrm>
            <a:off x="2438400" y="3276600"/>
            <a:ext cx="838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7391400" cy="265588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Stack Using Linked List</a:t>
            </a:r>
          </a:p>
          <a:p>
            <a:r>
              <a:rPr lang="en-US" sz="2800">
                <a:solidFill>
                  <a:srgbClr val="FF3300"/>
                </a:solidFill>
              </a:rPr>
              <a:t>CONCEPT : LIFO</a:t>
            </a:r>
          </a:p>
          <a:p>
            <a:r>
              <a:rPr lang="en-US" sz="2800">
                <a:solidFill>
                  <a:srgbClr val="FF3300"/>
                </a:solidFill>
              </a:rPr>
              <a:t>Inserting an element from  front and deleting an  element from front  is nothing but STACK</a:t>
            </a:r>
            <a:r>
              <a:rPr lang="en-US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971800" y="4495800"/>
            <a:ext cx="2971800" cy="9144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23" name="Line 5"/>
          <p:cNvSpPr>
            <a:spLocks noChangeShapeType="1"/>
          </p:cNvSpPr>
          <p:nvPr/>
        </p:nvSpPr>
        <p:spPr bwMode="auto">
          <a:xfrm>
            <a:off x="4495800" y="4495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200400" y="4724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724400" y="46482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30726" name="Line 11"/>
          <p:cNvSpPr>
            <a:spLocks noChangeShapeType="1"/>
          </p:cNvSpPr>
          <p:nvPr/>
        </p:nvSpPr>
        <p:spPr bwMode="auto">
          <a:xfrm>
            <a:off x="2514600" y="38862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7" name="Line 12"/>
          <p:cNvSpPr>
            <a:spLocks noChangeShapeType="1"/>
          </p:cNvSpPr>
          <p:nvPr/>
        </p:nvSpPr>
        <p:spPr bwMode="auto">
          <a:xfrm>
            <a:off x="2514600" y="4800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8" name="Line 13"/>
          <p:cNvSpPr>
            <a:spLocks noChangeShapeType="1"/>
          </p:cNvSpPr>
          <p:nvPr/>
        </p:nvSpPr>
        <p:spPr bwMode="auto">
          <a:xfrm>
            <a:off x="2514600" y="38862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9" name="Text Box 14"/>
          <p:cNvSpPr txBox="1">
            <a:spLocks noChangeArrowheads="1"/>
          </p:cNvSpPr>
          <p:nvPr/>
        </p:nvSpPr>
        <p:spPr bwMode="auto">
          <a:xfrm>
            <a:off x="6096000" y="3657600"/>
            <a:ext cx="2209800" cy="57943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30730" name="Text Box 15"/>
          <p:cNvSpPr txBox="1">
            <a:spLocks noChangeArrowheads="1"/>
          </p:cNvSpPr>
          <p:nvPr/>
        </p:nvSpPr>
        <p:spPr bwMode="auto">
          <a:xfrm>
            <a:off x="685800" y="4724400"/>
            <a:ext cx="1447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0731" name="Text Box 16"/>
          <p:cNvSpPr txBox="1">
            <a:spLocks noChangeArrowheads="1"/>
          </p:cNvSpPr>
          <p:nvPr/>
        </p:nvSpPr>
        <p:spPr bwMode="auto">
          <a:xfrm>
            <a:off x="2286000" y="304800"/>
            <a:ext cx="5181600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Push  item  30</a:t>
            </a:r>
          </a:p>
        </p:txBody>
      </p:sp>
      <p:sp>
        <p:nvSpPr>
          <p:cNvPr id="30732" name="Text Box 17"/>
          <p:cNvSpPr txBox="1">
            <a:spLocks noChangeArrowheads="1"/>
          </p:cNvSpPr>
          <p:nvPr/>
        </p:nvSpPr>
        <p:spPr bwMode="auto">
          <a:xfrm>
            <a:off x="304800" y="838200"/>
            <a:ext cx="1143000" cy="45116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</a:t>
            </a:r>
          </a:p>
          <a:p>
            <a:endParaRPr lang="en-US"/>
          </a:p>
          <a:p>
            <a:r>
              <a:rPr lang="en-US"/>
              <a:t>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</a:t>
            </a:r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r>
              <a:rPr lang="en-US"/>
              <a:t>K</a:t>
            </a:r>
          </a:p>
        </p:txBody>
      </p:sp>
      <p:sp>
        <p:nvSpPr>
          <p:cNvPr id="30733" name="Text Box 18"/>
          <p:cNvSpPr txBox="1">
            <a:spLocks noChangeArrowheads="1"/>
          </p:cNvSpPr>
          <p:nvPr/>
        </p:nvSpPr>
        <p:spPr bwMode="auto">
          <a:xfrm>
            <a:off x="8229600" y="381000"/>
            <a:ext cx="609600" cy="54260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L</a:t>
            </a:r>
          </a:p>
          <a:p>
            <a:r>
              <a:rPr lang="en-US"/>
              <a:t>I</a:t>
            </a:r>
          </a:p>
          <a:p>
            <a:r>
              <a:rPr lang="en-US"/>
              <a:t>N</a:t>
            </a:r>
          </a:p>
          <a:p>
            <a:r>
              <a:rPr lang="en-US"/>
              <a:t>K</a:t>
            </a:r>
          </a:p>
          <a:p>
            <a:r>
              <a:rPr lang="en-US"/>
              <a:t>E</a:t>
            </a:r>
          </a:p>
          <a:p>
            <a:r>
              <a:rPr lang="en-US"/>
              <a:t>D</a:t>
            </a:r>
          </a:p>
          <a:p>
            <a:r>
              <a:rPr lang="en-US"/>
              <a:t>L</a:t>
            </a:r>
          </a:p>
          <a:p>
            <a:r>
              <a:rPr lang="en-US"/>
              <a:t>I</a:t>
            </a:r>
          </a:p>
          <a:p>
            <a:r>
              <a:rPr lang="en-US"/>
              <a:t>S</a:t>
            </a:r>
          </a:p>
          <a:p>
            <a:r>
              <a:rPr lang="en-US"/>
              <a:t>T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971800" y="4495800"/>
            <a:ext cx="2971800" cy="9144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4495800" y="4495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200400" y="4724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724400" y="46482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514600" y="38862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514600" y="4800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514600" y="38862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096000" y="2057400"/>
            <a:ext cx="2209800" cy="57943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895600" y="2590800"/>
            <a:ext cx="3124200" cy="1066800"/>
          </a:xfrm>
          <a:prstGeom prst="rect">
            <a:avLst/>
          </a:prstGeom>
          <a:solidFill>
            <a:srgbClr val="FF00FF"/>
          </a:solidFill>
          <a:ln w="7620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6019800" y="31242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6477000" y="3124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6172200" y="38862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495800" y="25908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276600" y="2819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762000" y="4648200"/>
            <a:ext cx="1447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62000" y="2743200"/>
            <a:ext cx="1524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4800600" y="28956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357438" y="2284413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2362200" y="3124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2362200" y="22860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5943600" y="22860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2514600" y="381000"/>
            <a:ext cx="3505200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Push  item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971800" y="4495800"/>
            <a:ext cx="2971800" cy="9144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495800" y="4495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00400" y="4724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724400" y="46482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514600" y="38862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514600" y="4800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514600" y="38862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019800" y="381000"/>
            <a:ext cx="2209800" cy="57943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895600" y="2590800"/>
            <a:ext cx="3124200" cy="1066800"/>
          </a:xfrm>
          <a:prstGeom prst="rect">
            <a:avLst/>
          </a:prstGeom>
          <a:solidFill>
            <a:srgbClr val="FF00FF"/>
          </a:solidFill>
          <a:ln w="7620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019800" y="31242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6477000" y="3124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6172200" y="38862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4495800" y="25908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276600" y="2819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914400" y="4648200"/>
            <a:ext cx="1447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762000" y="2819400"/>
            <a:ext cx="1524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4800600" y="28956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2787" name="Rectangle 22"/>
          <p:cNvSpPr>
            <a:spLocks noChangeArrowheads="1"/>
          </p:cNvSpPr>
          <p:nvPr/>
        </p:nvSpPr>
        <p:spPr bwMode="auto">
          <a:xfrm>
            <a:off x="2895600" y="1066800"/>
            <a:ext cx="3124200" cy="914400"/>
          </a:xfrm>
          <a:prstGeom prst="rect">
            <a:avLst/>
          </a:prstGeom>
          <a:solidFill>
            <a:srgbClr val="FF00FF"/>
          </a:solidFill>
          <a:ln w="762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2788" name="Line 26"/>
          <p:cNvSpPr>
            <a:spLocks noChangeShapeType="1"/>
          </p:cNvSpPr>
          <p:nvPr/>
        </p:nvSpPr>
        <p:spPr bwMode="auto">
          <a:xfrm>
            <a:off x="4414838" y="1068388"/>
            <a:ext cx="0" cy="9144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9" name="Line 27"/>
          <p:cNvSpPr>
            <a:spLocks noChangeShapeType="1"/>
          </p:cNvSpPr>
          <p:nvPr/>
        </p:nvSpPr>
        <p:spPr bwMode="auto">
          <a:xfrm>
            <a:off x="4419600" y="1066800"/>
            <a:ext cx="0" cy="9144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0" name="Line 29"/>
          <p:cNvSpPr>
            <a:spLocks noChangeShapeType="1"/>
          </p:cNvSpPr>
          <p:nvPr/>
        </p:nvSpPr>
        <p:spPr bwMode="auto">
          <a:xfrm>
            <a:off x="4419600" y="990600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1" name="Text Box 30"/>
          <p:cNvSpPr txBox="1">
            <a:spLocks noChangeArrowheads="1"/>
          </p:cNvSpPr>
          <p:nvPr/>
        </p:nvSpPr>
        <p:spPr bwMode="auto">
          <a:xfrm>
            <a:off x="3048000" y="1143000"/>
            <a:ext cx="1143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2792" name="Line 31"/>
          <p:cNvSpPr>
            <a:spLocks noChangeShapeType="1"/>
          </p:cNvSpPr>
          <p:nvPr/>
        </p:nvSpPr>
        <p:spPr bwMode="auto">
          <a:xfrm>
            <a:off x="2513013" y="2284413"/>
            <a:ext cx="381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3" name="Line 32"/>
          <p:cNvSpPr>
            <a:spLocks noChangeShapeType="1"/>
          </p:cNvSpPr>
          <p:nvPr/>
        </p:nvSpPr>
        <p:spPr bwMode="auto">
          <a:xfrm>
            <a:off x="2514600" y="22860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4" name="Line 33"/>
          <p:cNvSpPr>
            <a:spLocks noChangeShapeType="1"/>
          </p:cNvSpPr>
          <p:nvPr/>
        </p:nvSpPr>
        <p:spPr bwMode="auto">
          <a:xfrm>
            <a:off x="2514600" y="30480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5" name="Line 34"/>
          <p:cNvSpPr>
            <a:spLocks noChangeShapeType="1"/>
          </p:cNvSpPr>
          <p:nvPr/>
        </p:nvSpPr>
        <p:spPr bwMode="auto">
          <a:xfrm>
            <a:off x="6019800" y="15240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6" name="Line 36"/>
          <p:cNvSpPr>
            <a:spLocks noChangeShapeType="1"/>
          </p:cNvSpPr>
          <p:nvPr/>
        </p:nvSpPr>
        <p:spPr bwMode="auto">
          <a:xfrm>
            <a:off x="6324600" y="1524000"/>
            <a:ext cx="15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7" name="Line 37"/>
          <p:cNvSpPr>
            <a:spLocks noChangeShapeType="1"/>
          </p:cNvSpPr>
          <p:nvPr/>
        </p:nvSpPr>
        <p:spPr bwMode="auto">
          <a:xfrm>
            <a:off x="6477000" y="15240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8" name="Line 38"/>
          <p:cNvSpPr>
            <a:spLocks noChangeShapeType="1"/>
          </p:cNvSpPr>
          <p:nvPr/>
        </p:nvSpPr>
        <p:spPr bwMode="auto">
          <a:xfrm>
            <a:off x="6324600" y="2286000"/>
            <a:ext cx="15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9" name="Text Box 39"/>
          <p:cNvSpPr txBox="1">
            <a:spLocks noChangeArrowheads="1"/>
          </p:cNvSpPr>
          <p:nvPr/>
        </p:nvSpPr>
        <p:spPr bwMode="auto">
          <a:xfrm>
            <a:off x="4800600" y="1295400"/>
            <a:ext cx="990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32800" name="Text Box 40"/>
          <p:cNvSpPr txBox="1">
            <a:spLocks noChangeArrowheads="1"/>
          </p:cNvSpPr>
          <p:nvPr/>
        </p:nvSpPr>
        <p:spPr bwMode="auto">
          <a:xfrm>
            <a:off x="990600" y="1219200"/>
            <a:ext cx="1143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32801" name="Line 42"/>
          <p:cNvSpPr>
            <a:spLocks noChangeShapeType="1"/>
          </p:cNvSpPr>
          <p:nvPr/>
        </p:nvSpPr>
        <p:spPr bwMode="auto">
          <a:xfrm>
            <a:off x="2514600" y="7620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2" name="Line 43"/>
          <p:cNvSpPr>
            <a:spLocks noChangeShapeType="1"/>
          </p:cNvSpPr>
          <p:nvPr/>
        </p:nvSpPr>
        <p:spPr bwMode="auto">
          <a:xfrm>
            <a:off x="2514600" y="15240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3" name="Line 44"/>
          <p:cNvSpPr>
            <a:spLocks noChangeShapeType="1"/>
          </p:cNvSpPr>
          <p:nvPr/>
        </p:nvSpPr>
        <p:spPr bwMode="auto">
          <a:xfrm>
            <a:off x="2514600" y="762000"/>
            <a:ext cx="3505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4" name="Text Box 45"/>
          <p:cNvSpPr txBox="1">
            <a:spLocks noChangeArrowheads="1"/>
          </p:cNvSpPr>
          <p:nvPr/>
        </p:nvSpPr>
        <p:spPr bwMode="auto">
          <a:xfrm>
            <a:off x="762000" y="152400"/>
            <a:ext cx="5638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               </a:t>
            </a:r>
            <a:r>
              <a:rPr lang="en-US">
                <a:solidFill>
                  <a:srgbClr val="FF3300"/>
                </a:solidFill>
              </a:rPr>
              <a:t>Push item 10 </a:t>
            </a:r>
          </a:p>
        </p:txBody>
      </p:sp>
      <p:sp>
        <p:nvSpPr>
          <p:cNvPr id="32805" name="Text Box 46"/>
          <p:cNvSpPr txBox="1">
            <a:spLocks noChangeArrowheads="1"/>
          </p:cNvSpPr>
          <p:nvPr/>
        </p:nvSpPr>
        <p:spPr bwMode="auto">
          <a:xfrm>
            <a:off x="0" y="609600"/>
            <a:ext cx="762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6" name="Text Box 47"/>
          <p:cNvSpPr txBox="1">
            <a:spLocks noChangeArrowheads="1"/>
          </p:cNvSpPr>
          <p:nvPr/>
        </p:nvSpPr>
        <p:spPr bwMode="auto">
          <a:xfrm>
            <a:off x="304800" y="1219200"/>
            <a:ext cx="381000" cy="17684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971800" y="4495800"/>
            <a:ext cx="2971800" cy="9144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495800" y="4495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200400" y="4724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724400" y="46482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514600" y="38862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514600" y="4800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514600" y="38862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867400" y="1828800"/>
            <a:ext cx="2209800" cy="57943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895600" y="2590800"/>
            <a:ext cx="3124200" cy="1066800"/>
          </a:xfrm>
          <a:prstGeom prst="rect">
            <a:avLst/>
          </a:prstGeom>
          <a:solidFill>
            <a:srgbClr val="FF00FF"/>
          </a:solidFill>
          <a:ln w="7620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6019800" y="31242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6477000" y="3124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6172200" y="38862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495800" y="25908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276600" y="2819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914400" y="4648200"/>
            <a:ext cx="1447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62000" y="2819400"/>
            <a:ext cx="1524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800600" y="28956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3811" name="Text Box 23"/>
          <p:cNvSpPr txBox="1">
            <a:spLocks noChangeArrowheads="1"/>
          </p:cNvSpPr>
          <p:nvPr/>
        </p:nvSpPr>
        <p:spPr bwMode="auto">
          <a:xfrm>
            <a:off x="3048000" y="1143000"/>
            <a:ext cx="1143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2" name="Line 24"/>
          <p:cNvSpPr>
            <a:spLocks noChangeShapeType="1"/>
          </p:cNvSpPr>
          <p:nvPr/>
        </p:nvSpPr>
        <p:spPr bwMode="auto">
          <a:xfrm>
            <a:off x="2513013" y="2284413"/>
            <a:ext cx="381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3" name="Line 25"/>
          <p:cNvSpPr>
            <a:spLocks noChangeShapeType="1"/>
          </p:cNvSpPr>
          <p:nvPr/>
        </p:nvSpPr>
        <p:spPr bwMode="auto">
          <a:xfrm>
            <a:off x="2514600" y="22860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4" name="Line 26"/>
          <p:cNvSpPr>
            <a:spLocks noChangeShapeType="1"/>
          </p:cNvSpPr>
          <p:nvPr/>
        </p:nvSpPr>
        <p:spPr bwMode="auto">
          <a:xfrm>
            <a:off x="2514600" y="30480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5" name="Line 30"/>
          <p:cNvSpPr>
            <a:spLocks noChangeShapeType="1"/>
          </p:cNvSpPr>
          <p:nvPr/>
        </p:nvSpPr>
        <p:spPr bwMode="auto">
          <a:xfrm>
            <a:off x="6324600" y="2286000"/>
            <a:ext cx="15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762000" y="152400"/>
            <a:ext cx="5638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                   POP     10 </a:t>
            </a:r>
          </a:p>
        </p:txBody>
      </p:sp>
      <p:sp>
        <p:nvSpPr>
          <p:cNvPr id="33817" name="Text Box 37"/>
          <p:cNvSpPr txBox="1">
            <a:spLocks noChangeArrowheads="1"/>
          </p:cNvSpPr>
          <p:nvPr/>
        </p:nvSpPr>
        <p:spPr bwMode="auto">
          <a:xfrm>
            <a:off x="0" y="609600"/>
            <a:ext cx="762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8" name="Text Box 38"/>
          <p:cNvSpPr txBox="1">
            <a:spLocks noChangeArrowheads="1"/>
          </p:cNvSpPr>
          <p:nvPr/>
        </p:nvSpPr>
        <p:spPr bwMode="auto">
          <a:xfrm>
            <a:off x="304800" y="1219200"/>
            <a:ext cx="381000" cy="2682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/>
          <p:cNvGraphicFramePr/>
          <p:nvPr/>
        </p:nvGraphicFramePr>
        <p:xfrm>
          <a:off x="1447800" y="762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71800" y="4495800"/>
            <a:ext cx="2971800" cy="9144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4495800" y="4495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200400" y="4724400"/>
            <a:ext cx="838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724400" y="4648200"/>
            <a:ext cx="9144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514600" y="38862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514600" y="4800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514600" y="38862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715000" y="3505200"/>
            <a:ext cx="2209800" cy="57943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34826" name="Line 13"/>
          <p:cNvSpPr>
            <a:spLocks noChangeShapeType="1"/>
          </p:cNvSpPr>
          <p:nvPr/>
        </p:nvSpPr>
        <p:spPr bwMode="auto">
          <a:xfrm flipH="1">
            <a:off x="6172200" y="38862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7" name="Text Box 16"/>
          <p:cNvSpPr txBox="1">
            <a:spLocks noChangeArrowheads="1"/>
          </p:cNvSpPr>
          <p:nvPr/>
        </p:nvSpPr>
        <p:spPr bwMode="auto">
          <a:xfrm>
            <a:off x="914400" y="4648200"/>
            <a:ext cx="1447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34828" name="Text Box 19"/>
          <p:cNvSpPr txBox="1">
            <a:spLocks noChangeArrowheads="1"/>
          </p:cNvSpPr>
          <p:nvPr/>
        </p:nvSpPr>
        <p:spPr bwMode="auto">
          <a:xfrm>
            <a:off x="3048000" y="1143000"/>
            <a:ext cx="1143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9" name="Text Box 24"/>
          <p:cNvSpPr txBox="1">
            <a:spLocks noChangeArrowheads="1"/>
          </p:cNvSpPr>
          <p:nvPr/>
        </p:nvSpPr>
        <p:spPr bwMode="auto">
          <a:xfrm>
            <a:off x="762000" y="152400"/>
            <a:ext cx="5638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                   POP     20 </a:t>
            </a:r>
          </a:p>
        </p:txBody>
      </p:sp>
      <p:sp>
        <p:nvSpPr>
          <p:cNvPr id="34830" name="Text Box 25"/>
          <p:cNvSpPr txBox="1">
            <a:spLocks noChangeArrowheads="1"/>
          </p:cNvSpPr>
          <p:nvPr/>
        </p:nvSpPr>
        <p:spPr bwMode="auto">
          <a:xfrm>
            <a:off x="0" y="609600"/>
            <a:ext cx="762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1" name="Text Box 26"/>
          <p:cNvSpPr txBox="1">
            <a:spLocks noChangeArrowheads="1"/>
          </p:cNvSpPr>
          <p:nvPr/>
        </p:nvSpPr>
        <p:spPr bwMode="auto">
          <a:xfrm>
            <a:off x="304800" y="1219200"/>
            <a:ext cx="381000" cy="8540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4832" name="Text Box 27"/>
          <p:cNvSpPr txBox="1">
            <a:spLocks noChangeArrowheads="1"/>
          </p:cNvSpPr>
          <p:nvPr/>
        </p:nvSpPr>
        <p:spPr bwMode="auto">
          <a:xfrm>
            <a:off x="7620000" y="990600"/>
            <a:ext cx="12192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2"/>
          <p:cNvSpPr txBox="1">
            <a:spLocks noChangeArrowheads="1"/>
          </p:cNvSpPr>
          <p:nvPr/>
        </p:nvSpPr>
        <p:spPr bwMode="auto">
          <a:xfrm>
            <a:off x="3048000" y="1143000"/>
            <a:ext cx="1143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3" name="Text Box 13"/>
          <p:cNvSpPr txBox="1">
            <a:spLocks noChangeArrowheads="1"/>
          </p:cNvSpPr>
          <p:nvPr/>
        </p:nvSpPr>
        <p:spPr bwMode="auto">
          <a:xfrm>
            <a:off x="762000" y="152400"/>
            <a:ext cx="56388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                   POP     30 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0" y="609600"/>
            <a:ext cx="7620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5" name="Text Box 18"/>
          <p:cNvSpPr txBox="1">
            <a:spLocks noChangeArrowheads="1"/>
          </p:cNvSpPr>
          <p:nvPr/>
        </p:nvSpPr>
        <p:spPr bwMode="auto">
          <a:xfrm>
            <a:off x="1600200" y="2743200"/>
            <a:ext cx="5791200" cy="5794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STACK  EMPTY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1905000" y="1916113"/>
            <a:ext cx="5878513" cy="8540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Inserting an Element from the rear and deleting</a:t>
            </a:r>
          </a:p>
          <a:p>
            <a:r>
              <a:rPr lang="en-US"/>
              <a:t>An element from the front is nothing but Q</a:t>
            </a:r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2057400" y="533400"/>
            <a:ext cx="6019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Implementation of   Q using  Linked 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2133600" y="2362200"/>
            <a:ext cx="2133600" cy="990600"/>
          </a:xfrm>
          <a:prstGeom prst="rect">
            <a:avLst/>
          </a:prstGeom>
          <a:solidFill>
            <a:srgbClr val="FF00FF"/>
          </a:solidFill>
          <a:ln w="76200" algn="ctr">
            <a:solidFill>
              <a:srgbClr val="FF66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1" name="Line 7"/>
          <p:cNvSpPr>
            <a:spLocks noChangeShapeType="1"/>
          </p:cNvSpPr>
          <p:nvPr/>
        </p:nvSpPr>
        <p:spPr bwMode="auto">
          <a:xfrm>
            <a:off x="3200400" y="23622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2362200" y="2667000"/>
            <a:ext cx="609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37893" name="Line 11"/>
          <p:cNvSpPr>
            <a:spLocks noChangeShapeType="1"/>
          </p:cNvSpPr>
          <p:nvPr/>
        </p:nvSpPr>
        <p:spPr bwMode="auto">
          <a:xfrm>
            <a:off x="1752600" y="2057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4" name="Line 13"/>
          <p:cNvSpPr>
            <a:spLocks noChangeShapeType="1"/>
          </p:cNvSpPr>
          <p:nvPr/>
        </p:nvSpPr>
        <p:spPr bwMode="auto">
          <a:xfrm>
            <a:off x="17541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5" name="Text Box 14"/>
          <p:cNvSpPr txBox="1">
            <a:spLocks noChangeArrowheads="1"/>
          </p:cNvSpPr>
          <p:nvPr/>
        </p:nvSpPr>
        <p:spPr bwMode="auto">
          <a:xfrm>
            <a:off x="1676400" y="11430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7896" name="Text Box 16"/>
          <p:cNvSpPr txBox="1">
            <a:spLocks noChangeArrowheads="1"/>
          </p:cNvSpPr>
          <p:nvPr/>
        </p:nvSpPr>
        <p:spPr bwMode="auto">
          <a:xfrm>
            <a:off x="1447800" y="4114800"/>
            <a:ext cx="2514600" cy="854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Front=null</a:t>
            </a:r>
          </a:p>
          <a:p>
            <a:r>
              <a:rPr lang="en-US"/>
              <a:t>Front=rear=temp</a:t>
            </a:r>
          </a:p>
        </p:txBody>
      </p:sp>
      <p:sp>
        <p:nvSpPr>
          <p:cNvPr id="37897" name="Text Box 17"/>
          <p:cNvSpPr txBox="1">
            <a:spLocks noChangeArrowheads="1"/>
          </p:cNvSpPr>
          <p:nvPr/>
        </p:nvSpPr>
        <p:spPr bwMode="auto">
          <a:xfrm>
            <a:off x="2895600" y="2667000"/>
            <a:ext cx="182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7898" name="Text Box 19"/>
          <p:cNvSpPr txBox="1">
            <a:spLocks noChangeArrowheads="1"/>
          </p:cNvSpPr>
          <p:nvPr/>
        </p:nvSpPr>
        <p:spPr bwMode="auto">
          <a:xfrm>
            <a:off x="2057400" y="11430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7899" name="Text Box 20"/>
          <p:cNvSpPr txBox="1">
            <a:spLocks noChangeArrowheads="1"/>
          </p:cNvSpPr>
          <p:nvPr/>
        </p:nvSpPr>
        <p:spPr bwMode="auto">
          <a:xfrm>
            <a:off x="2971800" y="609600"/>
            <a:ext cx="3733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Insert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133600" y="2362200"/>
            <a:ext cx="2133600" cy="990600"/>
          </a:xfrm>
          <a:prstGeom prst="rect">
            <a:avLst/>
          </a:prstGeom>
          <a:solidFill>
            <a:srgbClr val="FF00FF"/>
          </a:solidFill>
          <a:ln w="76200" algn="ctr">
            <a:solidFill>
              <a:srgbClr val="FF66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200400" y="23622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362200" y="2667000"/>
            <a:ext cx="609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752600" y="2057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7541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2438400" y="609600"/>
            <a:ext cx="2362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Inserting  20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2895600" y="2667000"/>
            <a:ext cx="182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2590800" y="13716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1524000" y="1447800"/>
            <a:ext cx="10668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Front/Rear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133600" y="2362200"/>
            <a:ext cx="2133600" cy="990600"/>
          </a:xfrm>
          <a:prstGeom prst="rect">
            <a:avLst/>
          </a:prstGeom>
          <a:solidFill>
            <a:srgbClr val="FF00FF"/>
          </a:solidFill>
          <a:ln w="127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3200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362200" y="2667000"/>
            <a:ext cx="609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752600" y="2057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17541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front/rear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438400" y="609600"/>
            <a:ext cx="2362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   </a:t>
            </a:r>
            <a:r>
              <a:rPr lang="en-US"/>
              <a:t>Inserting  30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895600" y="2667000"/>
            <a:ext cx="182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057400" y="13716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953000" y="2362200"/>
            <a:ext cx="19050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5867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9" name="AutoShape 14"/>
          <p:cNvSpPr>
            <a:spLocks noChangeArrowheads="1"/>
          </p:cNvSpPr>
          <p:nvPr/>
        </p:nvSpPr>
        <p:spPr bwMode="auto">
          <a:xfrm>
            <a:off x="3505200" y="1676400"/>
            <a:ext cx="1828800" cy="762000"/>
          </a:xfrm>
          <a:custGeom>
            <a:avLst/>
            <a:gdLst>
              <a:gd name="T0" fmla="*/ 2147483647 w 21600"/>
              <a:gd name="T1" fmla="*/ 0 h 21600"/>
              <a:gd name="T2" fmla="*/ 1638705130 w 21600"/>
              <a:gd name="T3" fmla="*/ 474162654 h 21600"/>
              <a:gd name="T4" fmla="*/ 2147483647 w 21600"/>
              <a:gd name="T5" fmla="*/ 237081327 h 21600"/>
              <a:gd name="T6" fmla="*/ 2147483647 w 21600"/>
              <a:gd name="T7" fmla="*/ 474162654 h 21600"/>
              <a:gd name="T8" fmla="*/ 2147483647 w 21600"/>
              <a:gd name="T9" fmla="*/ 711244052 h 21600"/>
              <a:gd name="T10" fmla="*/ 2147483647 w 21600"/>
              <a:gd name="T11" fmla="*/ 47416265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4267200" y="2819400"/>
            <a:ext cx="152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4572000" y="2819400"/>
            <a:ext cx="76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2" name="Line 18"/>
          <p:cNvSpPr>
            <a:spLocks noChangeShapeType="1"/>
          </p:cNvSpPr>
          <p:nvPr/>
        </p:nvSpPr>
        <p:spPr bwMode="auto">
          <a:xfrm>
            <a:off x="4724400" y="2819400"/>
            <a:ext cx="228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1828800" y="4419600"/>
            <a:ext cx="3124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rear-&gt;link=temp</a:t>
            </a:r>
          </a:p>
        </p:txBody>
      </p:sp>
      <p:sp>
        <p:nvSpPr>
          <p:cNvPr id="39954" name="Text Box 20"/>
          <p:cNvSpPr txBox="1">
            <a:spLocks noChangeArrowheads="1"/>
          </p:cNvSpPr>
          <p:nvPr/>
        </p:nvSpPr>
        <p:spPr bwMode="auto">
          <a:xfrm>
            <a:off x="5638800" y="1066800"/>
            <a:ext cx="1905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9955" name="Text Box 21"/>
          <p:cNvSpPr txBox="1">
            <a:spLocks noChangeArrowheads="1"/>
          </p:cNvSpPr>
          <p:nvPr/>
        </p:nvSpPr>
        <p:spPr bwMode="auto">
          <a:xfrm>
            <a:off x="5105400" y="2667000"/>
            <a:ext cx="685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39956" name="Text Box 22"/>
          <p:cNvSpPr txBox="1">
            <a:spLocks noChangeArrowheads="1"/>
          </p:cNvSpPr>
          <p:nvPr/>
        </p:nvSpPr>
        <p:spPr bwMode="auto">
          <a:xfrm>
            <a:off x="5791200" y="2743200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9957" name="Text Box 23"/>
          <p:cNvSpPr txBox="1">
            <a:spLocks noChangeArrowheads="1"/>
          </p:cNvSpPr>
          <p:nvPr/>
        </p:nvSpPr>
        <p:spPr bwMode="auto">
          <a:xfrm>
            <a:off x="5257800" y="35814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133600" y="2362200"/>
            <a:ext cx="2133600" cy="990600"/>
          </a:xfrm>
          <a:prstGeom prst="rect">
            <a:avLst/>
          </a:prstGeom>
          <a:solidFill>
            <a:srgbClr val="FF00FF"/>
          </a:solidFill>
          <a:ln w="127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3200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362200" y="2667000"/>
            <a:ext cx="609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1752600" y="2057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7541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438400" y="609600"/>
            <a:ext cx="2362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   </a:t>
            </a:r>
            <a:r>
              <a:rPr lang="en-US"/>
              <a:t>Inserting  30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895600" y="2667000"/>
            <a:ext cx="182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057400" y="13716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953000" y="2362200"/>
            <a:ext cx="19050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867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3" name="Text Box 17"/>
          <p:cNvSpPr txBox="1">
            <a:spLocks noChangeArrowheads="1"/>
          </p:cNvSpPr>
          <p:nvPr/>
        </p:nvSpPr>
        <p:spPr bwMode="auto">
          <a:xfrm>
            <a:off x="1828800" y="4419600"/>
            <a:ext cx="3124200" cy="854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rear-&gt;link=temp</a:t>
            </a:r>
          </a:p>
          <a:p>
            <a:r>
              <a:rPr lang="en-US"/>
              <a:t>rear=temp</a:t>
            </a:r>
          </a:p>
        </p:txBody>
      </p:sp>
      <p:sp>
        <p:nvSpPr>
          <p:cNvPr id="40974" name="Text Box 18"/>
          <p:cNvSpPr txBox="1">
            <a:spLocks noChangeArrowheads="1"/>
          </p:cNvSpPr>
          <p:nvPr/>
        </p:nvSpPr>
        <p:spPr bwMode="auto">
          <a:xfrm>
            <a:off x="5562600" y="1524000"/>
            <a:ext cx="1905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975" name="Text Box 19"/>
          <p:cNvSpPr txBox="1">
            <a:spLocks noChangeArrowheads="1"/>
          </p:cNvSpPr>
          <p:nvPr/>
        </p:nvSpPr>
        <p:spPr bwMode="auto">
          <a:xfrm>
            <a:off x="5105400" y="2667000"/>
            <a:ext cx="685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40976" name="Text Box 20"/>
          <p:cNvSpPr txBox="1">
            <a:spLocks noChangeArrowheads="1"/>
          </p:cNvSpPr>
          <p:nvPr/>
        </p:nvSpPr>
        <p:spPr bwMode="auto">
          <a:xfrm>
            <a:off x="5791200" y="2743200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40977" name="Text Box 21"/>
          <p:cNvSpPr txBox="1">
            <a:spLocks noChangeArrowheads="1"/>
          </p:cNvSpPr>
          <p:nvPr/>
        </p:nvSpPr>
        <p:spPr bwMode="auto">
          <a:xfrm>
            <a:off x="5257800" y="35814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40978" name="Line 22"/>
          <p:cNvSpPr>
            <a:spLocks noChangeShapeType="1"/>
          </p:cNvSpPr>
          <p:nvPr/>
        </p:nvSpPr>
        <p:spPr bwMode="auto">
          <a:xfrm>
            <a:off x="4267200" y="2895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9" name="Text Box 23"/>
          <p:cNvSpPr txBox="1">
            <a:spLocks noChangeArrowheads="1"/>
          </p:cNvSpPr>
          <p:nvPr/>
        </p:nvSpPr>
        <p:spPr bwMode="auto">
          <a:xfrm>
            <a:off x="2667000" y="36576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133600" y="2362200"/>
            <a:ext cx="2133600" cy="990600"/>
          </a:xfrm>
          <a:prstGeom prst="rect">
            <a:avLst/>
          </a:prstGeom>
          <a:solidFill>
            <a:srgbClr val="FF00FF"/>
          </a:solidFill>
          <a:ln w="127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3200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362200" y="2667000"/>
            <a:ext cx="609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752600" y="2057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7541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438400" y="609600"/>
            <a:ext cx="2362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   </a:t>
            </a:r>
            <a:r>
              <a:rPr lang="en-US"/>
              <a:t>Inserting  40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895600" y="2667000"/>
            <a:ext cx="182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057400" y="11430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953000" y="2362200"/>
            <a:ext cx="19050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867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828800" y="4419600"/>
            <a:ext cx="3124200" cy="854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rear-&gt;link=temp</a:t>
            </a:r>
          </a:p>
          <a:p>
            <a:r>
              <a:rPr lang="en-US"/>
              <a:t>rear=temp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562600" y="1524000"/>
            <a:ext cx="1905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105400" y="2667000"/>
            <a:ext cx="685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791200" y="2667000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4267200" y="2895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667000" y="36576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7162800" y="2362200"/>
            <a:ext cx="19812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80772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543800" y="27432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7315200" y="26670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8229600" y="27432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42009" name="AutoShape 25"/>
          <p:cNvSpPr>
            <a:spLocks noChangeArrowheads="1"/>
          </p:cNvSpPr>
          <p:nvPr/>
        </p:nvSpPr>
        <p:spPr bwMode="auto">
          <a:xfrm>
            <a:off x="6400800" y="1828800"/>
            <a:ext cx="1066800" cy="457200"/>
          </a:xfrm>
          <a:custGeom>
            <a:avLst/>
            <a:gdLst>
              <a:gd name="T0" fmla="*/ 1300983070 w 21600"/>
              <a:gd name="T1" fmla="*/ 0 h 21600"/>
              <a:gd name="T2" fmla="*/ 325275598 w 21600"/>
              <a:gd name="T3" fmla="*/ 102419155 h 21600"/>
              <a:gd name="T4" fmla="*/ 1300983070 w 21600"/>
              <a:gd name="T5" fmla="*/ 51209578 h 21600"/>
              <a:gd name="T6" fmla="*/ 2147483647 w 21600"/>
              <a:gd name="T7" fmla="*/ 102419155 h 21600"/>
              <a:gd name="T8" fmla="*/ 2147483647 w 21600"/>
              <a:gd name="T9" fmla="*/ 153628669 h 21600"/>
              <a:gd name="T10" fmla="*/ 1626377498 w 21600"/>
              <a:gd name="T11" fmla="*/ 10241915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FF"/>
          </a:solidFill>
          <a:ln w="2857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>
            <a:off x="6934200" y="2895600"/>
            <a:ext cx="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1" name="Line 30"/>
          <p:cNvSpPr>
            <a:spLocks noChangeShapeType="1"/>
          </p:cNvSpPr>
          <p:nvPr/>
        </p:nvSpPr>
        <p:spPr bwMode="auto">
          <a:xfrm>
            <a:off x="6934200" y="2895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133600" y="2362200"/>
            <a:ext cx="2133600" cy="990600"/>
          </a:xfrm>
          <a:prstGeom prst="rect">
            <a:avLst/>
          </a:prstGeom>
          <a:solidFill>
            <a:srgbClr val="FF00FF"/>
          </a:solidFill>
          <a:ln w="127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3200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362200" y="2667000"/>
            <a:ext cx="609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752600" y="2057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7541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438400" y="609600"/>
            <a:ext cx="3429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             </a:t>
            </a:r>
            <a:r>
              <a:rPr lang="en-US"/>
              <a:t>Inserting  40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895600" y="2667000"/>
            <a:ext cx="182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057400" y="13716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953000" y="2362200"/>
            <a:ext cx="19050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5867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828800" y="4419600"/>
            <a:ext cx="3124200" cy="854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rear-&gt;link=temp</a:t>
            </a:r>
          </a:p>
          <a:p>
            <a:r>
              <a:rPr lang="en-US"/>
              <a:t>rear=temp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239000" y="1524000"/>
            <a:ext cx="1905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105400" y="2667000"/>
            <a:ext cx="685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791200" y="2667000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4267200" y="2895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667000" y="36576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7162800" y="2362200"/>
            <a:ext cx="19812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80772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7543800" y="27432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315200" y="26670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8229600" y="27432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>
            <a:off x="6934200" y="2895600"/>
            <a:ext cx="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4" name="Line 28"/>
          <p:cNvSpPr>
            <a:spLocks noChangeShapeType="1"/>
          </p:cNvSpPr>
          <p:nvPr/>
        </p:nvSpPr>
        <p:spPr bwMode="auto">
          <a:xfrm>
            <a:off x="68580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5" name="Text Box 29"/>
          <p:cNvSpPr txBox="1">
            <a:spLocks noChangeArrowheads="1"/>
          </p:cNvSpPr>
          <p:nvPr/>
        </p:nvSpPr>
        <p:spPr bwMode="auto">
          <a:xfrm>
            <a:off x="7391400" y="3581400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133600" y="2362200"/>
            <a:ext cx="2133600" cy="990600"/>
          </a:xfrm>
          <a:prstGeom prst="rect">
            <a:avLst/>
          </a:prstGeom>
          <a:solidFill>
            <a:srgbClr val="FF00FF"/>
          </a:solidFill>
          <a:ln w="127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3200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362200" y="2667000"/>
            <a:ext cx="609600" cy="396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1752600" y="2057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7541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438400" y="838200"/>
            <a:ext cx="3429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             </a:t>
            </a:r>
            <a:r>
              <a:rPr lang="en-US"/>
              <a:t>Deleting 20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895600" y="2667000"/>
            <a:ext cx="182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057400" y="13716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953000" y="2362200"/>
            <a:ext cx="19050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867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828800" y="4419600"/>
            <a:ext cx="3124200" cy="1768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temp=front</a:t>
            </a:r>
          </a:p>
          <a:p>
            <a:r>
              <a:rPr lang="en-US"/>
              <a:t>front=front-&gt;link</a:t>
            </a:r>
          </a:p>
          <a:p>
            <a:r>
              <a:rPr lang="en-US"/>
              <a:t>free(temp)</a:t>
            </a:r>
          </a:p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7239000" y="1524000"/>
            <a:ext cx="1905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105400" y="2667000"/>
            <a:ext cx="685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791200" y="2667000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4267200" y="2895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667000" y="36576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7162800" y="2362200"/>
            <a:ext cx="19812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80772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543800" y="27432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7315200" y="26670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8229600" y="27432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6934200" y="2895600"/>
            <a:ext cx="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68580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391400" y="3581400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2743200" y="17526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4495800" y="1752600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H="1">
            <a:off x="4419600" y="2286000"/>
            <a:ext cx="3048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4343400" y="2209800"/>
            <a:ext cx="45720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>
            <a:off x="2514600" y="2057400"/>
            <a:ext cx="12954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2362200" y="2057400"/>
            <a:ext cx="175260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762000" y="152400"/>
            <a:ext cx="33528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Delete Operation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534400" cy="707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000" b="0"/>
              <a:t>                </a:t>
            </a:r>
            <a:r>
              <a:rPr lang="en-US" sz="4000" b="0">
                <a:solidFill>
                  <a:srgbClr val="FF3300"/>
                </a:solidFill>
              </a:rPr>
              <a:t>Linked List</a:t>
            </a:r>
          </a:p>
          <a:p>
            <a:pPr algn="l"/>
            <a:endParaRPr lang="en-US" sz="4000" b="0">
              <a:solidFill>
                <a:srgbClr val="FF3300"/>
              </a:solidFill>
            </a:endParaRPr>
          </a:p>
          <a:p>
            <a:pPr algn="l"/>
            <a:r>
              <a:rPr lang="en-US" sz="2400" b="0">
                <a:solidFill>
                  <a:srgbClr val="FF0066"/>
                </a:solidFill>
              </a:rPr>
              <a:t>What are  the problems  with Arrays</a:t>
            </a:r>
          </a:p>
          <a:p>
            <a:pPr algn="l">
              <a:buFontTx/>
              <a:buChar char="-"/>
            </a:pPr>
            <a:r>
              <a:rPr lang="en-US" sz="2400" b="0">
                <a:solidFill>
                  <a:srgbClr val="FF0066"/>
                </a:solidFill>
              </a:rPr>
              <a:t> Size is fixed</a:t>
            </a:r>
          </a:p>
          <a:p>
            <a:pPr algn="l">
              <a:buFontTx/>
              <a:buChar char="-"/>
            </a:pPr>
            <a:r>
              <a:rPr lang="en-US" sz="2400" b="0">
                <a:solidFill>
                  <a:srgbClr val="FF0066"/>
                </a:solidFill>
              </a:rPr>
              <a:t>Array Items are stored contiguously</a:t>
            </a:r>
          </a:p>
          <a:p>
            <a:pPr algn="l">
              <a:buFontTx/>
              <a:buChar char="-"/>
            </a:pPr>
            <a:r>
              <a:rPr lang="en-US" sz="2400" b="0">
                <a:solidFill>
                  <a:srgbClr val="FF0066"/>
                </a:solidFill>
              </a:rPr>
              <a:t>Insertions and deletion at particular   position is complex</a:t>
            </a:r>
          </a:p>
          <a:p>
            <a:pPr algn="l"/>
            <a:r>
              <a:rPr lang="en-US" sz="2400">
                <a:solidFill>
                  <a:srgbClr val="FF0066"/>
                </a:solidFill>
              </a:rPr>
              <a:t>Why Linked list  ?</a:t>
            </a:r>
          </a:p>
          <a:p>
            <a:pPr algn="l"/>
            <a:r>
              <a:rPr lang="en-US" sz="1800">
                <a:solidFill>
                  <a:srgbClr val="FF0066"/>
                </a:solidFill>
              </a:rPr>
              <a:t>  </a:t>
            </a:r>
            <a:r>
              <a:rPr lang="en-US">
                <a:solidFill>
                  <a:srgbClr val="FF0066"/>
                </a:solidFill>
              </a:rPr>
              <a:t>-Size is not fixed</a:t>
            </a:r>
          </a:p>
          <a:p>
            <a:pPr algn="l"/>
            <a:r>
              <a:rPr lang="en-US">
                <a:solidFill>
                  <a:srgbClr val="FF0066"/>
                </a:solidFill>
              </a:rPr>
              <a:t>  -Data can be stored at any place</a:t>
            </a:r>
          </a:p>
          <a:p>
            <a:pPr algn="l"/>
            <a:r>
              <a:rPr lang="en-US">
                <a:solidFill>
                  <a:srgbClr val="FF0066"/>
                </a:solidFill>
              </a:rPr>
              <a:t>  -Insertions and deletions are simple and faster</a:t>
            </a:r>
          </a:p>
          <a:p>
            <a:pPr algn="l"/>
            <a:endParaRPr lang="en-US" sz="3200">
              <a:solidFill>
                <a:srgbClr val="FF0066"/>
              </a:solidFill>
            </a:endParaRPr>
          </a:p>
          <a:p>
            <a:pPr algn="l">
              <a:buFontTx/>
              <a:buChar char="-"/>
            </a:pPr>
            <a:endParaRPr lang="en-US" sz="2400" b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7"/>
          <p:cNvSpPr txBox="1">
            <a:spLocks noChangeArrowheads="1"/>
          </p:cNvSpPr>
          <p:nvPr/>
        </p:nvSpPr>
        <p:spPr bwMode="auto">
          <a:xfrm>
            <a:off x="3962400" y="12192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45059" name="Text Box 8"/>
          <p:cNvSpPr txBox="1">
            <a:spLocks noChangeArrowheads="1"/>
          </p:cNvSpPr>
          <p:nvPr/>
        </p:nvSpPr>
        <p:spPr bwMode="auto">
          <a:xfrm>
            <a:off x="2438400" y="609600"/>
            <a:ext cx="3429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             </a:t>
            </a:r>
            <a:r>
              <a:rPr lang="en-US"/>
              <a:t>Deleting 30</a:t>
            </a:r>
          </a:p>
        </p:txBody>
      </p:sp>
      <p:sp>
        <p:nvSpPr>
          <p:cNvPr id="45060" name="Text Box 10"/>
          <p:cNvSpPr txBox="1">
            <a:spLocks noChangeArrowheads="1"/>
          </p:cNvSpPr>
          <p:nvPr/>
        </p:nvSpPr>
        <p:spPr bwMode="auto">
          <a:xfrm flipH="1">
            <a:off x="2895600" y="11430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4953000" y="2362200"/>
            <a:ext cx="19050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2" name="Line 12"/>
          <p:cNvSpPr>
            <a:spLocks noChangeShapeType="1"/>
          </p:cNvSpPr>
          <p:nvPr/>
        </p:nvSpPr>
        <p:spPr bwMode="auto">
          <a:xfrm>
            <a:off x="58674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7239000" y="1524000"/>
            <a:ext cx="1905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5064" name="Text Box 15"/>
          <p:cNvSpPr txBox="1">
            <a:spLocks noChangeArrowheads="1"/>
          </p:cNvSpPr>
          <p:nvPr/>
        </p:nvSpPr>
        <p:spPr bwMode="auto">
          <a:xfrm>
            <a:off x="5105400" y="2667000"/>
            <a:ext cx="685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45065" name="Text Box 16"/>
          <p:cNvSpPr txBox="1">
            <a:spLocks noChangeArrowheads="1"/>
          </p:cNvSpPr>
          <p:nvPr/>
        </p:nvSpPr>
        <p:spPr bwMode="auto">
          <a:xfrm>
            <a:off x="5791200" y="2667000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45066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45067" name="Rectangle 20"/>
          <p:cNvSpPr>
            <a:spLocks noChangeArrowheads="1"/>
          </p:cNvSpPr>
          <p:nvPr/>
        </p:nvSpPr>
        <p:spPr bwMode="auto">
          <a:xfrm>
            <a:off x="7162800" y="2362200"/>
            <a:ext cx="19812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8" name="Line 21"/>
          <p:cNvSpPr>
            <a:spLocks noChangeShapeType="1"/>
          </p:cNvSpPr>
          <p:nvPr/>
        </p:nvSpPr>
        <p:spPr bwMode="auto">
          <a:xfrm>
            <a:off x="8077200" y="2362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9" name="Text Box 22"/>
          <p:cNvSpPr txBox="1">
            <a:spLocks noChangeArrowheads="1"/>
          </p:cNvSpPr>
          <p:nvPr/>
        </p:nvSpPr>
        <p:spPr bwMode="auto">
          <a:xfrm>
            <a:off x="7543800" y="27432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5070" name="Text Box 23"/>
          <p:cNvSpPr txBox="1">
            <a:spLocks noChangeArrowheads="1"/>
          </p:cNvSpPr>
          <p:nvPr/>
        </p:nvSpPr>
        <p:spPr bwMode="auto">
          <a:xfrm>
            <a:off x="7315200" y="26670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45071" name="Text Box 24"/>
          <p:cNvSpPr txBox="1">
            <a:spLocks noChangeArrowheads="1"/>
          </p:cNvSpPr>
          <p:nvPr/>
        </p:nvSpPr>
        <p:spPr bwMode="auto">
          <a:xfrm>
            <a:off x="8229600" y="27432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45072" name="Line 25"/>
          <p:cNvSpPr>
            <a:spLocks noChangeShapeType="1"/>
          </p:cNvSpPr>
          <p:nvPr/>
        </p:nvSpPr>
        <p:spPr bwMode="auto">
          <a:xfrm>
            <a:off x="6934200" y="2895600"/>
            <a:ext cx="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3" name="Line 26"/>
          <p:cNvSpPr>
            <a:spLocks noChangeShapeType="1"/>
          </p:cNvSpPr>
          <p:nvPr/>
        </p:nvSpPr>
        <p:spPr bwMode="auto">
          <a:xfrm>
            <a:off x="6858000" y="2819400"/>
            <a:ext cx="304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4" name="Text Box 27"/>
          <p:cNvSpPr txBox="1">
            <a:spLocks noChangeArrowheads="1"/>
          </p:cNvSpPr>
          <p:nvPr/>
        </p:nvSpPr>
        <p:spPr bwMode="auto">
          <a:xfrm>
            <a:off x="7391400" y="3581400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45075" name="Line 34"/>
          <p:cNvSpPr>
            <a:spLocks noChangeShapeType="1"/>
          </p:cNvSpPr>
          <p:nvPr/>
        </p:nvSpPr>
        <p:spPr bwMode="auto">
          <a:xfrm>
            <a:off x="4191000" y="16764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6" name="Line 35"/>
          <p:cNvSpPr>
            <a:spLocks noChangeShapeType="1"/>
          </p:cNvSpPr>
          <p:nvPr/>
        </p:nvSpPr>
        <p:spPr bwMode="auto">
          <a:xfrm>
            <a:off x="4186238" y="27416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7" name="Line 36"/>
          <p:cNvSpPr>
            <a:spLocks noChangeShapeType="1"/>
          </p:cNvSpPr>
          <p:nvPr/>
        </p:nvSpPr>
        <p:spPr bwMode="auto">
          <a:xfrm flipV="1">
            <a:off x="5410200" y="1828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8" name="Line 37"/>
          <p:cNvSpPr>
            <a:spLocks noChangeShapeType="1"/>
          </p:cNvSpPr>
          <p:nvPr/>
        </p:nvSpPr>
        <p:spPr bwMode="auto">
          <a:xfrm>
            <a:off x="7315200" y="18288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9" name="Line 38"/>
          <p:cNvSpPr>
            <a:spLocks noChangeShapeType="1"/>
          </p:cNvSpPr>
          <p:nvPr/>
        </p:nvSpPr>
        <p:spPr bwMode="auto">
          <a:xfrm flipH="1">
            <a:off x="5257800" y="2057400"/>
            <a:ext cx="12954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80" name="Line 39"/>
          <p:cNvSpPr>
            <a:spLocks noChangeShapeType="1"/>
          </p:cNvSpPr>
          <p:nvPr/>
        </p:nvSpPr>
        <p:spPr bwMode="auto">
          <a:xfrm>
            <a:off x="5334000" y="2133600"/>
            <a:ext cx="12954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81" name="Line 40"/>
          <p:cNvSpPr>
            <a:spLocks noChangeShapeType="1"/>
          </p:cNvSpPr>
          <p:nvPr/>
        </p:nvSpPr>
        <p:spPr bwMode="auto">
          <a:xfrm flipH="1">
            <a:off x="6934200" y="2514600"/>
            <a:ext cx="76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82" name="Line 41"/>
          <p:cNvSpPr>
            <a:spLocks noChangeShapeType="1"/>
          </p:cNvSpPr>
          <p:nvPr/>
        </p:nvSpPr>
        <p:spPr bwMode="auto">
          <a:xfrm>
            <a:off x="6934200" y="2667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962400" y="182880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438400" y="609600"/>
            <a:ext cx="3429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          Deleting 40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 flipH="1">
            <a:off x="2895600" y="11430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4953000" y="1828800"/>
            <a:ext cx="1905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6086" name="Rectangle 11"/>
          <p:cNvSpPr>
            <a:spLocks noChangeArrowheads="1"/>
          </p:cNvSpPr>
          <p:nvPr/>
        </p:nvSpPr>
        <p:spPr bwMode="auto">
          <a:xfrm>
            <a:off x="4495800" y="2590800"/>
            <a:ext cx="1981200" cy="990600"/>
          </a:xfrm>
          <a:prstGeom prst="rect">
            <a:avLst/>
          </a:prstGeom>
          <a:solidFill>
            <a:srgbClr val="FF00FF"/>
          </a:solidFill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87" name="Line 12"/>
          <p:cNvSpPr>
            <a:spLocks noChangeShapeType="1"/>
          </p:cNvSpPr>
          <p:nvPr/>
        </p:nvSpPr>
        <p:spPr bwMode="auto">
          <a:xfrm>
            <a:off x="5486400" y="2514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8" name="Text Box 13"/>
          <p:cNvSpPr txBox="1">
            <a:spLocks noChangeArrowheads="1"/>
          </p:cNvSpPr>
          <p:nvPr/>
        </p:nvSpPr>
        <p:spPr bwMode="auto">
          <a:xfrm>
            <a:off x="7543800" y="27432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6089" name="Text Box 14"/>
          <p:cNvSpPr txBox="1">
            <a:spLocks noChangeArrowheads="1"/>
          </p:cNvSpPr>
          <p:nvPr/>
        </p:nvSpPr>
        <p:spPr bwMode="auto">
          <a:xfrm>
            <a:off x="4876800" y="29718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46090" name="Text Box 15"/>
          <p:cNvSpPr txBox="1">
            <a:spLocks noChangeArrowheads="1"/>
          </p:cNvSpPr>
          <p:nvPr/>
        </p:nvSpPr>
        <p:spPr bwMode="auto">
          <a:xfrm>
            <a:off x="5715000" y="28956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46091" name="Line 16"/>
          <p:cNvSpPr>
            <a:spLocks noChangeShapeType="1"/>
          </p:cNvSpPr>
          <p:nvPr/>
        </p:nvSpPr>
        <p:spPr bwMode="auto">
          <a:xfrm>
            <a:off x="6934200" y="2895600"/>
            <a:ext cx="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2" name="Line 17"/>
          <p:cNvSpPr>
            <a:spLocks noChangeShapeType="1"/>
          </p:cNvSpPr>
          <p:nvPr/>
        </p:nvSpPr>
        <p:spPr bwMode="auto">
          <a:xfrm>
            <a:off x="4191000" y="3048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3" name="Text Box 18"/>
          <p:cNvSpPr txBox="1">
            <a:spLocks noChangeArrowheads="1"/>
          </p:cNvSpPr>
          <p:nvPr/>
        </p:nvSpPr>
        <p:spPr bwMode="auto">
          <a:xfrm>
            <a:off x="5029200" y="3810000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3000</a:t>
            </a:r>
          </a:p>
        </p:txBody>
      </p:sp>
      <p:sp>
        <p:nvSpPr>
          <p:cNvPr id="46094" name="Line 27"/>
          <p:cNvSpPr>
            <a:spLocks noChangeShapeType="1"/>
          </p:cNvSpPr>
          <p:nvPr/>
        </p:nvSpPr>
        <p:spPr bwMode="auto">
          <a:xfrm>
            <a:off x="4191000" y="19812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4038600" y="1295400"/>
            <a:ext cx="2286000" cy="3352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>
            <a:off x="4419600" y="1524000"/>
            <a:ext cx="1981200" cy="312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752600" y="990600"/>
            <a:ext cx="4724400" cy="823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/>
              <a:t>Q Empty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620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590800" y="3200400"/>
            <a:ext cx="762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1000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8288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2000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4000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981200" y="609600"/>
            <a:ext cx="4800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Searching  an  Item   in    a   Singly Linked List</a:t>
            </a:r>
          </a:p>
        </p:txBody>
      </p:sp>
      <p:sp>
        <p:nvSpPr>
          <p:cNvPr id="48149" name="AutoShape 21"/>
          <p:cNvSpPr>
            <a:spLocks noChangeArrowheads="1"/>
          </p:cNvSpPr>
          <p:nvPr/>
        </p:nvSpPr>
        <p:spPr bwMode="auto">
          <a:xfrm>
            <a:off x="228600" y="2438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304800" y="1981200"/>
            <a:ext cx="1371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48151" name="Text Box 24"/>
          <p:cNvSpPr txBox="1">
            <a:spLocks noChangeArrowheads="1"/>
          </p:cNvSpPr>
          <p:nvPr/>
        </p:nvSpPr>
        <p:spPr bwMode="auto">
          <a:xfrm>
            <a:off x="990600" y="4114800"/>
            <a:ext cx="6934200" cy="3140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Cur=first</a:t>
            </a:r>
          </a:p>
          <a:p>
            <a:r>
              <a:rPr lang="en-US">
                <a:solidFill>
                  <a:srgbClr val="FF3300"/>
                </a:solidFill>
              </a:rPr>
              <a:t>Pos=1;</a:t>
            </a:r>
          </a:p>
          <a:p>
            <a:r>
              <a:rPr lang="en-US">
                <a:solidFill>
                  <a:srgbClr val="FF3300"/>
                </a:solidFill>
              </a:rPr>
              <a:t>while(cur!=NULL &amp;&amp; item!=cur-&gt;info)</a:t>
            </a:r>
          </a:p>
          <a:p>
            <a:pPr algn="l"/>
            <a:r>
              <a:rPr lang="en-US">
                <a:solidFill>
                  <a:srgbClr val="FF3300"/>
                </a:solidFill>
              </a:rPr>
              <a:t>                cur=cur-&gt;link;</a:t>
            </a:r>
          </a:p>
          <a:p>
            <a:pPr algn="l"/>
            <a:r>
              <a:rPr lang="en-US">
                <a:solidFill>
                  <a:srgbClr val="FF3300"/>
                </a:solidFill>
              </a:rPr>
              <a:t>                pos++;</a:t>
            </a:r>
          </a:p>
          <a:p>
            <a:pPr algn="l"/>
            <a:endParaRPr lang="en-US">
              <a:solidFill>
                <a:srgbClr val="FF33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4724400" y="1752600"/>
            <a:ext cx="2667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key=20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1066800" y="25146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cur</a:t>
            </a:r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2438400" y="1752600"/>
            <a:ext cx="2438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Cur-&gt;info=10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620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590800" y="3200400"/>
            <a:ext cx="762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1000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18288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2000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4000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057400" y="228600"/>
            <a:ext cx="4800600" cy="1370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Searching  an  Item   in    a   Singly Linked List</a:t>
            </a:r>
          </a:p>
          <a:p>
            <a:r>
              <a:rPr lang="en-US" sz="2400"/>
              <a:t>key =30 </a:t>
            </a:r>
          </a:p>
        </p:txBody>
      </p:sp>
      <p:sp>
        <p:nvSpPr>
          <p:cNvPr id="49173" name="AutoShape 21"/>
          <p:cNvSpPr>
            <a:spLocks noChangeArrowheads="1"/>
          </p:cNvSpPr>
          <p:nvPr/>
        </p:nvSpPr>
        <p:spPr bwMode="auto">
          <a:xfrm>
            <a:off x="228600" y="2438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04800" y="19812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990600" y="4114800"/>
            <a:ext cx="6934200" cy="3140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Cur=first</a:t>
            </a:r>
          </a:p>
          <a:p>
            <a:r>
              <a:rPr lang="en-US">
                <a:solidFill>
                  <a:srgbClr val="FF3300"/>
                </a:solidFill>
              </a:rPr>
              <a:t>Pos=1;</a:t>
            </a:r>
          </a:p>
          <a:p>
            <a:r>
              <a:rPr lang="en-US">
                <a:solidFill>
                  <a:srgbClr val="FF3300"/>
                </a:solidFill>
              </a:rPr>
              <a:t>while(cur!=NULL &amp;&amp; item!=cur-&gt;info)</a:t>
            </a:r>
          </a:p>
          <a:p>
            <a:pPr algn="l"/>
            <a:r>
              <a:rPr lang="en-US">
                <a:solidFill>
                  <a:srgbClr val="FF3300"/>
                </a:solidFill>
              </a:rPr>
              <a:t>                cur=cur-&gt;link;</a:t>
            </a:r>
          </a:p>
          <a:p>
            <a:pPr algn="l"/>
            <a:r>
              <a:rPr lang="en-US">
                <a:solidFill>
                  <a:srgbClr val="FF3300"/>
                </a:solidFill>
              </a:rPr>
              <a:t>                pos++;</a:t>
            </a:r>
          </a:p>
          <a:p>
            <a:pPr algn="l"/>
            <a:endParaRPr lang="en-US">
              <a:solidFill>
                <a:srgbClr val="FF33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3886200" y="22860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Cur 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362200" y="1676400"/>
            <a:ext cx="2438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Cur-&gt;info  = 15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5029200" y="16764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Key=30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620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590800" y="3200400"/>
            <a:ext cx="762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1000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18288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2000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NULL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4000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981200" y="609600"/>
            <a:ext cx="4800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Searching  an  Item   in    a   Singly Linked List</a:t>
            </a: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228600" y="2438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04800" y="19812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990600" y="4114800"/>
            <a:ext cx="6934200" cy="3140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Cur=first</a:t>
            </a:r>
          </a:p>
          <a:p>
            <a:r>
              <a:rPr lang="en-US">
                <a:solidFill>
                  <a:srgbClr val="FF3300"/>
                </a:solidFill>
              </a:rPr>
              <a:t>Pos=1;</a:t>
            </a:r>
          </a:p>
          <a:p>
            <a:r>
              <a:rPr lang="en-US">
                <a:solidFill>
                  <a:srgbClr val="FF3300"/>
                </a:solidFill>
              </a:rPr>
              <a:t>while(cur!=NULL &amp;&amp; item!=cur-&gt;info)</a:t>
            </a:r>
          </a:p>
          <a:p>
            <a:pPr algn="l"/>
            <a:r>
              <a:rPr lang="en-US">
                <a:solidFill>
                  <a:srgbClr val="FF3300"/>
                </a:solidFill>
              </a:rPr>
              <a:t>                cur=cur-&gt;link;</a:t>
            </a:r>
          </a:p>
          <a:p>
            <a:pPr algn="l"/>
            <a:r>
              <a:rPr lang="en-US">
                <a:solidFill>
                  <a:srgbClr val="FF3300"/>
                </a:solidFill>
              </a:rPr>
              <a:t>                pos++;</a:t>
            </a:r>
          </a:p>
          <a:p>
            <a:pPr algn="l"/>
            <a:endParaRPr lang="en-US">
              <a:solidFill>
                <a:srgbClr val="FF33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6248400" y="22098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Cur</a:t>
            </a:r>
            <a:r>
              <a:rPr 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1905000" y="1676400"/>
            <a:ext cx="5638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Now Item = 20  , key  found  at  position =3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696200" cy="77866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 Function to search an Item in the list</a:t>
            </a:r>
          </a:p>
          <a:p>
            <a:pPr algn="l"/>
            <a:r>
              <a:rPr lang="en-US"/>
              <a:t>  NODE search(NODE first, int key)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NODE cur;</a:t>
            </a:r>
          </a:p>
          <a:p>
            <a:pPr algn="l"/>
            <a:r>
              <a:rPr lang="en-US"/>
              <a:t>  int pos;</a:t>
            </a:r>
          </a:p>
          <a:p>
            <a:pPr algn="l"/>
            <a:r>
              <a:rPr lang="en-US"/>
              <a:t>  if(first==NULL)</a:t>
            </a:r>
          </a:p>
          <a:p>
            <a:pPr algn="l"/>
            <a:r>
              <a:rPr lang="en-US"/>
              <a:t>{    printf(“ List Empty Search Not Possible…..\n”);</a:t>
            </a:r>
          </a:p>
          <a:p>
            <a:pPr algn="l"/>
            <a:r>
              <a:rPr lang="en-US"/>
              <a:t>     return;</a:t>
            </a:r>
          </a:p>
          <a:p>
            <a:pPr algn="l"/>
            <a:r>
              <a:rPr lang="en-US"/>
              <a:t>}</a:t>
            </a:r>
          </a:p>
          <a:p>
            <a:pPr algn="l"/>
            <a:r>
              <a:rPr lang="en-US"/>
              <a:t>Cur=first;</a:t>
            </a:r>
          </a:p>
          <a:p>
            <a:pPr algn="l"/>
            <a:r>
              <a:rPr lang="en-US"/>
              <a:t>pos=1;</a:t>
            </a:r>
          </a:p>
          <a:p>
            <a:pPr algn="l"/>
            <a:r>
              <a:rPr lang="en-US"/>
              <a:t>while( cur != NULL &amp;&amp;  key!=cur-&gt;info)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cur=cur-&gt;link;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6858000" cy="3632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If(cur==NULL)</a:t>
            </a:r>
          </a:p>
          <a:p>
            <a:pPr algn="l"/>
            <a:r>
              <a:rPr lang="en-US"/>
              <a:t>printf(“ Item not found…\n”);</a:t>
            </a:r>
          </a:p>
          <a:p>
            <a:pPr algn="l"/>
            <a:r>
              <a:rPr lang="en-US"/>
              <a:t>else</a:t>
            </a:r>
          </a:p>
          <a:p>
            <a:pPr algn="l"/>
            <a:r>
              <a:rPr lang="en-US"/>
              <a:t>printf(“ Item found at position .. %d”,pos);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143000" y="457200"/>
            <a:ext cx="7010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       </a:t>
            </a:r>
            <a:r>
              <a:rPr lang="en-US"/>
              <a:t>Inserting an Element at any Position 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524000" y="2667000"/>
            <a:ext cx="2057400" cy="838200"/>
          </a:xfrm>
          <a:prstGeom prst="rect">
            <a:avLst/>
          </a:prstGeom>
          <a:solidFill>
            <a:srgbClr val="FF00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5029200" y="2667000"/>
            <a:ext cx="2057400" cy="838200"/>
          </a:xfrm>
          <a:prstGeom prst="rect">
            <a:avLst/>
          </a:prstGeom>
          <a:solidFill>
            <a:srgbClr val="FF00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3253" name="Line 8"/>
          <p:cNvSpPr>
            <a:spLocks noChangeShapeType="1"/>
          </p:cNvSpPr>
          <p:nvPr/>
        </p:nvSpPr>
        <p:spPr bwMode="auto">
          <a:xfrm>
            <a:off x="2514600" y="2667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4" name="Line 9"/>
          <p:cNvSpPr>
            <a:spLocks noChangeShapeType="1"/>
          </p:cNvSpPr>
          <p:nvPr/>
        </p:nvSpPr>
        <p:spPr bwMode="auto">
          <a:xfrm>
            <a:off x="6096000" y="2667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1676400" y="29718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5257800" y="2895600"/>
            <a:ext cx="685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53257" name="Text Box 12"/>
          <p:cNvSpPr txBox="1">
            <a:spLocks noChangeArrowheads="1"/>
          </p:cNvSpPr>
          <p:nvPr/>
        </p:nvSpPr>
        <p:spPr bwMode="auto">
          <a:xfrm>
            <a:off x="5181600" y="38100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53258" name="Text Box 13"/>
          <p:cNvSpPr txBox="1">
            <a:spLocks noChangeArrowheads="1"/>
          </p:cNvSpPr>
          <p:nvPr/>
        </p:nvSpPr>
        <p:spPr bwMode="auto">
          <a:xfrm>
            <a:off x="2743200" y="28956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53259" name="Line 14"/>
          <p:cNvSpPr>
            <a:spLocks noChangeShapeType="1"/>
          </p:cNvSpPr>
          <p:nvPr/>
        </p:nvSpPr>
        <p:spPr bwMode="auto">
          <a:xfrm>
            <a:off x="3581400" y="3048000"/>
            <a:ext cx="144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0" name="Text Box 15"/>
          <p:cNvSpPr txBox="1">
            <a:spLocks noChangeArrowheads="1"/>
          </p:cNvSpPr>
          <p:nvPr/>
        </p:nvSpPr>
        <p:spPr bwMode="auto">
          <a:xfrm>
            <a:off x="5867400" y="2819400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457200" y="2667000"/>
            <a:ext cx="3962400" cy="1066800"/>
          </a:xfrm>
          <a:prstGeom prst="rect">
            <a:avLst/>
          </a:prstGeom>
          <a:solidFill>
            <a:srgbClr val="FF00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4953000" y="2667000"/>
            <a:ext cx="3886200" cy="1066800"/>
          </a:xfrm>
          <a:prstGeom prst="rect">
            <a:avLst/>
          </a:prstGeom>
          <a:solidFill>
            <a:srgbClr val="FF00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76" name="Line 11"/>
          <p:cNvSpPr>
            <a:spLocks noChangeShapeType="1"/>
          </p:cNvSpPr>
          <p:nvPr/>
        </p:nvSpPr>
        <p:spPr bwMode="auto">
          <a:xfrm>
            <a:off x="4419600" y="3276600"/>
            <a:ext cx="5334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77" name="Line 12"/>
          <p:cNvSpPr>
            <a:spLocks noChangeShapeType="1"/>
          </p:cNvSpPr>
          <p:nvPr/>
        </p:nvSpPr>
        <p:spPr bwMode="auto">
          <a:xfrm>
            <a:off x="1371600" y="2667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78" name="Line 13"/>
          <p:cNvSpPr>
            <a:spLocks noChangeShapeType="1"/>
          </p:cNvSpPr>
          <p:nvPr/>
        </p:nvSpPr>
        <p:spPr bwMode="auto">
          <a:xfrm>
            <a:off x="2286000" y="2667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79" name="Line 14"/>
          <p:cNvSpPr>
            <a:spLocks noChangeShapeType="1"/>
          </p:cNvSpPr>
          <p:nvPr/>
        </p:nvSpPr>
        <p:spPr bwMode="auto">
          <a:xfrm>
            <a:off x="3276600" y="2667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80" name="Text Box 15"/>
          <p:cNvSpPr txBox="1">
            <a:spLocks noChangeArrowheads="1"/>
          </p:cNvSpPr>
          <p:nvPr/>
        </p:nvSpPr>
        <p:spPr bwMode="auto">
          <a:xfrm>
            <a:off x="381000" y="3048000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54281" name="Text Box 16"/>
          <p:cNvSpPr txBox="1">
            <a:spLocks noChangeArrowheads="1"/>
          </p:cNvSpPr>
          <p:nvPr/>
        </p:nvSpPr>
        <p:spPr bwMode="auto">
          <a:xfrm>
            <a:off x="1371600" y="3048000"/>
            <a:ext cx="914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ANIL</a:t>
            </a:r>
          </a:p>
        </p:txBody>
      </p:sp>
      <p:sp>
        <p:nvSpPr>
          <p:cNvPr id="54282" name="Text Box 17"/>
          <p:cNvSpPr txBox="1">
            <a:spLocks noChangeArrowheads="1"/>
          </p:cNvSpPr>
          <p:nvPr/>
        </p:nvSpPr>
        <p:spPr bwMode="auto">
          <a:xfrm>
            <a:off x="2362200" y="3048000"/>
            <a:ext cx="914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03</a:t>
            </a:r>
          </a:p>
        </p:txBody>
      </p:sp>
      <p:sp>
        <p:nvSpPr>
          <p:cNvPr id="54283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1752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54284" name="Text Box 19"/>
          <p:cNvSpPr txBox="1">
            <a:spLocks noChangeArrowheads="1"/>
          </p:cNvSpPr>
          <p:nvPr/>
        </p:nvSpPr>
        <p:spPr bwMode="auto">
          <a:xfrm>
            <a:off x="3429000" y="30480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54285" name="Line 20"/>
          <p:cNvSpPr>
            <a:spLocks noChangeShapeType="1"/>
          </p:cNvSpPr>
          <p:nvPr/>
        </p:nvSpPr>
        <p:spPr bwMode="auto">
          <a:xfrm>
            <a:off x="5867400" y="2667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86" name="Line 21"/>
          <p:cNvSpPr>
            <a:spLocks noChangeShapeType="1"/>
          </p:cNvSpPr>
          <p:nvPr/>
        </p:nvSpPr>
        <p:spPr bwMode="auto">
          <a:xfrm>
            <a:off x="6781800" y="2667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87" name="Line 22"/>
          <p:cNvSpPr>
            <a:spLocks noChangeShapeType="1"/>
          </p:cNvSpPr>
          <p:nvPr/>
        </p:nvSpPr>
        <p:spPr bwMode="auto">
          <a:xfrm>
            <a:off x="7696200" y="2667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88" name="Text Box 23"/>
          <p:cNvSpPr txBox="1">
            <a:spLocks noChangeArrowheads="1"/>
          </p:cNvSpPr>
          <p:nvPr/>
        </p:nvSpPr>
        <p:spPr bwMode="auto">
          <a:xfrm>
            <a:off x="5029200" y="304800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22</a:t>
            </a:r>
          </a:p>
        </p:txBody>
      </p:sp>
      <p:sp>
        <p:nvSpPr>
          <p:cNvPr id="54289" name="Text Box 24"/>
          <p:cNvSpPr txBox="1">
            <a:spLocks noChangeArrowheads="1"/>
          </p:cNvSpPr>
          <p:nvPr/>
        </p:nvSpPr>
        <p:spPr bwMode="auto">
          <a:xfrm>
            <a:off x="5791200" y="3048000"/>
            <a:ext cx="914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sunil</a:t>
            </a:r>
          </a:p>
        </p:txBody>
      </p:sp>
      <p:sp>
        <p:nvSpPr>
          <p:cNvPr id="54290" name="Text Box 25"/>
          <p:cNvSpPr txBox="1">
            <a:spLocks noChangeArrowheads="1"/>
          </p:cNvSpPr>
          <p:nvPr/>
        </p:nvSpPr>
        <p:spPr bwMode="auto">
          <a:xfrm>
            <a:off x="6858000" y="304800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7924800" y="3048000"/>
            <a:ext cx="990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54292" name="Line 27"/>
          <p:cNvSpPr>
            <a:spLocks noChangeShapeType="1"/>
          </p:cNvSpPr>
          <p:nvPr/>
        </p:nvSpPr>
        <p:spPr bwMode="auto">
          <a:xfrm>
            <a:off x="152400" y="2057400"/>
            <a:ext cx="0" cy="1066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3" name="Line 31"/>
          <p:cNvSpPr>
            <a:spLocks noChangeShapeType="1"/>
          </p:cNvSpPr>
          <p:nvPr/>
        </p:nvSpPr>
        <p:spPr bwMode="auto">
          <a:xfrm>
            <a:off x="152400" y="3124200"/>
            <a:ext cx="228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4" name="Text Box 32"/>
          <p:cNvSpPr txBox="1">
            <a:spLocks noChangeArrowheads="1"/>
          </p:cNvSpPr>
          <p:nvPr/>
        </p:nvSpPr>
        <p:spPr bwMode="auto">
          <a:xfrm>
            <a:off x="0" y="1828800"/>
            <a:ext cx="1676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54295" name="Text Box 33"/>
          <p:cNvSpPr txBox="1">
            <a:spLocks noChangeArrowheads="1"/>
          </p:cNvSpPr>
          <p:nvPr/>
        </p:nvSpPr>
        <p:spPr bwMode="auto">
          <a:xfrm>
            <a:off x="2438400" y="457200"/>
            <a:ext cx="434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Each Student Record in a Node</a:t>
            </a:r>
            <a:r>
              <a:rPr 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4296" name="Text Box 34"/>
          <p:cNvSpPr txBox="1">
            <a:spLocks noChangeArrowheads="1"/>
          </p:cNvSpPr>
          <p:nvPr/>
        </p:nvSpPr>
        <p:spPr bwMode="auto">
          <a:xfrm>
            <a:off x="1295400" y="3962400"/>
            <a:ext cx="2362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86106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600" b="0">
                <a:solidFill>
                  <a:srgbClr val="FF0000"/>
                </a:solidFill>
              </a:rPr>
              <a:t>            </a:t>
            </a:r>
            <a:r>
              <a:rPr lang="en-US" sz="4000">
                <a:solidFill>
                  <a:srgbClr val="FF0000"/>
                </a:solidFill>
              </a:rPr>
              <a:t>What is Linked List?</a:t>
            </a:r>
          </a:p>
          <a:p>
            <a:pPr algn="l"/>
            <a:r>
              <a:rPr lang="en-US" sz="2800" b="0"/>
              <a:t>A linked list is a collection of nodes with various fields</a:t>
            </a:r>
          </a:p>
          <a:p>
            <a:pPr algn="l"/>
            <a:r>
              <a:rPr lang="en-US" sz="2800" b="0"/>
              <a:t>It contains data field and Address field or Link field</a:t>
            </a:r>
          </a:p>
          <a:p>
            <a:pPr algn="l"/>
            <a:endParaRPr lang="en-US" sz="2800" b="0"/>
          </a:p>
          <a:p>
            <a:pPr algn="l"/>
            <a:r>
              <a:rPr lang="en-US" sz="3200" b="0"/>
              <a:t>  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828800" y="3124200"/>
            <a:ext cx="5486400" cy="1981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0" name="Line 6"/>
          <p:cNvSpPr>
            <a:spLocks noChangeShapeType="1"/>
          </p:cNvSpPr>
          <p:nvPr/>
        </p:nvSpPr>
        <p:spPr bwMode="auto">
          <a:xfrm>
            <a:off x="4495800" y="3124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133600" y="3352800"/>
            <a:ext cx="2057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1800" b="0"/>
          </a:p>
          <a:p>
            <a:pPr algn="l"/>
            <a:r>
              <a:rPr lang="en-US" b="0"/>
              <a:t>  </a:t>
            </a:r>
            <a:r>
              <a:rPr lang="en-US" sz="2800" b="0"/>
              <a:t>Info field</a:t>
            </a:r>
            <a:r>
              <a:rPr lang="en-US" sz="2400" b="0"/>
              <a:t> 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4724400" y="3581400"/>
            <a:ext cx="23622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 </a:t>
            </a:r>
            <a:r>
              <a:rPr lang="en-US" sz="2800" b="0"/>
              <a:t>Link Field/</a:t>
            </a:r>
          </a:p>
          <a:p>
            <a:pPr algn="l"/>
            <a:r>
              <a:rPr lang="en-US" sz="2800" b="0"/>
              <a:t>Address Field</a:t>
            </a:r>
          </a:p>
          <a:p>
            <a:pPr algn="l"/>
            <a:r>
              <a:rPr lang="en-US" sz="2800" b="0"/>
              <a:t> </a:t>
            </a:r>
          </a:p>
        </p:txBody>
      </p:sp>
      <p:sp>
        <p:nvSpPr>
          <p:cNvPr id="9223" name="AutoShape 9"/>
          <p:cNvSpPr>
            <a:spLocks noChangeArrowheads="1"/>
          </p:cNvSpPr>
          <p:nvPr/>
        </p:nvSpPr>
        <p:spPr bwMode="auto">
          <a:xfrm>
            <a:off x="762000" y="2819400"/>
            <a:ext cx="838200" cy="1447800"/>
          </a:xfrm>
          <a:prstGeom prst="curvedRightArrow">
            <a:avLst>
              <a:gd name="adj1" fmla="val 34545"/>
              <a:gd name="adj2" fmla="val 6909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1524000" y="22098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333300"/>
                </a:solidFill>
              </a:rPr>
              <a:t>Pointer to the first node</a:t>
            </a:r>
            <a:r>
              <a:rPr lang="en-US" sz="1800" b="0">
                <a:solidFill>
                  <a:srgbClr val="33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533400" y="593725"/>
            <a:ext cx="8153400" cy="451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Representation of the Record using Linked List</a:t>
            </a:r>
          </a:p>
          <a:p>
            <a:endParaRPr lang="en-US"/>
          </a:p>
          <a:p>
            <a:pPr algn="l"/>
            <a:r>
              <a:rPr lang="en-US"/>
              <a:t>struct student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int id;</a:t>
            </a:r>
          </a:p>
          <a:p>
            <a:pPr algn="l"/>
            <a:r>
              <a:rPr lang="en-US"/>
              <a:t>    char name[20];</a:t>
            </a:r>
          </a:p>
          <a:p>
            <a:pPr algn="l"/>
            <a:r>
              <a:rPr lang="en-US"/>
              <a:t>    int sem;</a:t>
            </a:r>
          </a:p>
          <a:p>
            <a:pPr algn="l"/>
            <a:r>
              <a:rPr lang="en-US"/>
              <a:t>    struct student link;</a:t>
            </a:r>
          </a:p>
          <a:p>
            <a:pPr algn="l"/>
            <a:r>
              <a:rPr lang="en-US"/>
              <a:t>};</a:t>
            </a:r>
          </a:p>
          <a:p>
            <a:pPr algn="l"/>
            <a:r>
              <a:rPr lang="en-US"/>
              <a:t>  typedef  struct  student  *NODE;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6" descr="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934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600200" y="304800"/>
            <a:ext cx="7086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000">
                <a:solidFill>
                  <a:srgbClr val="FF0000"/>
                </a:solidFill>
              </a:rPr>
              <a:t>  Linked List Types</a:t>
            </a:r>
          </a:p>
          <a:p>
            <a:pPr algn="l"/>
            <a:r>
              <a:rPr lang="en-US" sz="3200" b="0">
                <a:solidFill>
                  <a:srgbClr val="00B0F0"/>
                </a:solidFill>
              </a:rPr>
              <a:t>   Singly Linked list</a:t>
            </a:r>
          </a:p>
          <a:p>
            <a:pPr algn="l"/>
            <a:r>
              <a:rPr lang="en-US" sz="3200" b="0">
                <a:solidFill>
                  <a:srgbClr val="00B0F0"/>
                </a:solidFill>
              </a:rPr>
              <a:t>   Circular singly linked list</a:t>
            </a:r>
          </a:p>
          <a:p>
            <a:pPr algn="l"/>
            <a:r>
              <a:rPr lang="en-US" sz="3200" b="0">
                <a:solidFill>
                  <a:srgbClr val="00B0F0"/>
                </a:solidFill>
              </a:rPr>
              <a:t>   Doubly linked lists</a:t>
            </a:r>
          </a:p>
          <a:p>
            <a:pPr algn="l"/>
            <a:r>
              <a:rPr lang="en-US" sz="3200" b="0">
                <a:solidFill>
                  <a:srgbClr val="00B0F0"/>
                </a:solidFill>
              </a:rPr>
              <a:t>   Circular doubly linked lists</a:t>
            </a:r>
          </a:p>
          <a:p>
            <a:pPr algn="l"/>
            <a:endParaRPr lang="en-US" sz="40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83058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   </a:t>
            </a:r>
            <a:r>
              <a:rPr lang="en-US" sz="2800">
                <a:solidFill>
                  <a:srgbClr val="FF3300"/>
                </a:solidFill>
              </a:rPr>
              <a:t>Graphical  Representation</a:t>
            </a:r>
          </a:p>
          <a:p>
            <a:pPr algn="l"/>
            <a:endParaRPr lang="en-US" sz="2800">
              <a:solidFill>
                <a:srgbClr val="FF3300"/>
              </a:solidFill>
            </a:endParaRPr>
          </a:p>
          <a:p>
            <a:pPr algn="l"/>
            <a:endParaRPr lang="en-US" sz="2800">
              <a:solidFill>
                <a:srgbClr val="FF3300"/>
              </a:solidFill>
            </a:endParaRPr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7620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3333FF"/>
              </a:solidFill>
            </a:endParaRPr>
          </a:p>
        </p:txBody>
      </p: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Line 14"/>
          <p:cNvSpPr>
            <a:spLocks noChangeShapeType="1"/>
          </p:cNvSpPr>
          <p:nvPr/>
        </p:nvSpPr>
        <p:spPr bwMode="auto">
          <a:xfrm>
            <a:off x="2590800" y="3200400"/>
            <a:ext cx="762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15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19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11276" name="Text Box 20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B0F0"/>
                </a:solidFill>
              </a:rPr>
              <a:t>1000</a:t>
            </a:r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18288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11278" name="Text Box 22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B0F0"/>
                </a:solidFill>
              </a:rPr>
              <a:t>2000</a:t>
            </a:r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NULL</a:t>
            </a:r>
          </a:p>
        </p:txBody>
      </p:sp>
      <p:sp>
        <p:nvSpPr>
          <p:cNvPr id="11282" name="Text Box 26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11283" name="Text Box 27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4000</a:t>
            </a:r>
          </a:p>
        </p:txBody>
      </p:sp>
      <p:sp>
        <p:nvSpPr>
          <p:cNvPr id="11284" name="Text Box 28"/>
          <p:cNvSpPr txBox="1">
            <a:spLocks noChangeArrowheads="1"/>
          </p:cNvSpPr>
          <p:nvPr/>
        </p:nvSpPr>
        <p:spPr bwMode="auto">
          <a:xfrm>
            <a:off x="2057400" y="1371600"/>
            <a:ext cx="4800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F0"/>
                </a:solidFill>
              </a:rPr>
              <a:t>Singly Linked List</a:t>
            </a:r>
          </a:p>
        </p:txBody>
      </p:sp>
      <p:sp>
        <p:nvSpPr>
          <p:cNvPr id="11285" name="AutoShape 29"/>
          <p:cNvSpPr>
            <a:spLocks noChangeArrowheads="1"/>
          </p:cNvSpPr>
          <p:nvPr/>
        </p:nvSpPr>
        <p:spPr bwMode="auto">
          <a:xfrm>
            <a:off x="228600" y="2438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381000" y="19050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First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8305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/>
              <a:t> </a:t>
            </a:r>
          </a:p>
          <a:p>
            <a:pPr algn="l"/>
            <a:r>
              <a:rPr lang="en-US" sz="1800" b="0"/>
              <a:t>                       </a:t>
            </a:r>
            <a:r>
              <a:rPr lang="en-US" sz="3200">
                <a:solidFill>
                  <a:srgbClr val="FF66FF"/>
                </a:solidFill>
              </a:rPr>
              <a:t>Graphical  Representation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620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76600" y="2895600"/>
            <a:ext cx="19812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791200" y="2895600"/>
            <a:ext cx="182880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590800" y="3200400"/>
            <a:ext cx="762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267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70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4290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1000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828800" y="3048000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  <a:p>
            <a:endParaRPr lang="en-US" sz="1800" b="0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419600" y="31242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429000" y="3048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858000" y="3048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4000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019800" y="30480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066800" y="3810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4000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838200" y="1524000"/>
            <a:ext cx="8001000" cy="1138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F0"/>
                </a:solidFill>
              </a:rPr>
              <a:t>Circular Singly Linked List</a:t>
            </a:r>
          </a:p>
          <a:p>
            <a:r>
              <a:rPr lang="en-US" sz="2400">
                <a:solidFill>
                  <a:srgbClr val="FF3300"/>
                </a:solidFill>
              </a:rPr>
              <a:t>Last node contains the address of the first node</a:t>
            </a:r>
            <a:r>
              <a:rPr lang="en-US" sz="2400"/>
              <a:t> </a:t>
            </a:r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7620000" y="3200400"/>
            <a:ext cx="9144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8534400" y="3200400"/>
            <a:ext cx="0" cy="11430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>
            <a:off x="457200" y="3352800"/>
            <a:ext cx="3048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5"/>
          <p:cNvSpPr>
            <a:spLocks noChangeShapeType="1"/>
          </p:cNvSpPr>
          <p:nvPr/>
        </p:nvSpPr>
        <p:spPr bwMode="auto">
          <a:xfrm>
            <a:off x="457200" y="3352800"/>
            <a:ext cx="0" cy="9906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>
            <a:off x="457200" y="4343400"/>
            <a:ext cx="8077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8"/>
          <p:cNvSpPr txBox="1">
            <a:spLocks noChangeArrowheads="1"/>
          </p:cNvSpPr>
          <p:nvPr/>
        </p:nvSpPr>
        <p:spPr bwMode="auto">
          <a:xfrm>
            <a:off x="381000" y="1828800"/>
            <a:ext cx="1295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First</a:t>
            </a:r>
          </a:p>
        </p:txBody>
      </p:sp>
      <p:sp>
        <p:nvSpPr>
          <p:cNvPr id="12315" name="AutoShape 29"/>
          <p:cNvSpPr>
            <a:spLocks noChangeArrowheads="1"/>
          </p:cNvSpPr>
          <p:nvPr/>
        </p:nvSpPr>
        <p:spPr bwMode="auto">
          <a:xfrm>
            <a:off x="228600" y="23622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143000" y="304800"/>
            <a:ext cx="7162800" cy="1709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Doubly Linked list</a:t>
            </a:r>
          </a:p>
          <a:p>
            <a:r>
              <a:rPr lang="en-US" sz="2800">
                <a:solidFill>
                  <a:srgbClr val="00B0F0"/>
                </a:solidFill>
              </a:rPr>
              <a:t>Contains the address of previous node and next node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7200" y="2971800"/>
            <a:ext cx="2514600" cy="8382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3581400" y="2971800"/>
            <a:ext cx="2514600" cy="8382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6553200" y="2971800"/>
            <a:ext cx="2362200" cy="8382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219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2133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4343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52578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7391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8153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>
            <a:off x="2971800" y="32004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 flipH="1">
            <a:off x="2971800" y="3505200"/>
            <a:ext cx="609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7"/>
          <p:cNvSpPr>
            <a:spLocks noChangeShapeType="1"/>
          </p:cNvSpPr>
          <p:nvPr/>
        </p:nvSpPr>
        <p:spPr bwMode="auto">
          <a:xfrm>
            <a:off x="6096000" y="3225800"/>
            <a:ext cx="457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 flipH="1">
            <a:off x="6096000" y="3505200"/>
            <a:ext cx="457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9"/>
          <p:cNvSpPr txBox="1">
            <a:spLocks noChangeArrowheads="1"/>
          </p:cNvSpPr>
          <p:nvPr/>
        </p:nvSpPr>
        <p:spPr bwMode="auto">
          <a:xfrm>
            <a:off x="457200" y="320040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3329" name="Text Box 20"/>
          <p:cNvSpPr txBox="1">
            <a:spLocks noChangeArrowheads="1"/>
          </p:cNvSpPr>
          <p:nvPr/>
        </p:nvSpPr>
        <p:spPr bwMode="auto">
          <a:xfrm>
            <a:off x="3810000" y="4038600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2000</a:t>
            </a:r>
          </a:p>
        </p:txBody>
      </p:sp>
      <p:sp>
        <p:nvSpPr>
          <p:cNvPr id="13330" name="Text Box 21"/>
          <p:cNvSpPr txBox="1">
            <a:spLocks noChangeArrowheads="1"/>
          </p:cNvSpPr>
          <p:nvPr/>
        </p:nvSpPr>
        <p:spPr bwMode="auto">
          <a:xfrm>
            <a:off x="6781800" y="4038600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3333FF"/>
                </a:solidFill>
              </a:rPr>
              <a:t>3000</a:t>
            </a:r>
          </a:p>
        </p:txBody>
      </p:sp>
      <p:sp>
        <p:nvSpPr>
          <p:cNvPr id="13331" name="Text Box 22"/>
          <p:cNvSpPr txBox="1">
            <a:spLocks noChangeArrowheads="1"/>
          </p:cNvSpPr>
          <p:nvPr/>
        </p:nvSpPr>
        <p:spPr bwMode="auto">
          <a:xfrm>
            <a:off x="838200" y="4114800"/>
            <a:ext cx="2057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 b="0">
              <a:solidFill>
                <a:srgbClr val="FFFF00"/>
              </a:solidFill>
            </a:endParaRPr>
          </a:p>
        </p:txBody>
      </p:sp>
      <p:sp>
        <p:nvSpPr>
          <p:cNvPr id="13332" name="Text Box 23"/>
          <p:cNvSpPr txBox="1">
            <a:spLocks noChangeArrowheads="1"/>
          </p:cNvSpPr>
          <p:nvPr/>
        </p:nvSpPr>
        <p:spPr bwMode="auto">
          <a:xfrm>
            <a:off x="762000" y="4038600"/>
            <a:ext cx="190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1000</a:t>
            </a:r>
          </a:p>
        </p:txBody>
      </p:sp>
      <p:sp>
        <p:nvSpPr>
          <p:cNvPr id="13333" name="Text Box 24"/>
          <p:cNvSpPr txBox="1">
            <a:spLocks noChangeArrowheads="1"/>
          </p:cNvSpPr>
          <p:nvPr/>
        </p:nvSpPr>
        <p:spPr bwMode="auto">
          <a:xfrm>
            <a:off x="1371600" y="320040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13334" name="Text Box 25"/>
          <p:cNvSpPr txBox="1">
            <a:spLocks noChangeArrowheads="1"/>
          </p:cNvSpPr>
          <p:nvPr/>
        </p:nvSpPr>
        <p:spPr bwMode="auto">
          <a:xfrm>
            <a:off x="4495800" y="320040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13335" name="Text Box 26"/>
          <p:cNvSpPr txBox="1">
            <a:spLocks noChangeArrowheads="1"/>
          </p:cNvSpPr>
          <p:nvPr/>
        </p:nvSpPr>
        <p:spPr bwMode="auto">
          <a:xfrm>
            <a:off x="7543800" y="3200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13336" name="Text Box 27"/>
          <p:cNvSpPr txBox="1">
            <a:spLocks noChangeArrowheads="1"/>
          </p:cNvSpPr>
          <p:nvPr/>
        </p:nvSpPr>
        <p:spPr bwMode="auto">
          <a:xfrm>
            <a:off x="2057400" y="32004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3337" name="Text Box 28"/>
          <p:cNvSpPr txBox="1">
            <a:spLocks noChangeArrowheads="1"/>
          </p:cNvSpPr>
          <p:nvPr/>
        </p:nvSpPr>
        <p:spPr bwMode="auto">
          <a:xfrm>
            <a:off x="3581400" y="32004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13338" name="Text Box 29"/>
          <p:cNvSpPr txBox="1">
            <a:spLocks noChangeArrowheads="1"/>
          </p:cNvSpPr>
          <p:nvPr/>
        </p:nvSpPr>
        <p:spPr bwMode="auto">
          <a:xfrm>
            <a:off x="6553200" y="32004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2000</a:t>
            </a:r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8001000" y="3200400"/>
            <a:ext cx="1143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5181600" y="32004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3000</a:t>
            </a:r>
          </a:p>
        </p:txBody>
      </p:sp>
      <p:sp>
        <p:nvSpPr>
          <p:cNvPr id="13341" name="AutoShape 32"/>
          <p:cNvSpPr>
            <a:spLocks noChangeArrowheads="1"/>
          </p:cNvSpPr>
          <p:nvPr/>
        </p:nvSpPr>
        <p:spPr bwMode="auto">
          <a:xfrm>
            <a:off x="0" y="2438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42" name="Text Box 33"/>
          <p:cNvSpPr txBox="1">
            <a:spLocks noChangeArrowheads="1"/>
          </p:cNvSpPr>
          <p:nvPr/>
        </p:nvSpPr>
        <p:spPr bwMode="auto">
          <a:xfrm>
            <a:off x="381000" y="1828800"/>
            <a:ext cx="1295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First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1032</TotalTime>
  <Words>1292</Words>
  <Application>Microsoft Office PowerPoint</Application>
  <PresentationFormat>On-screen Show (4:3)</PresentationFormat>
  <Paragraphs>564</Paragraphs>
  <Slides>51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PAPER PRESENTATION ON LINK LIST</vt:lpstr>
      <vt:lpstr>DATASTRUCTURE  DATRUCTURE IS THE WAY OF ORGANIZING ALL DATA ITEMS IN ORDER THAT NOT ONLY ELEMENTS TO BE STORED BUT ALSO THE RELATION BETWEEN THE ELEMENTS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INTEL</cp:lastModifiedBy>
  <cp:revision>243</cp:revision>
  <dcterms:created xsi:type="dcterms:W3CDTF">2007-11-06T03:54:55Z</dcterms:created>
  <dcterms:modified xsi:type="dcterms:W3CDTF">2012-09-17T20:35:47Z</dcterms:modified>
</cp:coreProperties>
</file>