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1BA9-AB10-42F0-8875-217221C2C4EA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E8D5-B6D7-42A5-A4C8-EE22FF996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38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Processor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3657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 Search Cluster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Interface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76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143000" y="14478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143000" y="28956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719590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Data </a:t>
            </a:r>
            <a:r>
              <a:rPr lang="en-US" sz="1100" dirty="0"/>
              <a:t>Ingest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16739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. Publish to Store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202439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Put queue message</a:t>
            </a:r>
            <a:endParaRPr lang="en-US" sz="1100" dirty="0"/>
          </a:p>
        </p:txBody>
      </p:sp>
      <p:sp>
        <p:nvSpPr>
          <p:cNvPr id="18" name="Right Arrow 17"/>
          <p:cNvSpPr/>
          <p:nvPr/>
        </p:nvSpPr>
        <p:spPr>
          <a:xfrm>
            <a:off x="2057400" y="2514600"/>
            <a:ext cx="44500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81400" y="2057400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r>
              <a:rPr lang="en-US" sz="1100" dirty="0" smtClean="0"/>
              <a:t>. Fetch queue message</a:t>
            </a:r>
            <a:endParaRPr lang="en-US" sz="1100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4038600" y="2514600"/>
            <a:ext cx="685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362459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5. Get data from store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 rot="10800000" flipV="1">
            <a:off x="2057400" y="3886200"/>
            <a:ext cx="3124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105400" y="2844084"/>
            <a:ext cx="762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867400" y="2858037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67400" y="30480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Publish data to ES cluster</a:t>
            </a:r>
            <a:endParaRPr lang="en-US" sz="1100" dirty="0"/>
          </a:p>
        </p:txBody>
      </p:sp>
      <p:sp>
        <p:nvSpPr>
          <p:cNvPr id="33" name="Down Arrow 32"/>
          <p:cNvSpPr/>
          <p:nvPr/>
        </p:nvSpPr>
        <p:spPr>
          <a:xfrm>
            <a:off x="7696200" y="13716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72400" y="1600200"/>
            <a:ext cx="121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Query Data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29718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7. Search ES for data and return</a:t>
            </a:r>
            <a:endParaRPr lang="en-US" sz="1100" dirty="0"/>
          </a:p>
        </p:txBody>
      </p:sp>
      <p:sp>
        <p:nvSpPr>
          <p:cNvPr id="36" name="Down Arrow 35"/>
          <p:cNvSpPr/>
          <p:nvPr/>
        </p:nvSpPr>
        <p:spPr>
          <a:xfrm>
            <a:off x="7162800" y="2845158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7010400" y="1524000"/>
            <a:ext cx="76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200400" y="14478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3276600" y="1447800"/>
            <a:ext cx="381000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43400" y="838200"/>
            <a:ext cx="1219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 Failed Query – put in Queue for checking in store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dongre</dc:creator>
  <cp:lastModifiedBy>dongre</cp:lastModifiedBy>
  <cp:revision>29</cp:revision>
  <dcterms:created xsi:type="dcterms:W3CDTF">2015-12-30T05:17:38Z</dcterms:created>
  <dcterms:modified xsi:type="dcterms:W3CDTF">2015-12-30T05:43:45Z</dcterms:modified>
</cp:coreProperties>
</file>