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1BA9-AB10-42F0-8875-217221C2C4EA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E8D5-B6D7-42A5-A4C8-EE22FF996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1BA9-AB10-42F0-8875-217221C2C4EA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BE8D5-B6D7-42A5-A4C8-EE22FF996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8382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2860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Ingest 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7338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Cassandra Cluster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2286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Queue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0600" y="22860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Processor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67400" y="36576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Elastic Search Cluster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10400" y="22860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Interface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34200" y="762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1143000" y="1447800"/>
            <a:ext cx="76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1143000" y="2895600"/>
            <a:ext cx="76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1719590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 Data </a:t>
            </a:r>
            <a:r>
              <a:rPr lang="en-US" sz="1100" dirty="0"/>
              <a:t>Ingest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3167390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r>
              <a:rPr lang="en-US" sz="1100" dirty="0" smtClean="0"/>
              <a:t>. Publish to Store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2024390"/>
            <a:ext cx="1438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3. Put queue message</a:t>
            </a:r>
            <a:endParaRPr lang="en-US" sz="1100" dirty="0"/>
          </a:p>
        </p:txBody>
      </p:sp>
      <p:sp>
        <p:nvSpPr>
          <p:cNvPr id="18" name="Right Arrow 17"/>
          <p:cNvSpPr/>
          <p:nvPr/>
        </p:nvSpPr>
        <p:spPr>
          <a:xfrm>
            <a:off x="2057400" y="2514600"/>
            <a:ext cx="445008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81400" y="2057400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  <a:r>
              <a:rPr lang="en-US" sz="1100" dirty="0" smtClean="0"/>
              <a:t>. Fetch queue message</a:t>
            </a:r>
            <a:endParaRPr lang="en-US" sz="1100" dirty="0"/>
          </a:p>
        </p:txBody>
      </p:sp>
      <p:sp>
        <p:nvSpPr>
          <p:cNvPr id="20" name="Right Arrow 19"/>
          <p:cNvSpPr/>
          <p:nvPr/>
        </p:nvSpPr>
        <p:spPr>
          <a:xfrm rot="10800000">
            <a:off x="4038600" y="2514600"/>
            <a:ext cx="685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81400" y="3624590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5. Get data from store</a:t>
            </a:r>
            <a:endParaRPr lang="en-US" sz="1100" dirty="0"/>
          </a:p>
        </p:txBody>
      </p:sp>
      <p:sp>
        <p:nvSpPr>
          <p:cNvPr id="29" name="Right Arrow 28"/>
          <p:cNvSpPr/>
          <p:nvPr/>
        </p:nvSpPr>
        <p:spPr>
          <a:xfrm rot="10800000" flipV="1">
            <a:off x="2057400" y="3886200"/>
            <a:ext cx="3124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5105400" y="2844084"/>
            <a:ext cx="76200" cy="1143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5867400" y="2858037"/>
            <a:ext cx="76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67400" y="3048000"/>
            <a:ext cx="1219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Publish data to ES cluster</a:t>
            </a:r>
            <a:endParaRPr lang="en-US" sz="1100" dirty="0"/>
          </a:p>
        </p:txBody>
      </p:sp>
      <p:sp>
        <p:nvSpPr>
          <p:cNvPr id="33" name="Down Arrow 32"/>
          <p:cNvSpPr/>
          <p:nvPr/>
        </p:nvSpPr>
        <p:spPr>
          <a:xfrm>
            <a:off x="7696200" y="1371600"/>
            <a:ext cx="76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772400" y="1600200"/>
            <a:ext cx="121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Query Data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391400" y="2971800"/>
            <a:ext cx="1219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7. Search ES for data and return</a:t>
            </a:r>
            <a:endParaRPr lang="en-US" sz="1100" dirty="0"/>
          </a:p>
        </p:txBody>
      </p:sp>
      <p:sp>
        <p:nvSpPr>
          <p:cNvPr id="36" name="Down Arrow 35"/>
          <p:cNvSpPr/>
          <p:nvPr/>
        </p:nvSpPr>
        <p:spPr>
          <a:xfrm>
            <a:off x="7162800" y="2845158"/>
            <a:ext cx="76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>
            <a:off x="7010400" y="1524000"/>
            <a:ext cx="762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3200400" y="1447800"/>
            <a:ext cx="152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3276600" y="1447800"/>
            <a:ext cx="3810000" cy="76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43400" y="838200"/>
            <a:ext cx="12191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8. Failed Query – put in Queue for checking in store</a:t>
            </a:r>
            <a:endParaRPr lang="en-US" sz="1100" dirty="0"/>
          </a:p>
        </p:txBody>
      </p:sp>
      <p:cxnSp>
        <p:nvCxnSpPr>
          <p:cNvPr id="42" name="Elbow Connector 41"/>
          <p:cNvCxnSpPr>
            <a:stCxn id="10" idx="2"/>
            <a:endCxn id="6" idx="2"/>
          </p:cNvCxnSpPr>
          <p:nvPr/>
        </p:nvCxnSpPr>
        <p:spPr>
          <a:xfrm rot="5400000">
            <a:off x="3771900" y="304800"/>
            <a:ext cx="1447800" cy="6477000"/>
          </a:xfrm>
          <a:prstGeom prst="bentConnector3">
            <a:avLst>
              <a:gd name="adj1" fmla="val 1157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010400" y="2362200"/>
            <a:ext cx="3810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304800" y="5105399"/>
            <a:ext cx="8153400" cy="799563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152400" y="1143000"/>
            <a:ext cx="8153400" cy="53340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4800" y="1219200"/>
            <a:ext cx="14478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Ingest Interface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1905000" y="1219200"/>
            <a:ext cx="14478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Ingest Interface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3505200" y="1219200"/>
            <a:ext cx="14478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Ingest Interface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5105400" y="1219200"/>
            <a:ext cx="14478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Ingest Interface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6705600" y="1219200"/>
            <a:ext cx="14478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Ingest Interface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228600" y="609600"/>
            <a:ext cx="8001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Load Balancer</a:t>
            </a:r>
            <a:endParaRPr lang="en-US" sz="3200" dirty="0"/>
          </a:p>
        </p:txBody>
      </p:sp>
      <p:sp>
        <p:nvSpPr>
          <p:cNvPr id="55" name="Rectangle 54"/>
          <p:cNvSpPr/>
          <p:nvPr/>
        </p:nvSpPr>
        <p:spPr>
          <a:xfrm>
            <a:off x="304800" y="152400"/>
            <a:ext cx="14478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Ingest Client1..10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1905000" y="152400"/>
            <a:ext cx="14478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Ingest Client11..20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3505200" y="152400"/>
            <a:ext cx="14478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Ingest Client21..30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5105400" y="152400"/>
            <a:ext cx="14478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Ingest Client31..40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6629400" y="152400"/>
            <a:ext cx="14478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Ingest Client41..50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5791200" y="22860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09600" y="23622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Cassandra Cluster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4267200" y="3200400"/>
            <a:ext cx="838200" cy="228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7924800" y="3200400"/>
            <a:ext cx="838200" cy="228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7010400" y="3200400"/>
            <a:ext cx="838200" cy="228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6096000" y="3200400"/>
            <a:ext cx="838200" cy="228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5181600" y="3200400"/>
            <a:ext cx="838200" cy="228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4343400" y="4114800"/>
            <a:ext cx="4495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Processor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8267163" y="3810000"/>
            <a:ext cx="152400" cy="304800"/>
            <a:chOff x="2438400" y="5105400"/>
            <a:chExt cx="152400" cy="381000"/>
          </a:xfrm>
        </p:grpSpPr>
        <p:sp>
          <p:nvSpPr>
            <p:cNvPr id="99" name="Oval 98"/>
            <p:cNvSpPr/>
            <p:nvPr/>
          </p:nvSpPr>
          <p:spPr>
            <a:xfrm>
              <a:off x="2438400" y="5105400"/>
              <a:ext cx="152400" cy="152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endCxn id="99" idx="4"/>
            </p:cNvCxnSpPr>
            <p:nvPr/>
          </p:nvCxnSpPr>
          <p:spPr>
            <a:xfrm flipV="1">
              <a:off x="2514600" y="5257800"/>
              <a:ext cx="0" cy="22860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7351689" y="3810000"/>
            <a:ext cx="152400" cy="304800"/>
            <a:chOff x="2438400" y="5105400"/>
            <a:chExt cx="152400" cy="381000"/>
          </a:xfrm>
        </p:grpSpPr>
        <p:sp>
          <p:nvSpPr>
            <p:cNvPr id="104" name="Oval 103"/>
            <p:cNvSpPr/>
            <p:nvPr/>
          </p:nvSpPr>
          <p:spPr>
            <a:xfrm>
              <a:off x="2438400" y="5105400"/>
              <a:ext cx="152400" cy="152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endCxn id="104" idx="4"/>
            </p:cNvCxnSpPr>
            <p:nvPr/>
          </p:nvCxnSpPr>
          <p:spPr>
            <a:xfrm flipV="1">
              <a:off x="2514600" y="5257800"/>
              <a:ext cx="0" cy="22860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6437289" y="3810000"/>
            <a:ext cx="152400" cy="304800"/>
            <a:chOff x="2438400" y="5105400"/>
            <a:chExt cx="152400" cy="381000"/>
          </a:xfrm>
        </p:grpSpPr>
        <p:sp>
          <p:nvSpPr>
            <p:cNvPr id="107" name="Oval 106"/>
            <p:cNvSpPr/>
            <p:nvPr/>
          </p:nvSpPr>
          <p:spPr>
            <a:xfrm>
              <a:off x="2438400" y="5105400"/>
              <a:ext cx="152400" cy="152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endCxn id="107" idx="4"/>
            </p:cNvCxnSpPr>
            <p:nvPr/>
          </p:nvCxnSpPr>
          <p:spPr>
            <a:xfrm flipV="1">
              <a:off x="2514600" y="5257800"/>
              <a:ext cx="0" cy="22860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5522889" y="3810000"/>
            <a:ext cx="152400" cy="304800"/>
            <a:chOff x="2438400" y="5105400"/>
            <a:chExt cx="152400" cy="381000"/>
          </a:xfrm>
        </p:grpSpPr>
        <p:sp>
          <p:nvSpPr>
            <p:cNvPr id="110" name="Oval 109"/>
            <p:cNvSpPr/>
            <p:nvPr/>
          </p:nvSpPr>
          <p:spPr>
            <a:xfrm>
              <a:off x="2438400" y="5105400"/>
              <a:ext cx="152400" cy="152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>
              <a:endCxn id="110" idx="4"/>
            </p:cNvCxnSpPr>
            <p:nvPr/>
          </p:nvCxnSpPr>
          <p:spPr>
            <a:xfrm flipV="1">
              <a:off x="2514600" y="5257800"/>
              <a:ext cx="0" cy="22860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4610637" y="3810000"/>
            <a:ext cx="152400" cy="304800"/>
            <a:chOff x="2514600" y="5105400"/>
            <a:chExt cx="152400" cy="381000"/>
          </a:xfrm>
        </p:grpSpPr>
        <p:sp>
          <p:nvSpPr>
            <p:cNvPr id="113" name="Oval 112"/>
            <p:cNvSpPr/>
            <p:nvPr/>
          </p:nvSpPr>
          <p:spPr>
            <a:xfrm>
              <a:off x="2514600" y="5105400"/>
              <a:ext cx="152400" cy="152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>
              <a:endCxn id="113" idx="4"/>
            </p:cNvCxnSpPr>
            <p:nvPr/>
          </p:nvCxnSpPr>
          <p:spPr>
            <a:xfrm flipV="1">
              <a:off x="2590800" y="5257800"/>
              <a:ext cx="0" cy="22860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</p:grpSp>
      <p:cxnSp>
        <p:nvCxnSpPr>
          <p:cNvPr id="117" name="Elbow Connector 116"/>
          <p:cNvCxnSpPr>
            <a:stCxn id="113" idx="0"/>
            <a:endCxn id="79" idx="2"/>
          </p:cNvCxnSpPr>
          <p:nvPr/>
        </p:nvCxnSpPr>
        <p:spPr>
          <a:xfrm rot="16200000" flipV="1">
            <a:off x="4496069" y="3619231"/>
            <a:ext cx="381000" cy="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0" idx="0"/>
            <a:endCxn id="87" idx="2"/>
          </p:cNvCxnSpPr>
          <p:nvPr/>
        </p:nvCxnSpPr>
        <p:spPr>
          <a:xfrm rot="5400000" flipH="1" flipV="1">
            <a:off x="5409394" y="3618695"/>
            <a:ext cx="381000" cy="16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07" idx="0"/>
            <a:endCxn id="86" idx="2"/>
          </p:cNvCxnSpPr>
          <p:nvPr/>
        </p:nvCxnSpPr>
        <p:spPr>
          <a:xfrm rot="5400000" flipH="1" flipV="1">
            <a:off x="6323794" y="3618695"/>
            <a:ext cx="381000" cy="16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04" idx="0"/>
            <a:endCxn id="85" idx="2"/>
          </p:cNvCxnSpPr>
          <p:nvPr/>
        </p:nvCxnSpPr>
        <p:spPr>
          <a:xfrm rot="5400000" flipH="1" flipV="1">
            <a:off x="7238194" y="3618695"/>
            <a:ext cx="381000" cy="16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99" idx="0"/>
            <a:endCxn id="84" idx="2"/>
          </p:cNvCxnSpPr>
          <p:nvPr/>
        </p:nvCxnSpPr>
        <p:spPr>
          <a:xfrm rot="5400000" flipH="1" flipV="1">
            <a:off x="8153131" y="3619232"/>
            <a:ext cx="381000" cy="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10674" y="41148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 Cluster</a:t>
            </a:r>
            <a:endParaRPr lang="en-US" dirty="0"/>
          </a:p>
        </p:txBody>
      </p:sp>
      <p:cxnSp>
        <p:nvCxnSpPr>
          <p:cNvPr id="130" name="Elbow Connector 129"/>
          <p:cNvCxnSpPr>
            <a:stCxn id="98" idx="1"/>
            <a:endCxn id="128" idx="3"/>
          </p:cNvCxnSpPr>
          <p:nvPr/>
        </p:nvCxnSpPr>
        <p:spPr>
          <a:xfrm rot="10800000">
            <a:off x="2058474" y="4381500"/>
            <a:ext cx="228492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98" idx="1"/>
            <a:endCxn id="65" idx="3"/>
          </p:cNvCxnSpPr>
          <p:nvPr/>
        </p:nvCxnSpPr>
        <p:spPr>
          <a:xfrm rot="10800000">
            <a:off x="2057400" y="2628900"/>
            <a:ext cx="2286000" cy="1752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533400" y="6477000"/>
            <a:ext cx="14478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Client1..10</a:t>
            </a:r>
            <a:endParaRPr lang="en-US" sz="1200" dirty="0"/>
          </a:p>
        </p:txBody>
      </p:sp>
      <p:sp>
        <p:nvSpPr>
          <p:cNvPr id="192" name="Rectangle 191"/>
          <p:cNvSpPr/>
          <p:nvPr/>
        </p:nvSpPr>
        <p:spPr>
          <a:xfrm>
            <a:off x="2133600" y="6477000"/>
            <a:ext cx="14478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Client11..20</a:t>
            </a:r>
            <a:endParaRPr lang="en-US" sz="1200" dirty="0"/>
          </a:p>
        </p:txBody>
      </p:sp>
      <p:sp>
        <p:nvSpPr>
          <p:cNvPr id="193" name="Rectangle 192"/>
          <p:cNvSpPr/>
          <p:nvPr/>
        </p:nvSpPr>
        <p:spPr>
          <a:xfrm>
            <a:off x="3733800" y="6477000"/>
            <a:ext cx="14478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Client21..30</a:t>
            </a:r>
            <a:endParaRPr lang="en-US" sz="1200" dirty="0"/>
          </a:p>
        </p:txBody>
      </p:sp>
      <p:sp>
        <p:nvSpPr>
          <p:cNvPr id="194" name="Rectangle 193"/>
          <p:cNvSpPr/>
          <p:nvPr/>
        </p:nvSpPr>
        <p:spPr>
          <a:xfrm>
            <a:off x="5334000" y="6477000"/>
            <a:ext cx="14478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Client31..40</a:t>
            </a:r>
            <a:endParaRPr lang="en-US" sz="1200" dirty="0"/>
          </a:p>
        </p:txBody>
      </p:sp>
      <p:sp>
        <p:nvSpPr>
          <p:cNvPr id="195" name="Rectangle 194"/>
          <p:cNvSpPr/>
          <p:nvPr/>
        </p:nvSpPr>
        <p:spPr>
          <a:xfrm>
            <a:off x="6858000" y="6477000"/>
            <a:ext cx="14478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Client41..50</a:t>
            </a:r>
            <a:endParaRPr lang="en-US" sz="1200" dirty="0"/>
          </a:p>
        </p:txBody>
      </p:sp>
      <p:sp>
        <p:nvSpPr>
          <p:cNvPr id="196" name="Rectangle 195"/>
          <p:cNvSpPr/>
          <p:nvPr/>
        </p:nvSpPr>
        <p:spPr>
          <a:xfrm>
            <a:off x="457200" y="5943600"/>
            <a:ext cx="8001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Load Balancer</a:t>
            </a:r>
            <a:endParaRPr lang="en-US" sz="3200" dirty="0"/>
          </a:p>
        </p:txBody>
      </p:sp>
      <p:sp>
        <p:nvSpPr>
          <p:cNvPr id="197" name="Rectangle 196"/>
          <p:cNvSpPr/>
          <p:nvPr/>
        </p:nvSpPr>
        <p:spPr>
          <a:xfrm>
            <a:off x="533400" y="52578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Query Interface</a:t>
            </a:r>
            <a:endParaRPr lang="en-US" sz="1400" dirty="0"/>
          </a:p>
        </p:txBody>
      </p:sp>
      <p:sp>
        <p:nvSpPr>
          <p:cNvPr id="198" name="Rectangle 197"/>
          <p:cNvSpPr/>
          <p:nvPr/>
        </p:nvSpPr>
        <p:spPr>
          <a:xfrm>
            <a:off x="2133600" y="52578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Query Interface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733800" y="52578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Query Interface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5334000" y="52578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Query Interface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934200" y="52578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Query Interface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533400" y="5257800"/>
            <a:ext cx="685800" cy="228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sp>
        <p:nvSpPr>
          <p:cNvPr id="204" name="Rectangle 203"/>
          <p:cNvSpPr/>
          <p:nvPr/>
        </p:nvSpPr>
        <p:spPr>
          <a:xfrm>
            <a:off x="6934200" y="5257800"/>
            <a:ext cx="685800" cy="228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sp>
        <p:nvSpPr>
          <p:cNvPr id="205" name="Rectangle 204"/>
          <p:cNvSpPr/>
          <p:nvPr/>
        </p:nvSpPr>
        <p:spPr>
          <a:xfrm>
            <a:off x="5334000" y="5257800"/>
            <a:ext cx="685800" cy="228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sp>
        <p:nvSpPr>
          <p:cNvPr id="206" name="Rectangle 205"/>
          <p:cNvSpPr/>
          <p:nvPr/>
        </p:nvSpPr>
        <p:spPr>
          <a:xfrm>
            <a:off x="3733800" y="5257800"/>
            <a:ext cx="685800" cy="228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sp>
        <p:nvSpPr>
          <p:cNvPr id="207" name="Rectangle 206"/>
          <p:cNvSpPr/>
          <p:nvPr/>
        </p:nvSpPr>
        <p:spPr>
          <a:xfrm>
            <a:off x="2133600" y="5257800"/>
            <a:ext cx="685800" cy="228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cxnSp>
        <p:nvCxnSpPr>
          <p:cNvPr id="221" name="Elbow Connector 220"/>
          <p:cNvCxnSpPr>
            <a:stCxn id="219" idx="2"/>
            <a:endCxn id="65" idx="0"/>
          </p:cNvCxnSpPr>
          <p:nvPr/>
        </p:nvCxnSpPr>
        <p:spPr>
          <a:xfrm rot="5400000">
            <a:off x="2438400" y="571500"/>
            <a:ext cx="685800" cy="2895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19" idx="2"/>
            <a:endCxn id="63" idx="0"/>
          </p:cNvCxnSpPr>
          <p:nvPr/>
        </p:nvCxnSpPr>
        <p:spPr>
          <a:xfrm rot="16200000" flipH="1">
            <a:off x="5067300" y="838200"/>
            <a:ext cx="609600" cy="2286000"/>
          </a:xfrm>
          <a:prstGeom prst="bentConnector3">
            <a:avLst>
              <a:gd name="adj1" fmla="val 563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225" idx="0"/>
            <a:endCxn id="128" idx="2"/>
          </p:cNvCxnSpPr>
          <p:nvPr/>
        </p:nvCxnSpPr>
        <p:spPr>
          <a:xfrm rot="16200000" flipV="1">
            <a:off x="2629438" y="3353337"/>
            <a:ext cx="457199" cy="30469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stCxn id="225" idx="1"/>
            <a:endCxn id="65" idx="1"/>
          </p:cNvCxnSpPr>
          <p:nvPr/>
        </p:nvCxnSpPr>
        <p:spPr>
          <a:xfrm rot="10800000" flipH="1">
            <a:off x="304800" y="2628901"/>
            <a:ext cx="304800" cy="2876281"/>
          </a:xfrm>
          <a:prstGeom prst="bentConnector3">
            <a:avLst>
              <a:gd name="adj1" fmla="val -7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4152363" y="3048000"/>
            <a:ext cx="4724400" cy="533400"/>
          </a:xfrm>
          <a:prstGeom prst="rect">
            <a:avLst/>
          </a:prstGeom>
          <a:solidFill>
            <a:schemeClr val="accent6">
              <a:alpha val="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Elbow Connector 232"/>
          <p:cNvCxnSpPr>
            <a:stCxn id="231" idx="0"/>
            <a:endCxn id="63" idx="2"/>
          </p:cNvCxnSpPr>
          <p:nvPr/>
        </p:nvCxnSpPr>
        <p:spPr>
          <a:xfrm rot="5400000" flipH="1" flipV="1">
            <a:off x="6400531" y="2933432"/>
            <a:ext cx="228600" cy="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/>
          <p:cNvCxnSpPr>
            <a:stCxn id="225" idx="0"/>
            <a:endCxn id="98" idx="2"/>
          </p:cNvCxnSpPr>
          <p:nvPr/>
        </p:nvCxnSpPr>
        <p:spPr>
          <a:xfrm rot="5400000" flipH="1" flipV="1">
            <a:off x="5257801" y="3771900"/>
            <a:ext cx="457199" cy="2209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610674" y="3276600"/>
            <a:ext cx="14478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 Repair</a:t>
            </a:r>
            <a:endParaRPr lang="en-US" sz="1400" dirty="0"/>
          </a:p>
        </p:txBody>
      </p:sp>
      <p:cxnSp>
        <p:nvCxnSpPr>
          <p:cNvPr id="238" name="Straight Arrow Connector 237"/>
          <p:cNvCxnSpPr>
            <a:stCxn id="236" idx="0"/>
            <a:endCxn id="65" idx="2"/>
          </p:cNvCxnSpPr>
          <p:nvPr/>
        </p:nvCxnSpPr>
        <p:spPr>
          <a:xfrm flipH="1" flipV="1">
            <a:off x="1333500" y="2895600"/>
            <a:ext cx="107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36" idx="2"/>
            <a:endCxn id="128" idx="0"/>
          </p:cNvCxnSpPr>
          <p:nvPr/>
        </p:nvCxnSpPr>
        <p:spPr>
          <a:xfrm>
            <a:off x="1334574" y="3657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304800" y="5105399"/>
            <a:ext cx="8153400" cy="799563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152400" y="1143000"/>
            <a:ext cx="8153400" cy="53340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4800" y="1219200"/>
            <a:ext cx="14478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Ingest Interface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1905000" y="1219200"/>
            <a:ext cx="14478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Ingest Interface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3505200" y="1219200"/>
            <a:ext cx="14478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Ingest Interface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5105400" y="1219200"/>
            <a:ext cx="14478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Ingest Interface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6705600" y="1219200"/>
            <a:ext cx="14478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Ingest Interface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228600" y="609600"/>
            <a:ext cx="8001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Load Balancer</a:t>
            </a:r>
            <a:endParaRPr lang="en-US" sz="3200" dirty="0"/>
          </a:p>
        </p:txBody>
      </p:sp>
      <p:sp>
        <p:nvSpPr>
          <p:cNvPr id="55" name="Rectangle 54"/>
          <p:cNvSpPr/>
          <p:nvPr/>
        </p:nvSpPr>
        <p:spPr>
          <a:xfrm>
            <a:off x="304800" y="152400"/>
            <a:ext cx="14478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Ingest Client1..10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1905000" y="152400"/>
            <a:ext cx="14478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Ingest Client11..20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3505200" y="152400"/>
            <a:ext cx="14478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Ingest Client21..30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5105400" y="152400"/>
            <a:ext cx="14478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Ingest Client31..40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6629400" y="152400"/>
            <a:ext cx="14478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Ingest Client41..50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6172200" y="23622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09600" y="23622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Cassandra Cluster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4343400" y="23622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 Cluster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533400" y="6477000"/>
            <a:ext cx="14478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Client1..10</a:t>
            </a:r>
            <a:endParaRPr lang="en-US" sz="1200" dirty="0"/>
          </a:p>
        </p:txBody>
      </p:sp>
      <p:sp>
        <p:nvSpPr>
          <p:cNvPr id="192" name="Rectangle 191"/>
          <p:cNvSpPr/>
          <p:nvPr/>
        </p:nvSpPr>
        <p:spPr>
          <a:xfrm>
            <a:off x="2133600" y="6477000"/>
            <a:ext cx="14478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Client11..20</a:t>
            </a:r>
            <a:endParaRPr lang="en-US" sz="1200" dirty="0"/>
          </a:p>
        </p:txBody>
      </p:sp>
      <p:sp>
        <p:nvSpPr>
          <p:cNvPr id="193" name="Rectangle 192"/>
          <p:cNvSpPr/>
          <p:nvPr/>
        </p:nvSpPr>
        <p:spPr>
          <a:xfrm>
            <a:off x="3733800" y="6477000"/>
            <a:ext cx="14478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Client21..30</a:t>
            </a:r>
            <a:endParaRPr lang="en-US" sz="1200" dirty="0"/>
          </a:p>
        </p:txBody>
      </p:sp>
      <p:sp>
        <p:nvSpPr>
          <p:cNvPr id="194" name="Rectangle 193"/>
          <p:cNvSpPr/>
          <p:nvPr/>
        </p:nvSpPr>
        <p:spPr>
          <a:xfrm>
            <a:off x="5334000" y="6477000"/>
            <a:ext cx="14478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Client31..40</a:t>
            </a:r>
            <a:endParaRPr lang="en-US" sz="1200" dirty="0"/>
          </a:p>
        </p:txBody>
      </p:sp>
      <p:sp>
        <p:nvSpPr>
          <p:cNvPr id="195" name="Rectangle 194"/>
          <p:cNvSpPr/>
          <p:nvPr/>
        </p:nvSpPr>
        <p:spPr>
          <a:xfrm>
            <a:off x="6858000" y="6477000"/>
            <a:ext cx="14478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Client41..50</a:t>
            </a:r>
            <a:endParaRPr lang="en-US" sz="1200" dirty="0"/>
          </a:p>
        </p:txBody>
      </p:sp>
      <p:sp>
        <p:nvSpPr>
          <p:cNvPr id="196" name="Rectangle 195"/>
          <p:cNvSpPr/>
          <p:nvPr/>
        </p:nvSpPr>
        <p:spPr>
          <a:xfrm>
            <a:off x="457200" y="5943600"/>
            <a:ext cx="8001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Load Balancer</a:t>
            </a:r>
            <a:endParaRPr lang="en-US" sz="3200" dirty="0"/>
          </a:p>
        </p:txBody>
      </p:sp>
      <p:sp>
        <p:nvSpPr>
          <p:cNvPr id="197" name="Rectangle 196"/>
          <p:cNvSpPr/>
          <p:nvPr/>
        </p:nvSpPr>
        <p:spPr>
          <a:xfrm>
            <a:off x="533400" y="52578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Query Interface</a:t>
            </a:r>
            <a:endParaRPr lang="en-US" sz="1400" dirty="0"/>
          </a:p>
        </p:txBody>
      </p:sp>
      <p:sp>
        <p:nvSpPr>
          <p:cNvPr id="198" name="Rectangle 197"/>
          <p:cNvSpPr/>
          <p:nvPr/>
        </p:nvSpPr>
        <p:spPr>
          <a:xfrm>
            <a:off x="2133600" y="52578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Query Interface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733800" y="52578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Query Interface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5334000" y="52578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Query Interface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934200" y="52578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Query Interface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533400" y="5257800"/>
            <a:ext cx="685800" cy="228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sp>
        <p:nvSpPr>
          <p:cNvPr id="204" name="Rectangle 203"/>
          <p:cNvSpPr/>
          <p:nvPr/>
        </p:nvSpPr>
        <p:spPr>
          <a:xfrm>
            <a:off x="6934200" y="5257800"/>
            <a:ext cx="685800" cy="228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sp>
        <p:nvSpPr>
          <p:cNvPr id="205" name="Rectangle 204"/>
          <p:cNvSpPr/>
          <p:nvPr/>
        </p:nvSpPr>
        <p:spPr>
          <a:xfrm>
            <a:off x="5334000" y="5257800"/>
            <a:ext cx="685800" cy="228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sp>
        <p:nvSpPr>
          <p:cNvPr id="206" name="Rectangle 205"/>
          <p:cNvSpPr/>
          <p:nvPr/>
        </p:nvSpPr>
        <p:spPr>
          <a:xfrm>
            <a:off x="3733800" y="5257800"/>
            <a:ext cx="685800" cy="228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sp>
        <p:nvSpPr>
          <p:cNvPr id="207" name="Rectangle 206"/>
          <p:cNvSpPr/>
          <p:nvPr/>
        </p:nvSpPr>
        <p:spPr>
          <a:xfrm>
            <a:off x="2133600" y="5257800"/>
            <a:ext cx="685800" cy="228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cxnSp>
        <p:nvCxnSpPr>
          <p:cNvPr id="221" name="Elbow Connector 220"/>
          <p:cNvCxnSpPr>
            <a:stCxn id="219" idx="2"/>
            <a:endCxn id="65" idx="0"/>
          </p:cNvCxnSpPr>
          <p:nvPr/>
        </p:nvCxnSpPr>
        <p:spPr>
          <a:xfrm rot="5400000">
            <a:off x="2438400" y="571500"/>
            <a:ext cx="685800" cy="2895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stCxn id="225" idx="1"/>
            <a:endCxn id="65" idx="1"/>
          </p:cNvCxnSpPr>
          <p:nvPr/>
        </p:nvCxnSpPr>
        <p:spPr>
          <a:xfrm rot="10800000" flipH="1">
            <a:off x="304800" y="2628901"/>
            <a:ext cx="304800" cy="2876281"/>
          </a:xfrm>
          <a:prstGeom prst="bentConnector3">
            <a:avLst>
              <a:gd name="adj1" fmla="val -7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97" idx="0"/>
            <a:endCxn id="79" idx="2"/>
          </p:cNvCxnSpPr>
          <p:nvPr/>
        </p:nvCxnSpPr>
        <p:spPr>
          <a:xfrm rot="5400000" flipH="1" flipV="1">
            <a:off x="2220507" y="2618193"/>
            <a:ext cx="1676400" cy="3602814"/>
          </a:xfrm>
          <a:prstGeom prst="bentConnector3">
            <a:avLst>
              <a:gd name="adj1" fmla="val 768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98" idx="0"/>
            <a:endCxn id="87" idx="2"/>
          </p:cNvCxnSpPr>
          <p:nvPr/>
        </p:nvCxnSpPr>
        <p:spPr>
          <a:xfrm rot="5400000" flipH="1" flipV="1">
            <a:off x="3463058" y="2975842"/>
            <a:ext cx="1676400" cy="2887517"/>
          </a:xfrm>
          <a:prstGeom prst="bentConnector3">
            <a:avLst>
              <a:gd name="adj1" fmla="val 676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99" idx="0"/>
            <a:endCxn id="86" idx="2"/>
          </p:cNvCxnSpPr>
          <p:nvPr/>
        </p:nvCxnSpPr>
        <p:spPr>
          <a:xfrm rot="5400000" flipH="1" flipV="1">
            <a:off x="4705610" y="3333490"/>
            <a:ext cx="1676400" cy="2172220"/>
          </a:xfrm>
          <a:prstGeom prst="bentConnector3">
            <a:avLst>
              <a:gd name="adj1" fmla="val 584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200" idx="0"/>
            <a:endCxn id="85" idx="2"/>
          </p:cNvCxnSpPr>
          <p:nvPr/>
        </p:nvCxnSpPr>
        <p:spPr>
          <a:xfrm rot="5400000" flipH="1" flipV="1">
            <a:off x="5948161" y="3691139"/>
            <a:ext cx="1676400" cy="1456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201" idx="0"/>
            <a:endCxn id="84" idx="2"/>
          </p:cNvCxnSpPr>
          <p:nvPr/>
        </p:nvCxnSpPr>
        <p:spPr>
          <a:xfrm rot="5400000" flipH="1" flipV="1">
            <a:off x="7190713" y="4048787"/>
            <a:ext cx="1676400" cy="7416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4343400" y="3200400"/>
            <a:ext cx="4572000" cy="533400"/>
            <a:chOff x="1905000" y="3276600"/>
            <a:chExt cx="4572000" cy="533400"/>
          </a:xfrm>
        </p:grpSpPr>
        <p:sp>
          <p:nvSpPr>
            <p:cNvPr id="79" name="Rectangle 78"/>
            <p:cNvSpPr/>
            <p:nvPr/>
          </p:nvSpPr>
          <p:spPr>
            <a:xfrm>
              <a:off x="2016133" y="3429000"/>
              <a:ext cx="811161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555745" y="3429000"/>
              <a:ext cx="811161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670842" y="3429000"/>
              <a:ext cx="811161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785939" y="3429000"/>
              <a:ext cx="811161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901036" y="3429000"/>
              <a:ext cx="811161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905000" y="3276600"/>
              <a:ext cx="4572000" cy="533400"/>
            </a:xfrm>
            <a:prstGeom prst="rect">
              <a:avLst/>
            </a:prstGeom>
            <a:solidFill>
              <a:schemeClr val="accent6">
                <a:alpha val="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3" name="Elbow Connector 232"/>
          <p:cNvCxnSpPr>
            <a:stCxn id="231" idx="0"/>
            <a:endCxn id="63" idx="2"/>
          </p:cNvCxnSpPr>
          <p:nvPr/>
        </p:nvCxnSpPr>
        <p:spPr>
          <a:xfrm rot="5400000" flipH="1" flipV="1">
            <a:off x="6610350" y="2914650"/>
            <a:ext cx="304800" cy="266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2514600" y="2438400"/>
            <a:ext cx="14478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 Repair</a:t>
            </a:r>
            <a:endParaRPr lang="en-US" sz="1400" dirty="0"/>
          </a:p>
        </p:txBody>
      </p:sp>
      <p:cxnSp>
        <p:nvCxnSpPr>
          <p:cNvPr id="238" name="Straight Arrow Connector 237"/>
          <p:cNvCxnSpPr>
            <a:stCxn id="236" idx="1"/>
            <a:endCxn id="65" idx="3"/>
          </p:cNvCxnSpPr>
          <p:nvPr/>
        </p:nvCxnSpPr>
        <p:spPr>
          <a:xfrm flipH="1">
            <a:off x="2057400" y="26289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36" idx="3"/>
            <a:endCxn id="128" idx="1"/>
          </p:cNvCxnSpPr>
          <p:nvPr/>
        </p:nvCxnSpPr>
        <p:spPr>
          <a:xfrm>
            <a:off x="3962400" y="26289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19" idx="2"/>
            <a:endCxn id="128" idx="0"/>
          </p:cNvCxnSpPr>
          <p:nvPr/>
        </p:nvCxnSpPr>
        <p:spPr>
          <a:xfrm rot="16200000" flipH="1">
            <a:off x="4305300" y="1600200"/>
            <a:ext cx="6858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219" idx="2"/>
            <a:endCxn id="63" idx="0"/>
          </p:cNvCxnSpPr>
          <p:nvPr/>
        </p:nvCxnSpPr>
        <p:spPr>
          <a:xfrm rot="16200000" flipH="1">
            <a:off x="5219700" y="685800"/>
            <a:ext cx="685800" cy="2667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hape 125"/>
          <p:cNvCxnSpPr>
            <a:stCxn id="225" idx="1"/>
            <a:endCxn id="128" idx="2"/>
          </p:cNvCxnSpPr>
          <p:nvPr/>
        </p:nvCxnSpPr>
        <p:spPr>
          <a:xfrm rot="10800000" flipH="1">
            <a:off x="304800" y="2895601"/>
            <a:ext cx="4762500" cy="2609581"/>
          </a:xfrm>
          <a:prstGeom prst="bentConnector4">
            <a:avLst>
              <a:gd name="adj1" fmla="val -2096"/>
              <a:gd name="adj2" fmla="val 936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8382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2860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29718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Cassandra Cluster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3810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Queue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38100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4572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Elastic Search Cluster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2800" y="3697311"/>
            <a:ext cx="1524000" cy="7630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CMDC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43801" y="762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1143000" y="1447800"/>
            <a:ext cx="76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1143000" y="2971800"/>
            <a:ext cx="76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1719590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 Data </a:t>
            </a:r>
            <a:r>
              <a:rPr lang="en-US" sz="1100" dirty="0"/>
              <a:t>Ingest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1" y="2286000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r>
              <a:rPr lang="en-US" sz="1100" dirty="0" smtClean="0"/>
              <a:t>. Publish to Store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3352800" y="914400"/>
            <a:ext cx="1438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3. Put queue message</a:t>
            </a:r>
            <a:endParaRPr lang="en-US" sz="1100" dirty="0"/>
          </a:p>
        </p:txBody>
      </p:sp>
      <p:sp>
        <p:nvSpPr>
          <p:cNvPr id="18" name="Right Arrow 17"/>
          <p:cNvSpPr/>
          <p:nvPr/>
        </p:nvSpPr>
        <p:spPr>
          <a:xfrm>
            <a:off x="2819400" y="1295400"/>
            <a:ext cx="445008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91001" y="2057400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  <a:r>
              <a:rPr lang="en-US" sz="1100" dirty="0" smtClean="0"/>
              <a:t>. Fetch queue message</a:t>
            </a:r>
            <a:endParaRPr lang="en-US" sz="1100" dirty="0"/>
          </a:p>
        </p:txBody>
      </p:sp>
      <p:sp>
        <p:nvSpPr>
          <p:cNvPr id="20" name="Right Arrow 19"/>
          <p:cNvSpPr/>
          <p:nvPr/>
        </p:nvSpPr>
        <p:spPr>
          <a:xfrm rot="10800000">
            <a:off x="4724400" y="381000"/>
            <a:ext cx="685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72000" y="533400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5. Get data from store</a:t>
            </a:r>
            <a:endParaRPr lang="en-US" sz="1100" dirty="0"/>
          </a:p>
        </p:txBody>
      </p:sp>
      <p:sp>
        <p:nvSpPr>
          <p:cNvPr id="29" name="Right Arrow 28"/>
          <p:cNvSpPr/>
          <p:nvPr/>
        </p:nvSpPr>
        <p:spPr>
          <a:xfrm rot="10800000" flipV="1">
            <a:off x="5715000" y="5943600"/>
            <a:ext cx="3124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2667000" y="457200"/>
            <a:ext cx="76200" cy="1143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6629400" y="381000"/>
            <a:ext cx="76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533400"/>
            <a:ext cx="1219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Publish data to ES cluster</a:t>
            </a:r>
            <a:endParaRPr lang="en-US" sz="1100" dirty="0"/>
          </a:p>
        </p:txBody>
      </p:sp>
      <p:sp>
        <p:nvSpPr>
          <p:cNvPr id="33" name="Down Arrow 32"/>
          <p:cNvSpPr/>
          <p:nvPr/>
        </p:nvSpPr>
        <p:spPr>
          <a:xfrm>
            <a:off x="8305801" y="1371600"/>
            <a:ext cx="76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772400" y="1600200"/>
            <a:ext cx="121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Query Data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8001001" y="2971800"/>
            <a:ext cx="1219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7. Search ES for data and return</a:t>
            </a:r>
            <a:endParaRPr lang="en-US" sz="1100" dirty="0"/>
          </a:p>
        </p:txBody>
      </p:sp>
      <p:sp>
        <p:nvSpPr>
          <p:cNvPr id="36" name="Down Arrow 35"/>
          <p:cNvSpPr/>
          <p:nvPr/>
        </p:nvSpPr>
        <p:spPr>
          <a:xfrm>
            <a:off x="8686800" y="4724400"/>
            <a:ext cx="76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>
            <a:off x="7620001" y="1524000"/>
            <a:ext cx="762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3810001" y="1447800"/>
            <a:ext cx="152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3886201" y="1447800"/>
            <a:ext cx="3810000" cy="76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953001" y="838200"/>
            <a:ext cx="12191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8. Failed Query – put in Queue for checking in store</a:t>
            </a:r>
            <a:endParaRPr lang="en-US" sz="1100" dirty="0"/>
          </a:p>
        </p:txBody>
      </p:sp>
      <p:cxnSp>
        <p:nvCxnSpPr>
          <p:cNvPr id="42" name="Shape 41"/>
          <p:cNvCxnSpPr>
            <a:stCxn id="5" idx="3"/>
            <a:endCxn id="6" idx="0"/>
          </p:cNvCxnSpPr>
          <p:nvPr/>
        </p:nvCxnSpPr>
        <p:spPr>
          <a:xfrm>
            <a:off x="1981200" y="2552700"/>
            <a:ext cx="952500" cy="419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8" idx="0"/>
            <a:endCxn id="6" idx="2"/>
          </p:cNvCxnSpPr>
          <p:nvPr/>
        </p:nvCxnSpPr>
        <p:spPr>
          <a:xfrm rot="5400000" flipH="1" flipV="1">
            <a:off x="1943100" y="2819400"/>
            <a:ext cx="3048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stCxn id="8" idx="2"/>
            <a:endCxn id="9" idx="0"/>
          </p:cNvCxnSpPr>
          <p:nvPr/>
        </p:nvCxnSpPr>
        <p:spPr>
          <a:xfrm rot="16200000" flipH="1">
            <a:off x="1981200" y="3619500"/>
            <a:ext cx="2286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3"/>
            <a:endCxn id="7" idx="1"/>
          </p:cNvCxnSpPr>
          <p:nvPr/>
        </p:nvCxnSpPr>
        <p:spPr>
          <a:xfrm>
            <a:off x="1981200" y="40767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0" idx="1"/>
            <a:endCxn id="7" idx="3"/>
          </p:cNvCxnSpPr>
          <p:nvPr/>
        </p:nvCxnSpPr>
        <p:spPr>
          <a:xfrm rot="10800000">
            <a:off x="5715000" y="4076700"/>
            <a:ext cx="1447800" cy="21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239000" y="3745605"/>
            <a:ext cx="990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EHCache</a:t>
            </a:r>
            <a:endParaRPr lang="en-US" sz="1100" dirty="0"/>
          </a:p>
        </p:txBody>
      </p:sp>
      <p:cxnSp>
        <p:nvCxnSpPr>
          <p:cNvPr id="54" name="Shape 53"/>
          <p:cNvCxnSpPr>
            <a:stCxn id="10" idx="0"/>
            <a:endCxn id="6" idx="3"/>
          </p:cNvCxnSpPr>
          <p:nvPr/>
        </p:nvCxnSpPr>
        <p:spPr>
          <a:xfrm rot="16200000" flipV="1">
            <a:off x="5561795" y="1334306"/>
            <a:ext cx="458811" cy="426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10" idx="2"/>
            <a:endCxn id="9" idx="3"/>
          </p:cNvCxnSpPr>
          <p:nvPr/>
        </p:nvCxnSpPr>
        <p:spPr>
          <a:xfrm rot="5400000">
            <a:off x="5602043" y="2515942"/>
            <a:ext cx="378315" cy="426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762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22860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Ingest 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5052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Cassandra Cluster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286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Queue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35052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Processor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35052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Elastic Search Cluster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67600" y="3505200"/>
            <a:ext cx="1447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Interface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67600" y="16764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5791200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 Data </a:t>
            </a:r>
            <a:r>
              <a:rPr lang="en-US" sz="1100" dirty="0"/>
              <a:t>Ingest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5910590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r>
              <a:rPr lang="en-US" sz="1100" dirty="0" smtClean="0"/>
              <a:t>. Publish to Store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1752600" y="5562600"/>
            <a:ext cx="1438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3. Put queue message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0" y="5257800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  <a:r>
              <a:rPr lang="en-US" sz="1100" dirty="0" smtClean="0"/>
              <a:t>. Fetch queue message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581400" y="6367790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5. Get data from store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5867400" y="5791200"/>
            <a:ext cx="1219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Publish data to ES cluster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696200" y="5410200"/>
            <a:ext cx="121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Query Data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391400" y="5715000"/>
            <a:ext cx="1219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7. Search ES for data and return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3657600" y="5410200"/>
            <a:ext cx="12191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8. Failed Query – put in Queue for checking in store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4" idx="2"/>
            <a:endCxn id="5" idx="0"/>
          </p:cNvCxnSpPr>
          <p:nvPr/>
        </p:nvCxnSpPr>
        <p:spPr>
          <a:xfrm>
            <a:off x="2400300" y="1295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5" idx="1"/>
          </p:cNvCxnSpPr>
          <p:nvPr/>
        </p:nvCxnSpPr>
        <p:spPr>
          <a:xfrm rot="10800000" flipV="1">
            <a:off x="1066800" y="2552700"/>
            <a:ext cx="609600" cy="876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stCxn id="5" idx="2"/>
            <a:endCxn id="9" idx="0"/>
          </p:cNvCxnSpPr>
          <p:nvPr/>
        </p:nvCxnSpPr>
        <p:spPr>
          <a:xfrm rot="16200000" flipH="1">
            <a:off x="2667000" y="2552700"/>
            <a:ext cx="6858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3"/>
            <a:endCxn id="7" idx="1"/>
          </p:cNvCxnSpPr>
          <p:nvPr/>
        </p:nvCxnSpPr>
        <p:spPr>
          <a:xfrm>
            <a:off x="3124200" y="25527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stCxn id="8" idx="0"/>
            <a:endCxn id="7" idx="3"/>
          </p:cNvCxnSpPr>
          <p:nvPr/>
        </p:nvCxnSpPr>
        <p:spPr>
          <a:xfrm rot="16200000" flipV="1">
            <a:off x="5257800" y="2628900"/>
            <a:ext cx="952500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" idx="2"/>
            <a:endCxn id="6" idx="2"/>
          </p:cNvCxnSpPr>
          <p:nvPr/>
        </p:nvCxnSpPr>
        <p:spPr>
          <a:xfrm rot="5400000">
            <a:off x="3695700" y="1600200"/>
            <a:ext cx="12700" cy="4876800"/>
          </a:xfrm>
          <a:prstGeom prst="bentConnector3">
            <a:avLst>
              <a:gd name="adj1" fmla="val 46394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410200" y="35814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 smtClean="0"/>
              <a:t>EHCache</a:t>
            </a:r>
            <a:endParaRPr lang="en-US" sz="400" dirty="0"/>
          </a:p>
        </p:txBody>
      </p:sp>
      <p:cxnSp>
        <p:nvCxnSpPr>
          <p:cNvPr id="57" name="Straight Arrow Connector 56"/>
          <p:cNvCxnSpPr>
            <a:stCxn id="11" idx="2"/>
            <a:endCxn id="10" idx="0"/>
          </p:cNvCxnSpPr>
          <p:nvPr/>
        </p:nvCxnSpPr>
        <p:spPr>
          <a:xfrm>
            <a:off x="8191500" y="22098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0" idx="2"/>
            <a:endCxn id="9" idx="2"/>
          </p:cNvCxnSpPr>
          <p:nvPr/>
        </p:nvCxnSpPr>
        <p:spPr>
          <a:xfrm rot="5400000">
            <a:off x="5905500" y="1752600"/>
            <a:ext cx="12700" cy="4572000"/>
          </a:xfrm>
          <a:prstGeom prst="bentConnector3">
            <a:avLst>
              <a:gd name="adj1" fmla="val 78845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1"/>
            <a:endCxn id="8" idx="3"/>
          </p:cNvCxnSpPr>
          <p:nvPr/>
        </p:nvCxnSpPr>
        <p:spPr>
          <a:xfrm flipH="1">
            <a:off x="6858000" y="37719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376</Words>
  <Application>Microsoft Office PowerPoint</Application>
  <PresentationFormat>On-screen Show (4:3)</PresentationFormat>
  <Paragraphs>126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dongre</dc:creator>
  <cp:lastModifiedBy>dongre</cp:lastModifiedBy>
  <cp:revision>100</cp:revision>
  <dcterms:created xsi:type="dcterms:W3CDTF">2015-12-30T05:17:38Z</dcterms:created>
  <dcterms:modified xsi:type="dcterms:W3CDTF">2016-01-14T06:10:03Z</dcterms:modified>
</cp:coreProperties>
</file>