
<file path=[Content_Types].xml><?xml version="1.0" encoding="utf-8"?>
<Types xmlns="http://schemas.openxmlformats.org/package/2006/content-types"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>
        <p:scale>
          <a:sx n="102" d="100"/>
          <a:sy n="102" d="100"/>
        </p:scale>
        <p:origin x="-522" y="24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25-Oct-19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25-Oct-19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1.xlsm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br>
              <a:rPr lang="en-US" dirty="0"/>
            </a:br>
            <a:r>
              <a:rPr lang="en-US" dirty="0"/>
              <a:t>Analyze </a:t>
            </a:r>
            <a:r>
              <a:rPr lang="en-US"/>
              <a:t>This 2019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/>
              <a:t>Final Submission</a:t>
            </a:r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702436"/>
              </p:ext>
            </p:extLst>
          </p:nvPr>
        </p:nvGraphicFramePr>
        <p:xfrm>
          <a:off x="774440" y="2530475"/>
          <a:ext cx="8039585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7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7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79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79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925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7199">
                <a:tc>
                  <a:txBody>
                    <a:bodyPr/>
                    <a:lstStyle/>
                    <a:p>
                      <a:r>
                        <a:rPr lang="en-US" dirty="0" smtClean="0"/>
                        <a:t>Srinivas Mathur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</a:t>
                      </a:r>
                      <a:r>
                        <a:rPr lang="en-US" baseline="0" dirty="0" smtClean="0"/>
                        <a:t> KGP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15PH20031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8436923555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Srinivas.mathur20031@gmail.com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574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Name</a:t>
            </a:r>
            <a:r>
              <a:rPr lang="en-US" sz="2400" b="1" dirty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ensembling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techniques gave good results i.e. bagging and boosting: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First Random forest was applied with hyper parameter tuning along with CV. It gave reasonably good results. Score- 5385000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was then applied. It performed better than the Random forest. Score- 5400100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final model was an ensemble of Random forest and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with soft voting(Voting Classifier). It performed better than the individual models applied before.  Score- 5413450</a:t>
            </a: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focused on 3 criterions: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engineering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Selection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Ensemble techniques like voting, stacking, bagging and boosting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All the models were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hypertuned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extensively using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gridseachCV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overfitting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was checked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by applying regularization techniques 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Kfold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cross validation was used to check the performance of the model on multiple small test sets to get an idea about how it will perform on different test sets.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logic/model/strategy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7" y="1068270"/>
            <a:ext cx="82438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Following features were used to train the model. These features were selected using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Chi2 method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,feature importance and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recursive feature elimination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A new feature was created by multiplying var8 and var14. It proved to be an important feature to predict the label.  [</a:t>
            </a:r>
            <a:r>
              <a:rPr lang="en-US" dirty="0">
                <a:latin typeface="Calibri" pitchFamily="34" charset="0"/>
                <a:cs typeface="Calibri" pitchFamily="34" charset="0"/>
              </a:rPr>
              <a:t>'VAR4','VAR12','VAR20','var8*var14','VAR3','VAR6','VAR2','VAR13','VAR15','VAR7','VAR11','VAR17','VAR5','VAR9','VAR19','VAR18']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98" y="752490"/>
            <a:ext cx="88051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Voting turned out to be the best technique for this problem. In addition, we had to understand the features and try our models by building new features.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Random forest and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are the ensemble models.. Ensemble models perform better than a single model as It combines the prediction of all weak learners to make a strong learner, thereby reducing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overfitting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using the wisdom of crowd in case of Random forest and building trees sequentially in case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85388"/>
              </p:ext>
            </p:extLst>
          </p:nvPr>
        </p:nvGraphicFramePr>
        <p:xfrm>
          <a:off x="4114800" y="21859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1859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4785" y="3517640"/>
            <a:ext cx="72744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i="0" dirty="0" smtClean="0">
                <a:solidFill>
                  <a:schemeClr val="bg2"/>
                </a:solidFill>
                <a:latin typeface="BentonSans Light" panose="02000503000000020004" pitchFamily="2" charset="0"/>
              </a:rPr>
              <a:t>Link to submission </a:t>
            </a:r>
            <a:r>
              <a:rPr lang="en-US" b="0" i="0" dirty="0" err="1" smtClean="0">
                <a:solidFill>
                  <a:schemeClr val="bg2"/>
                </a:solidFill>
                <a:latin typeface="BentonSans Light" panose="02000503000000020004" pitchFamily="2" charset="0"/>
              </a:rPr>
              <a:t>csv</a:t>
            </a:r>
            <a:r>
              <a:rPr lang="en-US" dirty="0" smtClean="0">
                <a:solidFill>
                  <a:schemeClr val="bg2"/>
                </a:solidFill>
                <a:latin typeface="BentonSans Light" panose="02000503000000020004" pitchFamily="2" charset="0"/>
              </a:rPr>
              <a:t>-</a:t>
            </a:r>
          </a:p>
          <a:p>
            <a:r>
              <a:rPr lang="en-US" dirty="0" smtClean="0">
                <a:solidFill>
                  <a:schemeClr val="bg2"/>
                </a:solidFill>
                <a:latin typeface="BentonSans Light" panose="02000503000000020004" pitchFamily="2" charset="0"/>
              </a:rPr>
              <a:t>  </a:t>
            </a:r>
            <a:r>
              <a:rPr lang="en-US" sz="1100" dirty="0">
                <a:solidFill>
                  <a:schemeClr val="bg2"/>
                </a:solidFill>
                <a:latin typeface="BentonSans Light" panose="02000503000000020004" pitchFamily="2" charset="0"/>
              </a:rPr>
              <a:t>https://docs.google.com/spreadsheets/d/1rGjO4XZlK4YW7h1TQbSNh33vQMlnw7bRrnBIswtDckE/edit?usp=sharing</a:t>
            </a:r>
            <a:endParaRPr lang="en-US" sz="800" b="0" i="0" dirty="0" smtClean="0">
              <a:solidFill>
                <a:schemeClr val="bg2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1787</TotalTime>
  <Words>438</Words>
  <Application>Microsoft Office PowerPoint</Application>
  <PresentationFormat>On-screen Show (16:9)</PresentationFormat>
  <Paragraphs>48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Macro-Enabled Worksheet</vt:lpstr>
      <vt:lpstr>American Express Campus  Analyze This 2019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srinivas mathur</cp:lastModifiedBy>
  <cp:revision>57</cp:revision>
  <cp:lastPrinted>2017-11-21T21:34:38Z</cp:lastPrinted>
  <dcterms:created xsi:type="dcterms:W3CDTF">2017-11-20T16:47:07Z</dcterms:created>
  <dcterms:modified xsi:type="dcterms:W3CDTF">2019-10-25T17:01:10Z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