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3" r:id="rId5"/>
    <p:sldId id="265" r:id="rId6"/>
    <p:sldId id="264" r:id="rId7"/>
    <p:sldId id="266" r:id="rId8"/>
    <p:sldId id="267" r:id="rId9"/>
    <p:sldId id="260" r:id="rId10"/>
    <p:sldId id="259" r:id="rId11"/>
    <p:sldId id="268" r:id="rId12"/>
    <p:sldId id="269" r:id="rId13"/>
    <p:sldId id="270" r:id="rId14"/>
    <p:sldId id="272" r:id="rId15"/>
    <p:sldId id="271" r:id="rId16"/>
    <p:sldId id="273" r:id="rId17"/>
    <p:sldId id="276" r:id="rId18"/>
    <p:sldId id="274" r:id="rId19"/>
    <p:sldId id="261" r:id="rId20"/>
    <p:sldId id="262" r:id="rId21"/>
    <p:sldId id="277"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42A37-D82D-4234-B6AD-24EF15DFEC81}" v="216" dt="2024-07-20T20:16:56.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40"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U PAHURKAR" userId="a8d7d57b6daa7594" providerId="LiveId" clId="{9D742A37-D82D-4234-B6AD-24EF15DFEC81}"/>
    <pc:docChg chg="undo custSel addSld delSld modSld sldOrd modMainMaster">
      <pc:chgData name="SONU PAHURKAR" userId="a8d7d57b6daa7594" providerId="LiveId" clId="{9D742A37-D82D-4234-B6AD-24EF15DFEC81}" dt="2024-07-20T20:51:40.785" v="3163" actId="1076"/>
      <pc:docMkLst>
        <pc:docMk/>
      </pc:docMkLst>
      <pc:sldChg chg="addSp delSp modSp mod">
        <pc:chgData name="SONU PAHURKAR" userId="a8d7d57b6daa7594" providerId="LiveId" clId="{9D742A37-D82D-4234-B6AD-24EF15DFEC81}" dt="2024-07-20T07:15:17.272" v="1426" actId="1076"/>
        <pc:sldMkLst>
          <pc:docMk/>
          <pc:sldMk cId="2320458283" sldId="256"/>
        </pc:sldMkLst>
        <pc:spChg chg="mod">
          <ac:chgData name="SONU PAHURKAR" userId="a8d7d57b6daa7594" providerId="LiveId" clId="{9D742A37-D82D-4234-B6AD-24EF15DFEC81}" dt="2024-07-20T07:15:08.293" v="1423" actId="1076"/>
          <ac:spMkLst>
            <pc:docMk/>
            <pc:sldMk cId="2320458283" sldId="256"/>
            <ac:spMk id="2" creationId="{0E64B90F-AF3F-33DE-20C3-C4F41A8858DC}"/>
          </ac:spMkLst>
        </pc:spChg>
        <pc:spChg chg="mod">
          <ac:chgData name="SONU PAHURKAR" userId="a8d7d57b6daa7594" providerId="LiveId" clId="{9D742A37-D82D-4234-B6AD-24EF15DFEC81}" dt="2024-07-20T07:08:53.401" v="1417" actId="1076"/>
          <ac:spMkLst>
            <pc:docMk/>
            <pc:sldMk cId="2320458283" sldId="256"/>
            <ac:spMk id="3" creationId="{35BDA228-F194-F119-B723-2C3F4624CF6E}"/>
          </ac:spMkLst>
        </pc:spChg>
        <pc:spChg chg="add mod">
          <ac:chgData name="SONU PAHURKAR" userId="a8d7d57b6daa7594" providerId="LiveId" clId="{9D742A37-D82D-4234-B6AD-24EF15DFEC81}" dt="2024-07-20T07:04:49.613" v="1411" actId="113"/>
          <ac:spMkLst>
            <pc:docMk/>
            <pc:sldMk cId="2320458283" sldId="256"/>
            <ac:spMk id="4" creationId="{67E8DD80-CEEC-4C10-1798-299ADC280D53}"/>
          </ac:spMkLst>
        </pc:spChg>
        <pc:picChg chg="add del mod">
          <ac:chgData name="SONU PAHURKAR" userId="a8d7d57b6daa7594" providerId="LiveId" clId="{9D742A37-D82D-4234-B6AD-24EF15DFEC81}" dt="2024-07-20T07:14:54.571" v="1421" actId="478"/>
          <ac:picMkLst>
            <pc:docMk/>
            <pc:sldMk cId="2320458283" sldId="256"/>
            <ac:picMk id="6" creationId="{425851AD-3F3F-29F7-A727-14CD78E16893}"/>
          </ac:picMkLst>
        </pc:picChg>
        <pc:picChg chg="add mod">
          <ac:chgData name="SONU PAHURKAR" userId="a8d7d57b6daa7594" providerId="LiveId" clId="{9D742A37-D82D-4234-B6AD-24EF15DFEC81}" dt="2024-07-20T07:15:17.272" v="1426" actId="1076"/>
          <ac:picMkLst>
            <pc:docMk/>
            <pc:sldMk cId="2320458283" sldId="256"/>
            <ac:picMk id="8" creationId="{09527182-186B-17A0-6B71-2EAC4C1C1668}"/>
          </ac:picMkLst>
        </pc:picChg>
      </pc:sldChg>
      <pc:sldChg chg="addSp delSp modSp new mod">
        <pc:chgData name="SONU PAHURKAR" userId="a8d7d57b6daa7594" providerId="LiveId" clId="{9D742A37-D82D-4234-B6AD-24EF15DFEC81}" dt="2024-07-20T07:15:44.543" v="1432" actId="14100"/>
        <pc:sldMkLst>
          <pc:docMk/>
          <pc:sldMk cId="1164471719" sldId="257"/>
        </pc:sldMkLst>
        <pc:spChg chg="mod">
          <ac:chgData name="SONU PAHURKAR" userId="a8d7d57b6daa7594" providerId="LiveId" clId="{9D742A37-D82D-4234-B6AD-24EF15DFEC81}" dt="2024-07-20T06:37:52.968" v="1156" actId="1076"/>
          <ac:spMkLst>
            <pc:docMk/>
            <pc:sldMk cId="1164471719" sldId="257"/>
            <ac:spMk id="2" creationId="{C408614B-9464-5A87-CF9F-D5C85C83A7EF}"/>
          </ac:spMkLst>
        </pc:spChg>
        <pc:spChg chg="add del mod">
          <ac:chgData name="SONU PAHURKAR" userId="a8d7d57b6daa7594" providerId="LiveId" clId="{9D742A37-D82D-4234-B6AD-24EF15DFEC81}" dt="2024-07-20T06:38:26.940" v="1158" actId="255"/>
          <ac:spMkLst>
            <pc:docMk/>
            <pc:sldMk cId="1164471719" sldId="257"/>
            <ac:spMk id="3" creationId="{EA1AE1C9-D284-0271-4547-E03549C62261}"/>
          </ac:spMkLst>
        </pc:spChg>
        <pc:graphicFrameChg chg="add del mod modGraphic">
          <ac:chgData name="SONU PAHURKAR" userId="a8d7d57b6daa7594" providerId="LiveId" clId="{9D742A37-D82D-4234-B6AD-24EF15DFEC81}" dt="2024-07-17T23:16:19.543" v="20" actId="1032"/>
          <ac:graphicFrameMkLst>
            <pc:docMk/>
            <pc:sldMk cId="1164471719" sldId="257"/>
            <ac:graphicFrameMk id="4" creationId="{AF671E78-FC3F-FE82-4487-B3793D4F8DDA}"/>
          </ac:graphicFrameMkLst>
        </pc:graphicFrameChg>
        <pc:picChg chg="add mod">
          <ac:chgData name="SONU PAHURKAR" userId="a8d7d57b6daa7594" providerId="LiveId" clId="{9D742A37-D82D-4234-B6AD-24EF15DFEC81}" dt="2024-07-20T07:15:44.543" v="1432" actId="14100"/>
          <ac:picMkLst>
            <pc:docMk/>
            <pc:sldMk cId="1164471719" sldId="257"/>
            <ac:picMk id="5" creationId="{B04FCA39-5775-71BE-DE0D-45F1C506925C}"/>
          </ac:picMkLst>
        </pc:picChg>
      </pc:sldChg>
      <pc:sldChg chg="modSp new mod">
        <pc:chgData name="SONU PAHURKAR" userId="a8d7d57b6daa7594" providerId="LiveId" clId="{9D742A37-D82D-4234-B6AD-24EF15DFEC81}" dt="2024-07-20T08:44:56.703" v="1444" actId="1076"/>
        <pc:sldMkLst>
          <pc:docMk/>
          <pc:sldMk cId="1305465790" sldId="258"/>
        </pc:sldMkLst>
        <pc:spChg chg="mod">
          <ac:chgData name="SONU PAHURKAR" userId="a8d7d57b6daa7594" providerId="LiveId" clId="{9D742A37-D82D-4234-B6AD-24EF15DFEC81}" dt="2024-07-20T08:44:56.703" v="1444" actId="1076"/>
          <ac:spMkLst>
            <pc:docMk/>
            <pc:sldMk cId="1305465790" sldId="258"/>
            <ac:spMk id="2" creationId="{EB036488-9DE8-9753-23C7-458E44840D81}"/>
          </ac:spMkLst>
        </pc:spChg>
        <pc:spChg chg="mod">
          <ac:chgData name="SONU PAHURKAR" userId="a8d7d57b6daa7594" providerId="LiveId" clId="{9D742A37-D82D-4234-B6AD-24EF15DFEC81}" dt="2024-07-20T06:39:33.443" v="1165" actId="20577"/>
          <ac:spMkLst>
            <pc:docMk/>
            <pc:sldMk cId="1305465790" sldId="258"/>
            <ac:spMk id="3" creationId="{55A22049-DE0E-CB2A-7C09-54F53492DC9C}"/>
          </ac:spMkLst>
        </pc:spChg>
      </pc:sldChg>
      <pc:sldChg chg="modSp new mod">
        <pc:chgData name="SONU PAHURKAR" userId="a8d7d57b6daa7594" providerId="LiveId" clId="{9D742A37-D82D-4234-B6AD-24EF15DFEC81}" dt="2024-07-20T06:46:33.710" v="1232" actId="1076"/>
        <pc:sldMkLst>
          <pc:docMk/>
          <pc:sldMk cId="70430590" sldId="259"/>
        </pc:sldMkLst>
        <pc:spChg chg="mod">
          <ac:chgData name="SONU PAHURKAR" userId="a8d7d57b6daa7594" providerId="LiveId" clId="{9D742A37-D82D-4234-B6AD-24EF15DFEC81}" dt="2024-07-20T06:46:33.710" v="1232" actId="1076"/>
          <ac:spMkLst>
            <pc:docMk/>
            <pc:sldMk cId="70430590" sldId="259"/>
            <ac:spMk id="2" creationId="{156A7F1E-BD7F-B97E-58F5-BF7A810239B0}"/>
          </ac:spMkLst>
        </pc:spChg>
        <pc:spChg chg="mod">
          <ac:chgData name="SONU PAHURKAR" userId="a8d7d57b6daa7594" providerId="LiveId" clId="{9D742A37-D82D-4234-B6AD-24EF15DFEC81}" dt="2024-07-19T23:39:06.566" v="419" actId="27636"/>
          <ac:spMkLst>
            <pc:docMk/>
            <pc:sldMk cId="70430590" sldId="259"/>
            <ac:spMk id="3" creationId="{2653F5AC-6F4B-8A1F-D049-72C909D7E380}"/>
          </ac:spMkLst>
        </pc:spChg>
      </pc:sldChg>
      <pc:sldChg chg="modSp new mod ord">
        <pc:chgData name="SONU PAHURKAR" userId="a8d7d57b6daa7594" providerId="LiveId" clId="{9D742A37-D82D-4234-B6AD-24EF15DFEC81}" dt="2024-07-20T06:46:00.575" v="1227" actId="27636"/>
        <pc:sldMkLst>
          <pc:docMk/>
          <pc:sldMk cId="3841145774" sldId="260"/>
        </pc:sldMkLst>
        <pc:spChg chg="mod">
          <ac:chgData name="SONU PAHURKAR" userId="a8d7d57b6daa7594" providerId="LiveId" clId="{9D742A37-D82D-4234-B6AD-24EF15DFEC81}" dt="2024-07-20T06:43:45.459" v="1202" actId="1076"/>
          <ac:spMkLst>
            <pc:docMk/>
            <pc:sldMk cId="3841145774" sldId="260"/>
            <ac:spMk id="2" creationId="{3C3C6350-979B-CB2A-F9C2-5639081E1BDC}"/>
          </ac:spMkLst>
        </pc:spChg>
        <pc:spChg chg="mod">
          <ac:chgData name="SONU PAHURKAR" userId="a8d7d57b6daa7594" providerId="LiveId" clId="{9D742A37-D82D-4234-B6AD-24EF15DFEC81}" dt="2024-07-20T06:46:00.575" v="1227" actId="27636"/>
          <ac:spMkLst>
            <pc:docMk/>
            <pc:sldMk cId="3841145774" sldId="260"/>
            <ac:spMk id="3" creationId="{1FD89E2A-6207-9491-3C02-7D0950832607}"/>
          </ac:spMkLst>
        </pc:spChg>
      </pc:sldChg>
      <pc:sldChg chg="modSp new mod">
        <pc:chgData name="SONU PAHURKAR" userId="a8d7d57b6daa7594" providerId="LiveId" clId="{9D742A37-D82D-4234-B6AD-24EF15DFEC81}" dt="2024-07-20T20:51:24.801" v="3161" actId="1076"/>
        <pc:sldMkLst>
          <pc:docMk/>
          <pc:sldMk cId="2181083119" sldId="261"/>
        </pc:sldMkLst>
        <pc:spChg chg="mod">
          <ac:chgData name="SONU PAHURKAR" userId="a8d7d57b6daa7594" providerId="LiveId" clId="{9D742A37-D82D-4234-B6AD-24EF15DFEC81}" dt="2024-07-20T20:00:08.492" v="2064" actId="1076"/>
          <ac:spMkLst>
            <pc:docMk/>
            <pc:sldMk cId="2181083119" sldId="261"/>
            <ac:spMk id="2" creationId="{DCDD9293-BD93-5B87-45E5-132CF452F2EE}"/>
          </ac:spMkLst>
        </pc:spChg>
        <pc:spChg chg="mod">
          <ac:chgData name="SONU PAHURKAR" userId="a8d7d57b6daa7594" providerId="LiveId" clId="{9D742A37-D82D-4234-B6AD-24EF15DFEC81}" dt="2024-07-20T20:51:24.801" v="3161" actId="1076"/>
          <ac:spMkLst>
            <pc:docMk/>
            <pc:sldMk cId="2181083119" sldId="261"/>
            <ac:spMk id="3" creationId="{C3C678F3-47AA-D045-5811-E0E828453DBF}"/>
          </ac:spMkLst>
        </pc:spChg>
      </pc:sldChg>
      <pc:sldChg chg="modSp new mod">
        <pc:chgData name="SONU PAHURKAR" userId="a8d7d57b6daa7594" providerId="LiveId" clId="{9D742A37-D82D-4234-B6AD-24EF15DFEC81}" dt="2024-07-20T20:31:04.765" v="2725" actId="20577"/>
        <pc:sldMkLst>
          <pc:docMk/>
          <pc:sldMk cId="1011276390" sldId="262"/>
        </pc:sldMkLst>
        <pc:spChg chg="mod">
          <ac:chgData name="SONU PAHURKAR" userId="a8d7d57b6daa7594" providerId="LiveId" clId="{9D742A37-D82D-4234-B6AD-24EF15DFEC81}" dt="2024-07-20T20:23:14.248" v="2515" actId="20577"/>
          <ac:spMkLst>
            <pc:docMk/>
            <pc:sldMk cId="1011276390" sldId="262"/>
            <ac:spMk id="2" creationId="{1618BABC-004F-B80A-F241-92F8FA7FC428}"/>
          </ac:spMkLst>
        </pc:spChg>
        <pc:spChg chg="mod">
          <ac:chgData name="SONU PAHURKAR" userId="a8d7d57b6daa7594" providerId="LiveId" clId="{9D742A37-D82D-4234-B6AD-24EF15DFEC81}" dt="2024-07-20T20:31:04.765" v="2725" actId="20577"/>
          <ac:spMkLst>
            <pc:docMk/>
            <pc:sldMk cId="1011276390" sldId="262"/>
            <ac:spMk id="3" creationId="{14DE64FE-C41C-FDFC-E315-CAE39EB698A8}"/>
          </ac:spMkLst>
        </pc:spChg>
      </pc:sldChg>
      <pc:sldChg chg="modSp new mod">
        <pc:chgData name="SONU PAHURKAR" userId="a8d7d57b6daa7594" providerId="LiveId" clId="{9D742A37-D82D-4234-B6AD-24EF15DFEC81}" dt="2024-07-20T08:44:50.974" v="1443" actId="1076"/>
        <pc:sldMkLst>
          <pc:docMk/>
          <pc:sldMk cId="1705908963" sldId="263"/>
        </pc:sldMkLst>
        <pc:spChg chg="mod">
          <ac:chgData name="SONU PAHURKAR" userId="a8d7d57b6daa7594" providerId="LiveId" clId="{9D742A37-D82D-4234-B6AD-24EF15DFEC81}" dt="2024-07-20T08:44:50.974" v="1443" actId="1076"/>
          <ac:spMkLst>
            <pc:docMk/>
            <pc:sldMk cId="1705908963" sldId="263"/>
            <ac:spMk id="2" creationId="{21BA3F55-412B-24FE-E3B5-990CD408DE2E}"/>
          </ac:spMkLst>
        </pc:spChg>
        <pc:spChg chg="mod">
          <ac:chgData name="SONU PAHURKAR" userId="a8d7d57b6daa7594" providerId="LiveId" clId="{9D742A37-D82D-4234-B6AD-24EF15DFEC81}" dt="2024-07-20T06:41:06.969" v="1176" actId="115"/>
          <ac:spMkLst>
            <pc:docMk/>
            <pc:sldMk cId="1705908963" sldId="263"/>
            <ac:spMk id="3" creationId="{17372AEA-CB79-3AF9-5DC8-DAA771A94415}"/>
          </ac:spMkLst>
        </pc:spChg>
      </pc:sldChg>
      <pc:sldChg chg="addSp delSp modSp new mod modTransition">
        <pc:chgData name="SONU PAHURKAR" userId="a8d7d57b6daa7594" providerId="LiveId" clId="{9D742A37-D82D-4234-B6AD-24EF15DFEC81}" dt="2024-07-20T06:42:22.927" v="1186" actId="14100"/>
        <pc:sldMkLst>
          <pc:docMk/>
          <pc:sldMk cId="1920213641" sldId="264"/>
        </pc:sldMkLst>
        <pc:spChg chg="mod">
          <ac:chgData name="SONU PAHURKAR" userId="a8d7d57b6daa7594" providerId="LiveId" clId="{9D742A37-D82D-4234-B6AD-24EF15DFEC81}" dt="2024-07-20T06:42:22.927" v="1186" actId="14100"/>
          <ac:spMkLst>
            <pc:docMk/>
            <pc:sldMk cId="1920213641" sldId="264"/>
            <ac:spMk id="2" creationId="{BC5A3F06-5869-D670-1FE0-25F4B779554A}"/>
          </ac:spMkLst>
        </pc:spChg>
        <pc:spChg chg="del">
          <ac:chgData name="SONU PAHURKAR" userId="a8d7d57b6daa7594" providerId="LiveId" clId="{9D742A37-D82D-4234-B6AD-24EF15DFEC81}" dt="2024-07-19T23:13:30.933" v="210" actId="478"/>
          <ac:spMkLst>
            <pc:docMk/>
            <pc:sldMk cId="1920213641" sldId="264"/>
            <ac:spMk id="3" creationId="{3553294B-6CEC-2C69-7253-CF28CE12DDEE}"/>
          </ac:spMkLst>
        </pc:spChg>
        <pc:spChg chg="add mod">
          <ac:chgData name="SONU PAHURKAR" userId="a8d7d57b6daa7594" providerId="LiveId" clId="{9D742A37-D82D-4234-B6AD-24EF15DFEC81}" dt="2024-07-19T23:21:16.462" v="269" actId="1076"/>
          <ac:spMkLst>
            <pc:docMk/>
            <pc:sldMk cId="1920213641" sldId="264"/>
            <ac:spMk id="4" creationId="{0CFAE7D9-2A5C-DC51-B8F4-59FE67BAE5EF}"/>
          </ac:spMkLst>
        </pc:spChg>
        <pc:spChg chg="add del mod">
          <ac:chgData name="SONU PAHURKAR" userId="a8d7d57b6daa7594" providerId="LiveId" clId="{9D742A37-D82D-4234-B6AD-24EF15DFEC81}" dt="2024-07-19T23:15:49.958" v="214" actId="478"/>
          <ac:spMkLst>
            <pc:docMk/>
            <pc:sldMk cId="1920213641" sldId="264"/>
            <ac:spMk id="5" creationId="{76303CDF-C019-F9B7-EAB1-A41F15339596}"/>
          </ac:spMkLst>
        </pc:spChg>
        <pc:spChg chg="add mod">
          <ac:chgData name="SONU PAHURKAR" userId="a8d7d57b6daa7594" providerId="LiveId" clId="{9D742A37-D82D-4234-B6AD-24EF15DFEC81}" dt="2024-07-19T23:42:38.664" v="432" actId="14100"/>
          <ac:spMkLst>
            <pc:docMk/>
            <pc:sldMk cId="1920213641" sldId="264"/>
            <ac:spMk id="6" creationId="{C942D6F0-9DFE-C9A2-EFB6-98DA7DF01F47}"/>
          </ac:spMkLst>
        </pc:spChg>
        <pc:spChg chg="add mod">
          <ac:chgData name="SONU PAHURKAR" userId="a8d7d57b6daa7594" providerId="LiveId" clId="{9D742A37-D82D-4234-B6AD-24EF15DFEC81}" dt="2024-07-19T23:42:42.920" v="433" actId="14100"/>
          <ac:spMkLst>
            <pc:docMk/>
            <pc:sldMk cId="1920213641" sldId="264"/>
            <ac:spMk id="7" creationId="{6CCEF4F6-9FFE-CE50-4C6D-1853FA86527A}"/>
          </ac:spMkLst>
        </pc:spChg>
      </pc:sldChg>
      <pc:sldChg chg="modSp add mod ord">
        <pc:chgData name="SONU PAHURKAR" userId="a8d7d57b6daa7594" providerId="LiveId" clId="{9D742A37-D82D-4234-B6AD-24EF15DFEC81}" dt="2024-07-20T06:41:49.989" v="1183" actId="14100"/>
        <pc:sldMkLst>
          <pc:docMk/>
          <pc:sldMk cId="3061217890" sldId="265"/>
        </pc:sldMkLst>
        <pc:spChg chg="mod">
          <ac:chgData name="SONU PAHURKAR" userId="a8d7d57b6daa7594" providerId="LiveId" clId="{9D742A37-D82D-4234-B6AD-24EF15DFEC81}" dt="2024-07-20T06:41:49.989" v="1183" actId="14100"/>
          <ac:spMkLst>
            <pc:docMk/>
            <pc:sldMk cId="3061217890" sldId="265"/>
            <ac:spMk id="2" creationId="{BC5A3F06-5869-D670-1FE0-25F4B779554A}"/>
          </ac:spMkLst>
        </pc:spChg>
        <pc:spChg chg="mod">
          <ac:chgData name="SONU PAHURKAR" userId="a8d7d57b6daa7594" providerId="LiveId" clId="{9D742A37-D82D-4234-B6AD-24EF15DFEC81}" dt="2024-07-19T23:24:05.200" v="280" actId="207"/>
          <ac:spMkLst>
            <pc:docMk/>
            <pc:sldMk cId="3061217890" sldId="265"/>
            <ac:spMk id="4" creationId="{0CFAE7D9-2A5C-DC51-B8F4-59FE67BAE5EF}"/>
          </ac:spMkLst>
        </pc:spChg>
        <pc:spChg chg="mod">
          <ac:chgData name="SONU PAHURKAR" userId="a8d7d57b6daa7594" providerId="LiveId" clId="{9D742A37-D82D-4234-B6AD-24EF15DFEC81}" dt="2024-07-19T23:40:16.092" v="427" actId="14100"/>
          <ac:spMkLst>
            <pc:docMk/>
            <pc:sldMk cId="3061217890" sldId="265"/>
            <ac:spMk id="6" creationId="{C942D6F0-9DFE-C9A2-EFB6-98DA7DF01F47}"/>
          </ac:spMkLst>
        </pc:spChg>
        <pc:spChg chg="mod">
          <ac:chgData name="SONU PAHURKAR" userId="a8d7d57b6daa7594" providerId="LiveId" clId="{9D742A37-D82D-4234-B6AD-24EF15DFEC81}" dt="2024-07-19T23:40:20.785" v="428" actId="14100"/>
          <ac:spMkLst>
            <pc:docMk/>
            <pc:sldMk cId="3061217890" sldId="265"/>
            <ac:spMk id="7" creationId="{6CCEF4F6-9FFE-CE50-4C6D-1853FA86527A}"/>
          </ac:spMkLst>
        </pc:spChg>
      </pc:sldChg>
      <pc:sldChg chg="modSp add mod">
        <pc:chgData name="SONU PAHURKAR" userId="a8d7d57b6daa7594" providerId="LiveId" clId="{9D742A37-D82D-4234-B6AD-24EF15DFEC81}" dt="2024-07-20T06:42:49.516" v="1190" actId="1076"/>
        <pc:sldMkLst>
          <pc:docMk/>
          <pc:sldMk cId="405059436" sldId="266"/>
        </pc:sldMkLst>
        <pc:spChg chg="mod">
          <ac:chgData name="SONU PAHURKAR" userId="a8d7d57b6daa7594" providerId="LiveId" clId="{9D742A37-D82D-4234-B6AD-24EF15DFEC81}" dt="2024-07-20T06:42:49.516" v="1190" actId="1076"/>
          <ac:spMkLst>
            <pc:docMk/>
            <pc:sldMk cId="405059436" sldId="266"/>
            <ac:spMk id="2" creationId="{BC5A3F06-5869-D670-1FE0-25F4B779554A}"/>
          </ac:spMkLst>
        </pc:spChg>
        <pc:spChg chg="mod">
          <ac:chgData name="SONU PAHURKAR" userId="a8d7d57b6daa7594" providerId="LiveId" clId="{9D742A37-D82D-4234-B6AD-24EF15DFEC81}" dt="2024-07-19T23:28:02.095" v="326" actId="14100"/>
          <ac:spMkLst>
            <pc:docMk/>
            <pc:sldMk cId="405059436" sldId="266"/>
            <ac:spMk id="4" creationId="{0CFAE7D9-2A5C-DC51-B8F4-59FE67BAE5EF}"/>
          </ac:spMkLst>
        </pc:spChg>
        <pc:spChg chg="mod">
          <ac:chgData name="SONU PAHURKAR" userId="a8d7d57b6daa7594" providerId="LiveId" clId="{9D742A37-D82D-4234-B6AD-24EF15DFEC81}" dt="2024-07-19T23:29:15.071" v="342" actId="14100"/>
          <ac:spMkLst>
            <pc:docMk/>
            <pc:sldMk cId="405059436" sldId="266"/>
            <ac:spMk id="6" creationId="{C942D6F0-9DFE-C9A2-EFB6-98DA7DF01F47}"/>
          </ac:spMkLst>
        </pc:spChg>
        <pc:spChg chg="mod">
          <ac:chgData name="SONU PAHURKAR" userId="a8d7d57b6daa7594" providerId="LiveId" clId="{9D742A37-D82D-4234-B6AD-24EF15DFEC81}" dt="2024-07-19T23:42:53.868" v="434" actId="14100"/>
          <ac:spMkLst>
            <pc:docMk/>
            <pc:sldMk cId="405059436" sldId="266"/>
            <ac:spMk id="7" creationId="{6CCEF4F6-9FFE-CE50-4C6D-1853FA86527A}"/>
          </ac:spMkLst>
        </pc:spChg>
      </pc:sldChg>
      <pc:sldChg chg="addSp delSp modSp add mod">
        <pc:chgData name="SONU PAHURKAR" userId="a8d7d57b6daa7594" providerId="LiveId" clId="{9D742A37-D82D-4234-B6AD-24EF15DFEC81}" dt="2024-07-20T06:43:13.309" v="1195" actId="1076"/>
        <pc:sldMkLst>
          <pc:docMk/>
          <pc:sldMk cId="4098142502" sldId="267"/>
        </pc:sldMkLst>
        <pc:spChg chg="mod">
          <ac:chgData name="SONU PAHURKAR" userId="a8d7d57b6daa7594" providerId="LiveId" clId="{9D742A37-D82D-4234-B6AD-24EF15DFEC81}" dt="2024-07-20T06:43:13.309" v="1195" actId="1076"/>
          <ac:spMkLst>
            <pc:docMk/>
            <pc:sldMk cId="4098142502" sldId="267"/>
            <ac:spMk id="2" creationId="{BC5A3F06-5869-D670-1FE0-25F4B779554A}"/>
          </ac:spMkLst>
        </pc:spChg>
        <pc:spChg chg="add mod">
          <ac:chgData name="SONU PAHURKAR" userId="a8d7d57b6daa7594" providerId="LiveId" clId="{9D742A37-D82D-4234-B6AD-24EF15DFEC81}" dt="2024-07-19T23:37:50.635" v="407" actId="1076"/>
          <ac:spMkLst>
            <pc:docMk/>
            <pc:sldMk cId="4098142502" sldId="267"/>
            <ac:spMk id="3" creationId="{3542B3C2-E5AC-C55A-BF9A-B0096473C780}"/>
          </ac:spMkLst>
        </pc:spChg>
        <pc:spChg chg="del mod">
          <ac:chgData name="SONU PAHURKAR" userId="a8d7d57b6daa7594" providerId="LiveId" clId="{9D742A37-D82D-4234-B6AD-24EF15DFEC81}" dt="2024-07-19T23:37:18.502" v="395" actId="478"/>
          <ac:spMkLst>
            <pc:docMk/>
            <pc:sldMk cId="4098142502" sldId="267"/>
            <ac:spMk id="6" creationId="{C942D6F0-9DFE-C9A2-EFB6-98DA7DF01F47}"/>
          </ac:spMkLst>
        </pc:spChg>
        <pc:spChg chg="mod">
          <ac:chgData name="SONU PAHURKAR" userId="a8d7d57b6daa7594" providerId="LiveId" clId="{9D742A37-D82D-4234-B6AD-24EF15DFEC81}" dt="2024-07-19T23:31:38.389" v="361" actId="14100"/>
          <ac:spMkLst>
            <pc:docMk/>
            <pc:sldMk cId="4098142502" sldId="267"/>
            <ac:spMk id="7" creationId="{6CCEF4F6-9FFE-CE50-4C6D-1853FA86527A}"/>
          </ac:spMkLst>
        </pc:spChg>
      </pc:sldChg>
      <pc:sldChg chg="addSp delSp modSp new mod setBg">
        <pc:chgData name="SONU PAHURKAR" userId="a8d7d57b6daa7594" providerId="LiveId" clId="{9D742A37-D82D-4234-B6AD-24EF15DFEC81}" dt="2024-07-20T06:49:16.989" v="1249" actId="1076"/>
        <pc:sldMkLst>
          <pc:docMk/>
          <pc:sldMk cId="3993897967" sldId="268"/>
        </pc:sldMkLst>
        <pc:spChg chg="mod">
          <ac:chgData name="SONU PAHURKAR" userId="a8d7d57b6daa7594" providerId="LiveId" clId="{9D742A37-D82D-4234-B6AD-24EF15DFEC81}" dt="2024-07-20T06:49:16.989" v="1249" actId="1076"/>
          <ac:spMkLst>
            <pc:docMk/>
            <pc:sldMk cId="3993897967" sldId="268"/>
            <ac:spMk id="2" creationId="{A1FFACB4-8833-0B9B-08BA-AB54A789F9D0}"/>
          </ac:spMkLst>
        </pc:spChg>
        <pc:spChg chg="del">
          <ac:chgData name="SONU PAHURKAR" userId="a8d7d57b6daa7594" providerId="LiveId" clId="{9D742A37-D82D-4234-B6AD-24EF15DFEC81}" dt="2024-07-19T23:46:27.937" v="437" actId="1957"/>
          <ac:spMkLst>
            <pc:docMk/>
            <pc:sldMk cId="3993897967" sldId="268"/>
            <ac:spMk id="3" creationId="{C39C910D-B527-61E0-1107-166575DF8712}"/>
          </ac:spMkLst>
        </pc:spChg>
        <pc:spChg chg="add mod">
          <ac:chgData name="SONU PAHURKAR" userId="a8d7d57b6daa7594" providerId="LiveId" clId="{9D742A37-D82D-4234-B6AD-24EF15DFEC81}" dt="2024-07-20T06:47:05.300" v="1235" actId="14100"/>
          <ac:spMkLst>
            <pc:docMk/>
            <pc:sldMk cId="3993897967" sldId="268"/>
            <ac:spMk id="7" creationId="{56B03CD7-754B-E5E8-5B96-2A4C59527FED}"/>
          </ac:spMkLst>
        </pc:spChg>
        <pc:graphicFrameChg chg="add mod">
          <ac:chgData name="SONU PAHURKAR" userId="a8d7d57b6daa7594" providerId="LiveId" clId="{9D742A37-D82D-4234-B6AD-24EF15DFEC81}" dt="2024-07-19T23:54:15.272" v="511" actId="692"/>
          <ac:graphicFrameMkLst>
            <pc:docMk/>
            <pc:sldMk cId="3993897967" sldId="268"/>
            <ac:graphicFrameMk id="6" creationId="{6E028D6B-C1CF-0A78-BC91-2B78D30DBD2B}"/>
          </ac:graphicFrameMkLst>
        </pc:graphicFrameChg>
      </pc:sldChg>
      <pc:sldChg chg="addSp delSp modSp new mod">
        <pc:chgData name="SONU PAHURKAR" userId="a8d7d57b6daa7594" providerId="LiveId" clId="{9D742A37-D82D-4234-B6AD-24EF15DFEC81}" dt="2024-07-20T06:50:06.163" v="1257" actId="2711"/>
        <pc:sldMkLst>
          <pc:docMk/>
          <pc:sldMk cId="1405672009" sldId="269"/>
        </pc:sldMkLst>
        <pc:spChg chg="mod">
          <ac:chgData name="SONU PAHURKAR" userId="a8d7d57b6daa7594" providerId="LiveId" clId="{9D742A37-D82D-4234-B6AD-24EF15DFEC81}" dt="2024-07-20T06:49:56.459" v="1256" actId="20577"/>
          <ac:spMkLst>
            <pc:docMk/>
            <pc:sldMk cId="1405672009" sldId="269"/>
            <ac:spMk id="2" creationId="{C2ED6743-B3A7-8DB9-8A0A-0948EDAA8497}"/>
          </ac:spMkLst>
        </pc:spChg>
        <pc:spChg chg="del">
          <ac:chgData name="SONU PAHURKAR" userId="a8d7d57b6daa7594" providerId="LiveId" clId="{9D742A37-D82D-4234-B6AD-24EF15DFEC81}" dt="2024-07-19T23:57:02.709" v="529" actId="1957"/>
          <ac:spMkLst>
            <pc:docMk/>
            <pc:sldMk cId="1405672009" sldId="269"/>
            <ac:spMk id="3" creationId="{AF2D5A13-78D3-DBB8-215B-04D45F0FCF47}"/>
          </ac:spMkLst>
        </pc:spChg>
        <pc:spChg chg="add del mod">
          <ac:chgData name="SONU PAHURKAR" userId="a8d7d57b6daa7594" providerId="LiveId" clId="{9D742A37-D82D-4234-B6AD-24EF15DFEC81}" dt="2024-07-20T01:33:03.850" v="823"/>
          <ac:spMkLst>
            <pc:docMk/>
            <pc:sldMk cId="1405672009" sldId="269"/>
            <ac:spMk id="7" creationId="{6281E76F-F2BF-837F-F62B-E2225B64EB5F}"/>
          </ac:spMkLst>
        </pc:spChg>
        <pc:spChg chg="add mod">
          <ac:chgData name="SONU PAHURKAR" userId="a8d7d57b6daa7594" providerId="LiveId" clId="{9D742A37-D82D-4234-B6AD-24EF15DFEC81}" dt="2024-07-20T06:50:06.163" v="1257" actId="2711"/>
          <ac:spMkLst>
            <pc:docMk/>
            <pc:sldMk cId="1405672009" sldId="269"/>
            <ac:spMk id="9" creationId="{D12137F8-738B-551D-EA26-3EE143ED6B9C}"/>
          </ac:spMkLst>
        </pc:spChg>
        <pc:graphicFrameChg chg="add mod">
          <ac:chgData name="SONU PAHURKAR" userId="a8d7d57b6daa7594" providerId="LiveId" clId="{9D742A37-D82D-4234-B6AD-24EF15DFEC81}" dt="2024-07-20T01:33:08.726" v="826" actId="1076"/>
          <ac:graphicFrameMkLst>
            <pc:docMk/>
            <pc:sldMk cId="1405672009" sldId="269"/>
            <ac:graphicFrameMk id="6" creationId="{8785F6EC-51EF-5B08-6E87-80741F96FF4D}"/>
          </ac:graphicFrameMkLst>
        </pc:graphicFrameChg>
      </pc:sldChg>
      <pc:sldChg chg="addSp delSp modSp new mod">
        <pc:chgData name="SONU PAHURKAR" userId="a8d7d57b6daa7594" providerId="LiveId" clId="{9D742A37-D82D-4234-B6AD-24EF15DFEC81}" dt="2024-07-20T06:51:37.689" v="1267" actId="14100"/>
        <pc:sldMkLst>
          <pc:docMk/>
          <pc:sldMk cId="251611769" sldId="270"/>
        </pc:sldMkLst>
        <pc:spChg chg="mod">
          <ac:chgData name="SONU PAHURKAR" userId="a8d7d57b6daa7594" providerId="LiveId" clId="{9D742A37-D82D-4234-B6AD-24EF15DFEC81}" dt="2024-07-20T06:51:21.432" v="1264" actId="1076"/>
          <ac:spMkLst>
            <pc:docMk/>
            <pc:sldMk cId="251611769" sldId="270"/>
            <ac:spMk id="2" creationId="{CAC1B1CB-C1D2-7F08-B852-92AF481CEBFA}"/>
          </ac:spMkLst>
        </pc:spChg>
        <pc:spChg chg="del">
          <ac:chgData name="SONU PAHURKAR" userId="a8d7d57b6daa7594" providerId="LiveId" clId="{9D742A37-D82D-4234-B6AD-24EF15DFEC81}" dt="2024-07-20T00:16:44.894" v="576" actId="1957"/>
          <ac:spMkLst>
            <pc:docMk/>
            <pc:sldMk cId="251611769" sldId="270"/>
            <ac:spMk id="3" creationId="{207EDC75-A4E1-4953-2C9C-524EA6E73C1F}"/>
          </ac:spMkLst>
        </pc:spChg>
        <pc:spChg chg="add mod">
          <ac:chgData name="SONU PAHURKAR" userId="a8d7d57b6daa7594" providerId="LiveId" clId="{9D742A37-D82D-4234-B6AD-24EF15DFEC81}" dt="2024-07-20T00:26:17.445" v="635" actId="1076"/>
          <ac:spMkLst>
            <pc:docMk/>
            <pc:sldMk cId="251611769" sldId="270"/>
            <ac:spMk id="7" creationId="{C824A0FE-2457-3393-59CC-767B762A4952}"/>
          </ac:spMkLst>
        </pc:spChg>
        <pc:spChg chg="add mod">
          <ac:chgData name="SONU PAHURKAR" userId="a8d7d57b6daa7594" providerId="LiveId" clId="{9D742A37-D82D-4234-B6AD-24EF15DFEC81}" dt="2024-07-20T00:27:01.466" v="640" actId="1076"/>
          <ac:spMkLst>
            <pc:docMk/>
            <pc:sldMk cId="251611769" sldId="270"/>
            <ac:spMk id="8" creationId="{E8FF68D1-6C43-FB04-8924-7D4DCF9E33EF}"/>
          </ac:spMkLst>
        </pc:spChg>
        <pc:spChg chg="add mod">
          <ac:chgData name="SONU PAHURKAR" userId="a8d7d57b6daa7594" providerId="LiveId" clId="{9D742A37-D82D-4234-B6AD-24EF15DFEC81}" dt="2024-07-20T00:27:23.247" v="646" actId="1076"/>
          <ac:spMkLst>
            <pc:docMk/>
            <pc:sldMk cId="251611769" sldId="270"/>
            <ac:spMk id="9" creationId="{4F7DFFB2-41D0-1002-1B03-C606D27711B2}"/>
          </ac:spMkLst>
        </pc:spChg>
        <pc:spChg chg="add mod">
          <ac:chgData name="SONU PAHURKAR" userId="a8d7d57b6daa7594" providerId="LiveId" clId="{9D742A37-D82D-4234-B6AD-24EF15DFEC81}" dt="2024-07-20T00:27:57.712" v="656" actId="1076"/>
          <ac:spMkLst>
            <pc:docMk/>
            <pc:sldMk cId="251611769" sldId="270"/>
            <ac:spMk id="10" creationId="{EEFB7E15-5047-3347-9AB4-4AE6C04928D0}"/>
          </ac:spMkLst>
        </pc:spChg>
        <pc:spChg chg="add mod">
          <ac:chgData name="SONU PAHURKAR" userId="a8d7d57b6daa7594" providerId="LiveId" clId="{9D742A37-D82D-4234-B6AD-24EF15DFEC81}" dt="2024-07-20T00:28:44.405" v="667" actId="1076"/>
          <ac:spMkLst>
            <pc:docMk/>
            <pc:sldMk cId="251611769" sldId="270"/>
            <ac:spMk id="11" creationId="{6FC81A58-CC27-5E58-A1DF-BB5B66374867}"/>
          </ac:spMkLst>
        </pc:spChg>
        <pc:spChg chg="add mod">
          <ac:chgData name="SONU PAHURKAR" userId="a8d7d57b6daa7594" providerId="LiveId" clId="{9D742A37-D82D-4234-B6AD-24EF15DFEC81}" dt="2024-07-20T00:28:58.939" v="677" actId="1076"/>
          <ac:spMkLst>
            <pc:docMk/>
            <pc:sldMk cId="251611769" sldId="270"/>
            <ac:spMk id="12" creationId="{FE6931E4-21DD-1C72-6E29-BEFB098F028D}"/>
          </ac:spMkLst>
        </pc:spChg>
        <pc:spChg chg="add mod">
          <ac:chgData name="SONU PAHURKAR" userId="a8d7d57b6daa7594" providerId="LiveId" clId="{9D742A37-D82D-4234-B6AD-24EF15DFEC81}" dt="2024-07-20T06:51:37.689" v="1267" actId="14100"/>
          <ac:spMkLst>
            <pc:docMk/>
            <pc:sldMk cId="251611769" sldId="270"/>
            <ac:spMk id="13" creationId="{9E303048-3E11-5E7E-1E9B-ABCFE564B56E}"/>
          </ac:spMkLst>
        </pc:spChg>
        <pc:graphicFrameChg chg="add mod">
          <ac:chgData name="SONU PAHURKAR" userId="a8d7d57b6daa7594" providerId="LiveId" clId="{9D742A37-D82D-4234-B6AD-24EF15DFEC81}" dt="2024-07-20T00:25:38.902" v="628"/>
          <ac:graphicFrameMkLst>
            <pc:docMk/>
            <pc:sldMk cId="251611769" sldId="270"/>
            <ac:graphicFrameMk id="6" creationId="{E5150A3F-4AD4-9DFF-0E1C-451553D90009}"/>
          </ac:graphicFrameMkLst>
        </pc:graphicFrameChg>
      </pc:sldChg>
      <pc:sldChg chg="addSp delSp modSp new mod">
        <pc:chgData name="SONU PAHURKAR" userId="a8d7d57b6daa7594" providerId="LiveId" clId="{9D742A37-D82D-4234-B6AD-24EF15DFEC81}" dt="2024-07-20T19:52:16.671" v="2046" actId="20577"/>
        <pc:sldMkLst>
          <pc:docMk/>
          <pc:sldMk cId="3053521205" sldId="271"/>
        </pc:sldMkLst>
        <pc:spChg chg="mod">
          <ac:chgData name="SONU PAHURKAR" userId="a8d7d57b6daa7594" providerId="LiveId" clId="{9D742A37-D82D-4234-B6AD-24EF15DFEC81}" dt="2024-07-20T06:53:23.924" v="1284" actId="1076"/>
          <ac:spMkLst>
            <pc:docMk/>
            <pc:sldMk cId="3053521205" sldId="271"/>
            <ac:spMk id="2" creationId="{DB7B7676-CCD9-D3B7-1279-DAC3C8A2A7A4}"/>
          </ac:spMkLst>
        </pc:spChg>
        <pc:spChg chg="del">
          <ac:chgData name="SONU PAHURKAR" userId="a8d7d57b6daa7594" providerId="LiveId" clId="{9D742A37-D82D-4234-B6AD-24EF15DFEC81}" dt="2024-07-20T00:29:52.519" v="679" actId="1957"/>
          <ac:spMkLst>
            <pc:docMk/>
            <pc:sldMk cId="3053521205" sldId="271"/>
            <ac:spMk id="3" creationId="{320EA12A-C000-410E-002C-7302C2D80972}"/>
          </ac:spMkLst>
        </pc:spChg>
        <pc:spChg chg="add mod">
          <ac:chgData name="SONU PAHURKAR" userId="a8d7d57b6daa7594" providerId="LiveId" clId="{9D742A37-D82D-4234-B6AD-24EF15DFEC81}" dt="2024-07-20T00:38:40.724" v="738" actId="1076"/>
          <ac:spMkLst>
            <pc:docMk/>
            <pc:sldMk cId="3053521205" sldId="271"/>
            <ac:spMk id="7" creationId="{C32FB861-006E-1C15-72C4-92ECAC765AD8}"/>
          </ac:spMkLst>
        </pc:spChg>
        <pc:spChg chg="add mod">
          <ac:chgData name="SONU PAHURKAR" userId="a8d7d57b6daa7594" providerId="LiveId" clId="{9D742A37-D82D-4234-B6AD-24EF15DFEC81}" dt="2024-07-20T00:38:45.391" v="739" actId="1076"/>
          <ac:spMkLst>
            <pc:docMk/>
            <pc:sldMk cId="3053521205" sldId="271"/>
            <ac:spMk id="8" creationId="{91ADCB69-C428-EF18-CA75-79F0376A8F29}"/>
          </ac:spMkLst>
        </pc:spChg>
        <pc:spChg chg="add mod">
          <ac:chgData name="SONU PAHURKAR" userId="a8d7d57b6daa7594" providerId="LiveId" clId="{9D742A37-D82D-4234-B6AD-24EF15DFEC81}" dt="2024-07-20T19:52:16.671" v="2046" actId="20577"/>
          <ac:spMkLst>
            <pc:docMk/>
            <pc:sldMk cId="3053521205" sldId="271"/>
            <ac:spMk id="9" creationId="{5F113A0B-1FC1-6CE0-4BBA-DA6E105748A8}"/>
          </ac:spMkLst>
        </pc:spChg>
        <pc:graphicFrameChg chg="add mod">
          <ac:chgData name="SONU PAHURKAR" userId="a8d7d57b6daa7594" providerId="LiveId" clId="{9D742A37-D82D-4234-B6AD-24EF15DFEC81}" dt="2024-07-20T00:38:31.567" v="737" actId="14100"/>
          <ac:graphicFrameMkLst>
            <pc:docMk/>
            <pc:sldMk cId="3053521205" sldId="271"/>
            <ac:graphicFrameMk id="6" creationId="{56F3EF56-8E45-B2C4-96C4-361F7DA8444E}"/>
          </ac:graphicFrameMkLst>
        </pc:graphicFrameChg>
      </pc:sldChg>
      <pc:sldChg chg="addSp delSp modSp new mod ord">
        <pc:chgData name="SONU PAHURKAR" userId="a8d7d57b6daa7594" providerId="LiveId" clId="{9D742A37-D82D-4234-B6AD-24EF15DFEC81}" dt="2024-07-20T06:52:50.852" v="1277" actId="207"/>
        <pc:sldMkLst>
          <pc:docMk/>
          <pc:sldMk cId="652405982" sldId="272"/>
        </pc:sldMkLst>
        <pc:spChg chg="mod">
          <ac:chgData name="SONU PAHURKAR" userId="a8d7d57b6daa7594" providerId="LiveId" clId="{9D742A37-D82D-4234-B6AD-24EF15DFEC81}" dt="2024-07-20T06:52:22.441" v="1273" actId="1076"/>
          <ac:spMkLst>
            <pc:docMk/>
            <pc:sldMk cId="652405982" sldId="272"/>
            <ac:spMk id="2" creationId="{F1FB9768-6A46-5648-541A-7A25B7CE29E4}"/>
          </ac:spMkLst>
        </pc:spChg>
        <pc:spChg chg="del">
          <ac:chgData name="SONU PAHURKAR" userId="a8d7d57b6daa7594" providerId="LiveId" clId="{9D742A37-D82D-4234-B6AD-24EF15DFEC81}" dt="2024-07-20T00:39:52.266" v="741" actId="1957"/>
          <ac:spMkLst>
            <pc:docMk/>
            <pc:sldMk cId="652405982" sldId="272"/>
            <ac:spMk id="3" creationId="{A9721359-8166-9CBA-8646-16E527B61201}"/>
          </ac:spMkLst>
        </pc:spChg>
        <pc:spChg chg="add mod">
          <ac:chgData name="SONU PAHURKAR" userId="a8d7d57b6daa7594" providerId="LiveId" clId="{9D742A37-D82D-4234-B6AD-24EF15DFEC81}" dt="2024-07-20T06:52:50.852" v="1277" actId="207"/>
          <ac:spMkLst>
            <pc:docMk/>
            <pc:sldMk cId="652405982" sldId="272"/>
            <ac:spMk id="7" creationId="{F3840F2A-5DAE-7306-B142-1256816091E7}"/>
          </ac:spMkLst>
        </pc:spChg>
        <pc:graphicFrameChg chg="add mod">
          <ac:chgData name="SONU PAHURKAR" userId="a8d7d57b6daa7594" providerId="LiveId" clId="{9D742A37-D82D-4234-B6AD-24EF15DFEC81}" dt="2024-07-20T00:50:25.967" v="776" actId="1957"/>
          <ac:graphicFrameMkLst>
            <pc:docMk/>
            <pc:sldMk cId="652405982" sldId="272"/>
            <ac:graphicFrameMk id="6" creationId="{C09CA61C-3A5E-2CC4-2C21-F69D66BF54E1}"/>
          </ac:graphicFrameMkLst>
        </pc:graphicFrameChg>
      </pc:sldChg>
      <pc:sldChg chg="addSp delSp modSp new mod">
        <pc:chgData name="SONU PAHURKAR" userId="a8d7d57b6daa7594" providerId="LiveId" clId="{9D742A37-D82D-4234-B6AD-24EF15DFEC81}" dt="2024-07-20T19:47:20.637" v="2035" actId="207"/>
        <pc:sldMkLst>
          <pc:docMk/>
          <pc:sldMk cId="3543046093" sldId="273"/>
        </pc:sldMkLst>
        <pc:spChg chg="mod">
          <ac:chgData name="SONU PAHURKAR" userId="a8d7d57b6daa7594" providerId="LiveId" clId="{9D742A37-D82D-4234-B6AD-24EF15DFEC81}" dt="2024-07-20T06:54:58.390" v="1299" actId="1076"/>
          <ac:spMkLst>
            <pc:docMk/>
            <pc:sldMk cId="3543046093" sldId="273"/>
            <ac:spMk id="2" creationId="{DADAD1A0-0A88-5FA6-3E07-3200732E549F}"/>
          </ac:spMkLst>
        </pc:spChg>
        <pc:spChg chg="del">
          <ac:chgData name="SONU PAHURKAR" userId="a8d7d57b6daa7594" providerId="LiveId" clId="{9D742A37-D82D-4234-B6AD-24EF15DFEC81}" dt="2024-07-20T00:51:53.317" v="778" actId="1957"/>
          <ac:spMkLst>
            <pc:docMk/>
            <pc:sldMk cId="3543046093" sldId="273"/>
            <ac:spMk id="3" creationId="{1B680685-1E20-4354-417E-AD5A196E8490}"/>
          </ac:spMkLst>
        </pc:spChg>
        <pc:spChg chg="add mod">
          <ac:chgData name="SONU PAHURKAR" userId="a8d7d57b6daa7594" providerId="LiveId" clId="{9D742A37-D82D-4234-B6AD-24EF15DFEC81}" dt="2024-07-20T19:47:20.637" v="2035" actId="207"/>
          <ac:spMkLst>
            <pc:docMk/>
            <pc:sldMk cId="3543046093" sldId="273"/>
            <ac:spMk id="7" creationId="{126090E0-4F8C-9D00-CF90-12CF5EC66AFA}"/>
          </ac:spMkLst>
        </pc:spChg>
        <pc:graphicFrameChg chg="add mod">
          <ac:chgData name="SONU PAHURKAR" userId="a8d7d57b6daa7594" providerId="LiveId" clId="{9D742A37-D82D-4234-B6AD-24EF15DFEC81}" dt="2024-07-20T00:57:19.500" v="794" actId="14100"/>
          <ac:graphicFrameMkLst>
            <pc:docMk/>
            <pc:sldMk cId="3543046093" sldId="273"/>
            <ac:graphicFrameMk id="6" creationId="{B765D8D9-4464-F333-0564-2177F06CAD59}"/>
          </ac:graphicFrameMkLst>
        </pc:graphicFrameChg>
      </pc:sldChg>
      <pc:sldChg chg="addSp delSp modSp new mod">
        <pc:chgData name="SONU PAHURKAR" userId="a8d7d57b6daa7594" providerId="LiveId" clId="{9D742A37-D82D-4234-B6AD-24EF15DFEC81}" dt="2024-07-20T07:29:55.337" v="1442" actId="14100"/>
        <pc:sldMkLst>
          <pc:docMk/>
          <pc:sldMk cId="587213498" sldId="274"/>
        </pc:sldMkLst>
        <pc:spChg chg="del mod">
          <ac:chgData name="SONU PAHURKAR" userId="a8d7d57b6daa7594" providerId="LiveId" clId="{9D742A37-D82D-4234-B6AD-24EF15DFEC81}" dt="2024-07-20T07:29:28.772" v="1434" actId="478"/>
          <ac:spMkLst>
            <pc:docMk/>
            <pc:sldMk cId="587213498" sldId="274"/>
            <ac:spMk id="2" creationId="{E37F1B69-A1DD-1109-A3DF-F5CF5D808EDE}"/>
          </ac:spMkLst>
        </pc:spChg>
        <pc:spChg chg="del">
          <ac:chgData name="SONU PAHURKAR" userId="a8d7d57b6daa7594" providerId="LiveId" clId="{9D742A37-D82D-4234-B6AD-24EF15DFEC81}" dt="2024-07-20T07:29:21.671" v="1433" actId="931"/>
          <ac:spMkLst>
            <pc:docMk/>
            <pc:sldMk cId="587213498" sldId="274"/>
            <ac:spMk id="3" creationId="{550EC2C4-A07B-6BD2-FEC0-93A00A7AFDBA}"/>
          </ac:spMkLst>
        </pc:spChg>
        <pc:spChg chg="add del mod">
          <ac:chgData name="SONU PAHURKAR" userId="a8d7d57b6daa7594" providerId="LiveId" clId="{9D742A37-D82D-4234-B6AD-24EF15DFEC81}" dt="2024-07-20T07:29:35.942" v="1436" actId="478"/>
          <ac:spMkLst>
            <pc:docMk/>
            <pc:sldMk cId="587213498" sldId="274"/>
            <ac:spMk id="7" creationId="{C3E370DC-843F-BC00-DB93-FFA88F46F192}"/>
          </ac:spMkLst>
        </pc:spChg>
        <pc:picChg chg="add mod">
          <ac:chgData name="SONU PAHURKAR" userId="a8d7d57b6daa7594" providerId="LiveId" clId="{9D742A37-D82D-4234-B6AD-24EF15DFEC81}" dt="2024-07-20T07:29:55.337" v="1442" actId="14100"/>
          <ac:picMkLst>
            <pc:docMk/>
            <pc:sldMk cId="587213498" sldId="274"/>
            <ac:picMk id="5" creationId="{DA02650E-FD2D-03D9-AB37-6D42C14CF2D4}"/>
          </ac:picMkLst>
        </pc:picChg>
      </pc:sldChg>
      <pc:sldChg chg="delSp modSp new mod">
        <pc:chgData name="SONU PAHURKAR" userId="a8d7d57b6daa7594" providerId="LiveId" clId="{9D742A37-D82D-4234-B6AD-24EF15DFEC81}" dt="2024-07-20T08:54:21.647" v="1473" actId="1076"/>
        <pc:sldMkLst>
          <pc:docMk/>
          <pc:sldMk cId="878673524" sldId="275"/>
        </pc:sldMkLst>
        <pc:spChg chg="mod">
          <ac:chgData name="SONU PAHURKAR" userId="a8d7d57b6daa7594" providerId="LiveId" clId="{9D742A37-D82D-4234-B6AD-24EF15DFEC81}" dt="2024-07-20T08:54:21.647" v="1473" actId="1076"/>
          <ac:spMkLst>
            <pc:docMk/>
            <pc:sldMk cId="878673524" sldId="275"/>
            <ac:spMk id="2" creationId="{3FD86687-248B-F3F2-724D-310A0F03394A}"/>
          </ac:spMkLst>
        </pc:spChg>
        <pc:spChg chg="del mod">
          <ac:chgData name="SONU PAHURKAR" userId="a8d7d57b6daa7594" providerId="LiveId" clId="{9D742A37-D82D-4234-B6AD-24EF15DFEC81}" dt="2024-07-20T08:53:28.193" v="1454" actId="478"/>
          <ac:spMkLst>
            <pc:docMk/>
            <pc:sldMk cId="878673524" sldId="275"/>
            <ac:spMk id="3" creationId="{6C2E5E57-DF8B-51F5-D08A-248C7E294C18}"/>
          </ac:spMkLst>
        </pc:spChg>
      </pc:sldChg>
      <pc:sldChg chg="new del">
        <pc:chgData name="SONU PAHURKAR" userId="a8d7d57b6daa7594" providerId="LiveId" clId="{9D742A37-D82D-4234-B6AD-24EF15DFEC81}" dt="2024-07-20T07:07:05.057" v="1414" actId="680"/>
        <pc:sldMkLst>
          <pc:docMk/>
          <pc:sldMk cId="2535064590" sldId="275"/>
        </pc:sldMkLst>
      </pc:sldChg>
      <pc:sldChg chg="addSp delSp modSp new mod">
        <pc:chgData name="SONU PAHURKAR" userId="a8d7d57b6daa7594" providerId="LiveId" clId="{9D742A37-D82D-4234-B6AD-24EF15DFEC81}" dt="2024-07-20T20:17:08.442" v="2485" actId="14100"/>
        <pc:sldMkLst>
          <pc:docMk/>
          <pc:sldMk cId="1270204394" sldId="276"/>
        </pc:sldMkLst>
        <pc:spChg chg="mod">
          <ac:chgData name="SONU PAHURKAR" userId="a8d7d57b6daa7594" providerId="LiveId" clId="{9D742A37-D82D-4234-B6AD-24EF15DFEC81}" dt="2024-07-20T20:06:25.679" v="2129" actId="1076"/>
          <ac:spMkLst>
            <pc:docMk/>
            <pc:sldMk cId="1270204394" sldId="276"/>
            <ac:spMk id="2" creationId="{BA8EBECE-1043-2F08-060E-F7E8A3B02E8D}"/>
          </ac:spMkLst>
        </pc:spChg>
        <pc:spChg chg="del">
          <ac:chgData name="SONU PAHURKAR" userId="a8d7d57b6daa7594" providerId="LiveId" clId="{9D742A37-D82D-4234-B6AD-24EF15DFEC81}" dt="2024-07-20T20:06:36.879" v="2131" actId="1957"/>
          <ac:spMkLst>
            <pc:docMk/>
            <pc:sldMk cId="1270204394" sldId="276"/>
            <ac:spMk id="3" creationId="{E72DFD3C-45C7-4816-C551-6040C8EFCAB0}"/>
          </ac:spMkLst>
        </pc:spChg>
        <pc:spChg chg="add mod">
          <ac:chgData name="SONU PAHURKAR" userId="a8d7d57b6daa7594" providerId="LiveId" clId="{9D742A37-D82D-4234-B6AD-24EF15DFEC81}" dt="2024-07-20T20:17:08.442" v="2485" actId="14100"/>
          <ac:spMkLst>
            <pc:docMk/>
            <pc:sldMk cId="1270204394" sldId="276"/>
            <ac:spMk id="7" creationId="{59D8EF0D-C475-E3F5-1CDA-3FE4E1F8EC4D}"/>
          </ac:spMkLst>
        </pc:spChg>
        <pc:graphicFrameChg chg="add mod">
          <ac:chgData name="SONU PAHURKAR" userId="a8d7d57b6daa7594" providerId="LiveId" clId="{9D742A37-D82D-4234-B6AD-24EF15DFEC81}" dt="2024-07-20T20:10:38.705" v="2176" actId="1076"/>
          <ac:graphicFrameMkLst>
            <pc:docMk/>
            <pc:sldMk cId="1270204394" sldId="276"/>
            <ac:graphicFrameMk id="6" creationId="{9266AFCE-A045-0478-B092-2160C618E225}"/>
          </ac:graphicFrameMkLst>
        </pc:graphicFrameChg>
      </pc:sldChg>
      <pc:sldChg chg="modSp new mod">
        <pc:chgData name="SONU PAHURKAR" userId="a8d7d57b6daa7594" providerId="LiveId" clId="{9D742A37-D82D-4234-B6AD-24EF15DFEC81}" dt="2024-07-20T20:51:40.785" v="3163" actId="1076"/>
        <pc:sldMkLst>
          <pc:docMk/>
          <pc:sldMk cId="2679701445" sldId="277"/>
        </pc:sldMkLst>
        <pc:spChg chg="mod">
          <ac:chgData name="SONU PAHURKAR" userId="a8d7d57b6daa7594" providerId="LiveId" clId="{9D742A37-D82D-4234-B6AD-24EF15DFEC81}" dt="2024-07-20T20:51:40.785" v="3163" actId="1076"/>
          <ac:spMkLst>
            <pc:docMk/>
            <pc:sldMk cId="2679701445" sldId="277"/>
            <ac:spMk id="2" creationId="{82AE6118-3AE5-BEC8-EA1A-E9F309807889}"/>
          </ac:spMkLst>
        </pc:spChg>
        <pc:spChg chg="mod">
          <ac:chgData name="SONU PAHURKAR" userId="a8d7d57b6daa7594" providerId="LiveId" clId="{9D742A37-D82D-4234-B6AD-24EF15DFEC81}" dt="2024-07-20T20:51:33.911" v="3162" actId="1076"/>
          <ac:spMkLst>
            <pc:docMk/>
            <pc:sldMk cId="2679701445" sldId="277"/>
            <ac:spMk id="3" creationId="{C0EF16EB-C176-6E56-A327-6E1D4410781B}"/>
          </ac:spMkLst>
        </pc:spChg>
      </pc:sldChg>
      <pc:sldMasterChg chg="setBg">
        <pc:chgData name="SONU PAHURKAR" userId="a8d7d57b6daa7594" providerId="LiveId" clId="{9D742A37-D82D-4234-B6AD-24EF15DFEC81}" dt="2024-07-19T23:39:26.142" v="426"/>
        <pc:sldMasterMkLst>
          <pc:docMk/>
          <pc:sldMasterMk cId="2817615083" sldId="2147483797"/>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ln>
                  <a:noFill/>
                </a:ln>
                <a:solidFill>
                  <a:schemeClr val="dk1">
                    <a:lumMod val="75000"/>
                    <a:lumOff val="25000"/>
                  </a:schemeClr>
                </a:solidFill>
                <a:latin typeface="+mn-lt"/>
                <a:ea typeface="+mn-ea"/>
                <a:cs typeface="+mn-cs"/>
              </a:defRPr>
            </a:pPr>
            <a:r>
              <a:rPr lang="en-US"/>
              <a:t>Average Attrition Rate for all Departments</a:t>
            </a:r>
          </a:p>
        </c:rich>
      </c:tx>
      <c:overlay val="0"/>
      <c:spPr>
        <a:noFill/>
        <a:ln>
          <a:noFill/>
        </a:ln>
        <a:effectLst/>
      </c:spPr>
      <c:txPr>
        <a:bodyPr rot="0" spcFirstLastPara="1" vertOverflow="ellipsis" vert="horz" wrap="square" anchor="ctr" anchorCtr="1"/>
        <a:lstStyle/>
        <a:p>
          <a:pPr>
            <a:defRPr sz="2200" b="1" i="0" u="none" strike="noStrike" kern="1200" baseline="0">
              <a:ln>
                <a:noFill/>
              </a:ln>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of Attrition_Rate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1197" b="1" i="0" u="none" strike="noStrike" kern="1200" baseline="0">
                    <a:ln>
                      <a:noFill/>
                    </a:ln>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6"/>
                <c:pt idx="0">
                  <c:v>Hardware</c:v>
                </c:pt>
                <c:pt idx="1">
                  <c:v>Human Resources</c:v>
                </c:pt>
                <c:pt idx="2">
                  <c:v>Research &amp; Development</c:v>
                </c:pt>
                <c:pt idx="3">
                  <c:v>Sales</c:v>
                </c:pt>
                <c:pt idx="4">
                  <c:v>Software</c:v>
                </c:pt>
                <c:pt idx="5">
                  <c:v>Support</c:v>
                </c:pt>
              </c:strCache>
              <c:extLst/>
            </c:strRef>
          </c:cat>
          <c:val>
            <c:numRef>
              <c:f>Sheet1!$B$2:$B$8</c:f>
              <c:numCache>
                <c:formatCode>0%</c:formatCode>
                <c:ptCount val="6"/>
                <c:pt idx="0">
                  <c:v>0.49443016281062552</c:v>
                </c:pt>
                <c:pt idx="1">
                  <c:v>0.49857448325017817</c:v>
                </c:pt>
                <c:pt idx="2">
                  <c:v>0.51208077893977644</c:v>
                </c:pt>
                <c:pt idx="3">
                  <c:v>0.50017745179226314</c:v>
                </c:pt>
                <c:pt idx="4">
                  <c:v>0.50539827255278313</c:v>
                </c:pt>
                <c:pt idx="5">
                  <c:v>0.5018663455749548</c:v>
                </c:pt>
              </c:numCache>
              <c:extLst/>
            </c:numRef>
          </c:val>
          <c:extLst>
            <c:ext xmlns:c16="http://schemas.microsoft.com/office/drawing/2014/chart" uri="{C3380CC4-5D6E-409C-BE32-E72D297353CC}">
              <c16:uniqueId val="{00000000-9F2E-42F9-9EEF-97E4C9140066}"/>
            </c:ext>
          </c:extLst>
        </c:ser>
        <c:dLbls>
          <c:dLblPos val="inEnd"/>
          <c:showLegendKey val="0"/>
          <c:showVal val="1"/>
          <c:showCatName val="0"/>
          <c:showSerName val="0"/>
          <c:showPercent val="0"/>
          <c:showBubbleSize val="0"/>
        </c:dLbls>
        <c:gapWidth val="65"/>
        <c:axId val="1460624863"/>
        <c:axId val="1460622943"/>
      </c:barChart>
      <c:catAx>
        <c:axId val="1460624863"/>
        <c:scaling>
          <c:orientation val="minMax"/>
        </c:scaling>
        <c:delete val="0"/>
        <c:axPos val="b"/>
        <c:numFmt formatCode="General" sourceLinked="1"/>
        <c:majorTickMark val="none"/>
        <c:minorTickMark val="none"/>
        <c:tickLblPos val="nextTo"/>
        <c:spPr>
          <a:noFill/>
          <a:ln w="19050" cap="flat" cmpd="sng" algn="ctr">
            <a:solidFill>
              <a:schemeClr val="bg1"/>
            </a:solidFill>
            <a:round/>
          </a:ln>
          <a:effectLst/>
        </c:spPr>
        <c:txPr>
          <a:bodyPr rot="-60000000" spcFirstLastPara="1" vertOverflow="ellipsis" vert="horz" wrap="square" anchor="ctr" anchorCtr="1"/>
          <a:lstStyle/>
          <a:p>
            <a:pPr>
              <a:defRPr sz="1197" b="0" i="0" u="none" strike="noStrike" kern="1200" cap="all" baseline="0">
                <a:ln>
                  <a:noFill/>
                </a:ln>
                <a:solidFill>
                  <a:schemeClr val="dk1">
                    <a:lumMod val="75000"/>
                    <a:lumOff val="25000"/>
                  </a:schemeClr>
                </a:solidFill>
                <a:latin typeface="+mn-lt"/>
                <a:ea typeface="+mn-ea"/>
                <a:cs typeface="+mn-cs"/>
              </a:defRPr>
            </a:pPr>
            <a:endParaRPr lang="en-US"/>
          </a:p>
        </c:txPr>
        <c:crossAx val="1460622943"/>
        <c:crosses val="autoZero"/>
        <c:auto val="1"/>
        <c:lblAlgn val="ctr"/>
        <c:lblOffset val="100"/>
        <c:noMultiLvlLbl val="0"/>
      </c:catAx>
      <c:valAx>
        <c:axId val="146062294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1460624863"/>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ln>
                <a:noFill/>
              </a:ln>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ln>
            <a:noFill/>
          </a:ln>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sz="2400" b="1" i="0" u="none" strike="noStrike" kern="1200" baseline="0" dirty="0">
                <a:solidFill>
                  <a:srgbClr val="44546A"/>
                </a:solidFill>
              </a:rPr>
              <a:t>Attrition Rate Vs Monthly Income Status Against Department</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Average of Attrition_Rate</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Hardware</c:v>
                </c:pt>
                <c:pt idx="1">
                  <c:v>Human Resources</c:v>
                </c:pt>
                <c:pt idx="2">
                  <c:v>Research &amp; Development</c:v>
                </c:pt>
                <c:pt idx="3">
                  <c:v>Sales</c:v>
                </c:pt>
                <c:pt idx="4">
                  <c:v>Software</c:v>
                </c:pt>
                <c:pt idx="5">
                  <c:v>Support</c:v>
                </c:pt>
              </c:strCache>
            </c:strRef>
          </c:cat>
          <c:val>
            <c:numRef>
              <c:f>Sheet1!$B$2:$B$7</c:f>
              <c:numCache>
                <c:formatCode>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1911-4D0D-9A34-ACFB3E45E28A}"/>
            </c:ext>
          </c:extLst>
        </c:ser>
        <c:ser>
          <c:idx val="1"/>
          <c:order val="1"/>
          <c:tx>
            <c:strRef>
              <c:f>Sheet1!$C$1</c:f>
              <c:strCache>
                <c:ptCount val="1"/>
                <c:pt idx="0">
                  <c:v>Average of MonthlyIncome</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Hardware</c:v>
                </c:pt>
                <c:pt idx="1">
                  <c:v>Human Resources</c:v>
                </c:pt>
                <c:pt idx="2">
                  <c:v>Research &amp; Development</c:v>
                </c:pt>
                <c:pt idx="3">
                  <c:v>Sales</c:v>
                </c:pt>
                <c:pt idx="4">
                  <c:v>Software</c:v>
                </c:pt>
                <c:pt idx="5">
                  <c:v>Support</c:v>
                </c:pt>
              </c:strCache>
            </c:strRef>
          </c:cat>
          <c:val>
            <c:numRef>
              <c:f>Sheet1!$C$2:$C$7</c:f>
              <c:numCache>
                <c:formatCode>0</c:formatCode>
                <c:ptCount val="6"/>
                <c:pt idx="0">
                  <c:v>26208.333210919329</c:v>
                </c:pt>
                <c:pt idx="1">
                  <c:v>25952.732715609407</c:v>
                </c:pt>
                <c:pt idx="2">
                  <c:v>26063.499338862843</c:v>
                </c:pt>
                <c:pt idx="3">
                  <c:v>25964.141251626643</c:v>
                </c:pt>
                <c:pt idx="4">
                  <c:v>26003.378958733207</c:v>
                </c:pt>
                <c:pt idx="5">
                  <c:v>25907.499217338951</c:v>
                </c:pt>
              </c:numCache>
            </c:numRef>
          </c:val>
          <c:extLst>
            <c:ext xmlns:c16="http://schemas.microsoft.com/office/drawing/2014/chart" uri="{C3380CC4-5D6E-409C-BE32-E72D297353CC}">
              <c16:uniqueId val="{00000001-1911-4D0D-9A34-ACFB3E45E28A}"/>
            </c:ext>
          </c:extLst>
        </c:ser>
        <c:dLbls>
          <c:showLegendKey val="0"/>
          <c:showVal val="1"/>
          <c:showCatName val="0"/>
          <c:showSerName val="0"/>
          <c:showPercent val="0"/>
          <c:showBubbleSize val="0"/>
        </c:dLbls>
        <c:gapWidth val="65"/>
        <c:shape val="box"/>
        <c:axId val="1452651823"/>
        <c:axId val="1452652783"/>
        <c:axId val="0"/>
      </c:bar3DChart>
      <c:catAx>
        <c:axId val="145265182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452652783"/>
        <c:crosses val="autoZero"/>
        <c:auto val="1"/>
        <c:lblAlgn val="ctr"/>
        <c:lblOffset val="100"/>
        <c:noMultiLvlLbl val="0"/>
      </c:catAx>
      <c:valAx>
        <c:axId val="1452652783"/>
        <c:scaling>
          <c:orientation val="minMax"/>
        </c:scaling>
        <c:delete val="1"/>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crossAx val="1452651823"/>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 of Total </a:t>
            </a:r>
            <a:r>
              <a:rPr lang="en-US" dirty="0" err="1"/>
              <a:t>WorkingYears</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Average of TotalWorkingYears</c:v>
                </c:pt>
              </c:strCache>
            </c:strRef>
          </c:tx>
          <c:spPr>
            <a:ln w="25400" cap="rnd">
              <a:noFill/>
              <a:round/>
            </a:ln>
            <a:effectLst>
              <a:outerShdw blurRad="57150" dist="19050" dir="5400000" algn="ctr" rotWithShape="0">
                <a:srgbClr val="000000">
                  <a:alpha val="48000"/>
                </a:srgbClr>
              </a:outerShdw>
            </a:effectLst>
          </c:spPr>
          <c:marker>
            <c:symbol val="circle"/>
            <c:size val="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9525" cap="rnd">
                <a:solidFill>
                  <a:schemeClr val="accent1"/>
                </a:solidFill>
                <a:round/>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strRef>
              <c:f>Sheet1!$A$2:$A$7</c:f>
              <c:strCache>
                <c:ptCount val="6"/>
                <c:pt idx="0">
                  <c:v>Hardware</c:v>
                </c:pt>
                <c:pt idx="1">
                  <c:v>Human Resources</c:v>
                </c:pt>
                <c:pt idx="2">
                  <c:v>Research &amp; Development</c:v>
                </c:pt>
                <c:pt idx="3">
                  <c:v>Sales</c:v>
                </c:pt>
                <c:pt idx="4">
                  <c:v>Software</c:v>
                </c:pt>
                <c:pt idx="5">
                  <c:v>Support</c:v>
                </c:pt>
              </c:strCache>
            </c:strRef>
          </c:xVal>
          <c:yVal>
            <c:numRef>
              <c:f>Sheet1!$B$2:$B$7</c:f>
              <c:numCache>
                <c:formatCode>0.0</c:formatCode>
                <c:ptCount val="6"/>
                <c:pt idx="0">
                  <c:v>20.667033908679151</c:v>
                </c:pt>
                <c:pt idx="1">
                  <c:v>20.489902589688761</c:v>
                </c:pt>
                <c:pt idx="2">
                  <c:v>20.648515446568098</c:v>
                </c:pt>
                <c:pt idx="3">
                  <c:v>20.31870341890453</c:v>
                </c:pt>
                <c:pt idx="4">
                  <c:v>20.521353166986565</c:v>
                </c:pt>
                <c:pt idx="5">
                  <c:v>20.341360626128839</c:v>
                </c:pt>
              </c:numCache>
            </c:numRef>
          </c:yVal>
          <c:smooth val="0"/>
          <c:extLst>
            <c:ext xmlns:c16="http://schemas.microsoft.com/office/drawing/2014/chart" uri="{C3380CC4-5D6E-409C-BE32-E72D297353CC}">
              <c16:uniqueId val="{00000000-731F-4322-8643-B6F2328C8043}"/>
            </c:ext>
          </c:extLst>
        </c:ser>
        <c:dLbls>
          <c:dLblPos val="t"/>
          <c:showLegendKey val="0"/>
          <c:showVal val="1"/>
          <c:showCatName val="0"/>
          <c:showSerName val="0"/>
          <c:showPercent val="0"/>
          <c:showBubbleSize val="0"/>
        </c:dLbls>
        <c:axId val="1462472127"/>
        <c:axId val="1462475007"/>
      </c:scatterChart>
      <c:valAx>
        <c:axId val="1462472127"/>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r>
                  <a:rPr lang="en-IN" dirty="0"/>
                  <a:t>DEPARTMENTS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62475007"/>
        <c:crosses val="autoZero"/>
        <c:crossBetween val="midCat"/>
      </c:valAx>
      <c:valAx>
        <c:axId val="1462475007"/>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624721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Rate Vs Year Since Last Promotion Relation Against Job Role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of Attrition_Rate</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w="25400">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Sheet1!$A$2:$A$11</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Sheet1!$B$2:$B$11</c:f>
              <c:numCache>
                <c:formatCode>0.00%</c:formatCode>
                <c:ptCount val="10"/>
                <c:pt idx="0">
                  <c:v>0.50371113340020057</c:v>
                </c:pt>
                <c:pt idx="1">
                  <c:v>0.50267591674925671</c:v>
                </c:pt>
                <c:pt idx="2">
                  <c:v>0.50568181818181823</c:v>
                </c:pt>
                <c:pt idx="3">
                  <c:v>0.5042752442996743</c:v>
                </c:pt>
                <c:pt idx="4">
                  <c:v>0.50416997617156478</c:v>
                </c:pt>
                <c:pt idx="5">
                  <c:v>0.49959790912746282</c:v>
                </c:pt>
                <c:pt idx="6">
                  <c:v>0.50358280254777066</c:v>
                </c:pt>
                <c:pt idx="7">
                  <c:v>0.48905254777070062</c:v>
                </c:pt>
                <c:pt idx="8">
                  <c:v>0.50405699584405306</c:v>
                </c:pt>
                <c:pt idx="9">
                  <c:v>0.50428372185694359</c:v>
                </c:pt>
              </c:numCache>
            </c:numRef>
          </c:val>
          <c:extLst>
            <c:ext xmlns:c16="http://schemas.microsoft.com/office/drawing/2014/chart" uri="{C3380CC4-5D6E-409C-BE32-E72D297353CC}">
              <c16:uniqueId val="{00000000-17F1-4709-8D42-1C1F92CEEA13}"/>
            </c:ext>
          </c:extLst>
        </c:ser>
        <c:ser>
          <c:idx val="1"/>
          <c:order val="1"/>
          <c:tx>
            <c:strRef>
              <c:f>Sheet1!$C$1</c:f>
              <c:strCache>
                <c:ptCount val="1"/>
                <c:pt idx="0">
                  <c:v>Average of YearsSinceLastPromotion</c:v>
                </c:pt>
              </c:strCache>
            </c:strRef>
          </c:tx>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w="25400">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Sheet1!$A$2:$A$11</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Sheet1!$C$2:$C$11</c:f>
              <c:numCache>
                <c:formatCode>0.00</c:formatCode>
                <c:ptCount val="10"/>
                <c:pt idx="0">
                  <c:v>5.9753259779338013</c:v>
                </c:pt>
                <c:pt idx="1">
                  <c:v>6.0396432111000991</c:v>
                </c:pt>
                <c:pt idx="2">
                  <c:v>5.8918425324675328</c:v>
                </c:pt>
                <c:pt idx="3">
                  <c:v>5.7447068403908794</c:v>
                </c:pt>
                <c:pt idx="4">
                  <c:v>5.7527799841143761</c:v>
                </c:pt>
                <c:pt idx="5">
                  <c:v>5.9933655006031366</c:v>
                </c:pt>
                <c:pt idx="6">
                  <c:v>5.8172770700636942</c:v>
                </c:pt>
                <c:pt idx="7">
                  <c:v>5.8126990445859876</c:v>
                </c:pt>
                <c:pt idx="8">
                  <c:v>5.9461705917276868</c:v>
                </c:pt>
                <c:pt idx="9">
                  <c:v>5.7429766885833828</c:v>
                </c:pt>
              </c:numCache>
            </c:numRef>
          </c:val>
          <c:extLst>
            <c:ext xmlns:c16="http://schemas.microsoft.com/office/drawing/2014/chart" uri="{C3380CC4-5D6E-409C-BE32-E72D297353CC}">
              <c16:uniqueId val="{00000001-17F1-4709-8D42-1C1F92CEEA13}"/>
            </c:ext>
          </c:extLst>
        </c:ser>
        <c:dLbls>
          <c:showLegendKey val="0"/>
          <c:showVal val="1"/>
          <c:showCatName val="0"/>
          <c:showSerName val="0"/>
          <c:showPercent val="0"/>
          <c:showBubbleSize val="0"/>
        </c:dLbls>
        <c:gapWidth val="219"/>
        <c:axId val="1616299391"/>
        <c:axId val="1616296991"/>
      </c:barChart>
      <c:catAx>
        <c:axId val="1616299391"/>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16296991"/>
        <c:crosses val="autoZero"/>
        <c:auto val="1"/>
        <c:lblAlgn val="ctr"/>
        <c:lblOffset val="100"/>
        <c:noMultiLvlLbl val="0"/>
      </c:catAx>
      <c:valAx>
        <c:axId val="1616296991"/>
        <c:scaling>
          <c:orientation val="minMax"/>
        </c:scaling>
        <c:delete val="1"/>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crossAx val="1616299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Average of WorkLifeBalance</c:v>
                </c:pt>
              </c:strCache>
            </c:strRef>
          </c:tx>
          <c:spPr>
            <a:ln w="25400">
              <a:noFill/>
            </a:ln>
            <a:effectLst/>
          </c:spPr>
          <c:marker>
            <c:symbol val="circle"/>
            <c:size val="4"/>
            <c:spPr>
              <a:solidFill>
                <a:schemeClr val="accent1"/>
              </a:solidFill>
              <a:ln w="9525" cap="flat" cmpd="sng" algn="ctr">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trendline>
            <c:spPr>
              <a:ln w="63500" cap="rnd" cmpd="sng" algn="ctr">
                <a:solidFill>
                  <a:schemeClr val="accent1">
                    <a:alpha val="25000"/>
                  </a:schemeClr>
                </a:solidFill>
                <a:round/>
              </a:ln>
              <a:effectLst/>
            </c:spPr>
            <c:trendlineType val="movingAvg"/>
            <c:period val="2"/>
            <c:dispRSqr val="0"/>
            <c:dispEq val="0"/>
          </c:trendline>
          <c:xVal>
            <c:strRef>
              <c:f>Sheet1!$A$2:$A$11</c:f>
              <c:strCache>
                <c:ptCount val="10"/>
                <c:pt idx="0">
                  <c:v>Sales Representative</c:v>
                </c:pt>
                <c:pt idx="1">
                  <c:v>Sales Executive</c:v>
                </c:pt>
                <c:pt idx="2">
                  <c:v>Research Scientist</c:v>
                </c:pt>
                <c:pt idx="3">
                  <c:v>Research Director</c:v>
                </c:pt>
                <c:pt idx="4">
                  <c:v>Manufacturing Director</c:v>
                </c:pt>
                <c:pt idx="5">
                  <c:v>Manager</c:v>
                </c:pt>
                <c:pt idx="6">
                  <c:v>Laboratory Technician</c:v>
                </c:pt>
                <c:pt idx="7">
                  <c:v>Human Resources</c:v>
                </c:pt>
                <c:pt idx="8">
                  <c:v>Healthcare Representative</c:v>
                </c:pt>
                <c:pt idx="9">
                  <c:v>Developer</c:v>
                </c:pt>
              </c:strCache>
            </c:strRef>
          </c:xVal>
          <c:yVal>
            <c:numRef>
              <c:f>Sheet1!$B$2:$B$11</c:f>
              <c:numCache>
                <c:formatCode>0.00</c:formatCode>
                <c:ptCount val="10"/>
                <c:pt idx="0">
                  <c:v>2.5170352659892408</c:v>
                </c:pt>
                <c:pt idx="1">
                  <c:v>2.5173164456758363</c:v>
                </c:pt>
                <c:pt idx="2">
                  <c:v>2.4924363057324839</c:v>
                </c:pt>
                <c:pt idx="3">
                  <c:v>2.5131369426751591</c:v>
                </c:pt>
                <c:pt idx="4">
                  <c:v>2.4913550462404501</c:v>
                </c:pt>
                <c:pt idx="5">
                  <c:v>2.4714058776806991</c:v>
                </c:pt>
                <c:pt idx="6">
                  <c:v>2.4890065146579805</c:v>
                </c:pt>
                <c:pt idx="7">
                  <c:v>2.5083198051948052</c:v>
                </c:pt>
                <c:pt idx="8">
                  <c:v>2.5221010901883054</c:v>
                </c:pt>
                <c:pt idx="9">
                  <c:v>2.464593781344032</c:v>
                </c:pt>
              </c:numCache>
            </c:numRef>
          </c:yVal>
          <c:smooth val="0"/>
          <c:extLst>
            <c:ext xmlns:c16="http://schemas.microsoft.com/office/drawing/2014/chart" uri="{C3380CC4-5D6E-409C-BE32-E72D297353CC}">
              <c16:uniqueId val="{00000000-A849-4A58-BD7F-BB1CCB0759BC}"/>
            </c:ext>
          </c:extLst>
        </c:ser>
        <c:dLbls>
          <c:dLblPos val="t"/>
          <c:showLegendKey val="0"/>
          <c:showVal val="1"/>
          <c:showCatName val="0"/>
          <c:showSerName val="0"/>
          <c:showPercent val="0"/>
          <c:showBubbleSize val="0"/>
        </c:dLbls>
        <c:axId val="1222108383"/>
        <c:axId val="1222109343"/>
      </c:scatterChart>
      <c:valAx>
        <c:axId val="122210838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1222109343"/>
        <c:crosses val="autoZero"/>
        <c:crossBetween val="midCat"/>
      </c:valAx>
      <c:valAx>
        <c:axId val="1222109343"/>
        <c:scaling>
          <c:orientation val="minMax"/>
        </c:scaling>
        <c:delete val="0"/>
        <c:axPos val="l"/>
        <c:majorGridlines>
          <c:spPr>
            <a:ln w="9525" cap="flat" cmpd="sng" algn="ctr">
              <a:solidFill>
                <a:schemeClr val="dk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12221083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1" i="0" u="none" strike="noStrike" kern="1200" cap="none" baseline="0" dirty="0">
                <a:solidFill>
                  <a:prstClr val="white">
                    <a:lumMod val="85000"/>
                  </a:prstClr>
                </a:solidFill>
              </a:rPr>
              <a:t>Average Hourly Rate of Male Research Scientist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Research Scientist</c:v>
                </c:pt>
              </c:strCache>
            </c:strRef>
          </c:cat>
          <c:val>
            <c:numRef>
              <c:f>Sheet1!$B$2</c:f>
              <c:numCache>
                <c:formatCode>General</c:formatCode>
                <c:ptCount val="1"/>
                <c:pt idx="0">
                  <c:v>114.44689069138664</c:v>
                </c:pt>
              </c:numCache>
            </c:numRef>
          </c:val>
          <c:extLst>
            <c:ext xmlns:c16="http://schemas.microsoft.com/office/drawing/2014/chart" uri="{C3380CC4-5D6E-409C-BE32-E72D297353CC}">
              <c16:uniqueId val="{00000000-62B1-4EEF-8B85-4934441F3F7B}"/>
            </c:ext>
          </c:extLst>
        </c:ser>
        <c:ser>
          <c:idx val="1"/>
          <c:order val="1"/>
          <c:tx>
            <c:strRef>
              <c:f>Sheet1!$C$1</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Research Scientist</c:v>
                </c:pt>
              </c:strCache>
            </c:strRef>
          </c:cat>
          <c:val>
            <c:numRef>
              <c:f>Sheet1!$C$2</c:f>
              <c:numCache>
                <c:formatCode>General</c:formatCode>
                <c:ptCount val="1"/>
                <c:pt idx="0">
                  <c:v>115.92689938398357</c:v>
                </c:pt>
              </c:numCache>
            </c:numRef>
          </c:val>
          <c:extLst>
            <c:ext xmlns:c16="http://schemas.microsoft.com/office/drawing/2014/chart" uri="{C3380CC4-5D6E-409C-BE32-E72D297353CC}">
              <c16:uniqueId val="{00000001-62B1-4EEF-8B85-4934441F3F7B}"/>
            </c:ext>
          </c:extLst>
        </c:ser>
        <c:dLbls>
          <c:dLblPos val="outEnd"/>
          <c:showLegendKey val="0"/>
          <c:showVal val="1"/>
          <c:showCatName val="0"/>
          <c:showSerName val="0"/>
          <c:showPercent val="0"/>
          <c:showBubbleSize val="0"/>
        </c:dLbls>
        <c:gapWidth val="219"/>
        <c:overlap val="-27"/>
        <c:axId val="1743027295"/>
        <c:axId val="1743027775"/>
      </c:barChart>
      <c:catAx>
        <c:axId val="174302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3027775"/>
        <c:crosses val="autoZero"/>
        <c:auto val="1"/>
        <c:lblAlgn val="ctr"/>
        <c:lblOffset val="100"/>
        <c:noMultiLvlLbl val="0"/>
      </c:catAx>
      <c:valAx>
        <c:axId val="17430277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3027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Attrition rate Vs Stock Option Level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Attrition</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Hardware</c:v>
                </c:pt>
                <c:pt idx="1">
                  <c:v>Human Resources</c:v>
                </c:pt>
                <c:pt idx="2">
                  <c:v>Research &amp; Development</c:v>
                </c:pt>
                <c:pt idx="3">
                  <c:v>Sales</c:v>
                </c:pt>
                <c:pt idx="4">
                  <c:v>Software</c:v>
                </c:pt>
                <c:pt idx="5">
                  <c:v>Support</c:v>
                </c:pt>
              </c:strCache>
            </c:strRef>
          </c:cat>
          <c:val>
            <c:numRef>
              <c:f>Sheet1!$B$2:$B$7</c:f>
              <c:numCache>
                <c:formatCode>General</c:formatCode>
                <c:ptCount val="6"/>
                <c:pt idx="0">
                  <c:v>2.5610169491525423</c:v>
                </c:pt>
                <c:pt idx="1">
                  <c:v>2.4840085287846483</c:v>
                </c:pt>
                <c:pt idx="2">
                  <c:v>2.5144124168514415</c:v>
                </c:pt>
                <c:pt idx="3">
                  <c:v>2.5008284023668641</c:v>
                </c:pt>
                <c:pt idx="4">
                  <c:v>2.5035168566577735</c:v>
                </c:pt>
                <c:pt idx="5">
                  <c:v>2.4868262025622432</c:v>
                </c:pt>
              </c:numCache>
            </c:numRef>
          </c:val>
          <c:extLst>
            <c:ext xmlns:c16="http://schemas.microsoft.com/office/drawing/2014/chart" uri="{C3380CC4-5D6E-409C-BE32-E72D297353CC}">
              <c16:uniqueId val="{00000000-EF07-4692-A2B8-09B34C649A10}"/>
            </c:ext>
          </c:extLst>
        </c:ser>
        <c:ser>
          <c:idx val="1"/>
          <c:order val="1"/>
          <c:tx>
            <c:strRef>
              <c:f>Sheet1!$C$1</c:f>
              <c:strCache>
                <c:ptCount val="1"/>
                <c:pt idx="0">
                  <c:v>Yes Attrition</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Hardware</c:v>
                </c:pt>
                <c:pt idx="1">
                  <c:v>Human Resources</c:v>
                </c:pt>
                <c:pt idx="2">
                  <c:v>Research &amp; Development</c:v>
                </c:pt>
                <c:pt idx="3">
                  <c:v>Sales</c:v>
                </c:pt>
                <c:pt idx="4">
                  <c:v>Software</c:v>
                </c:pt>
                <c:pt idx="5">
                  <c:v>Support</c:v>
                </c:pt>
              </c:strCache>
            </c:strRef>
          </c:cat>
          <c:val>
            <c:numRef>
              <c:f>Sheet1!$C$2:$C$7</c:f>
              <c:numCache>
                <c:formatCode>General</c:formatCode>
                <c:ptCount val="6"/>
                <c:pt idx="0">
                  <c:v>2.5194355038375837</c:v>
                </c:pt>
                <c:pt idx="1">
                  <c:v>2.5194186323564449</c:v>
                </c:pt>
                <c:pt idx="2">
                  <c:v>2.5051643192488262</c:v>
                </c:pt>
                <c:pt idx="3">
                  <c:v>2.4981078524124882</c:v>
                </c:pt>
                <c:pt idx="4">
                  <c:v>2.4747211013529551</c:v>
                </c:pt>
                <c:pt idx="5">
                  <c:v>2.4796065259117084</c:v>
                </c:pt>
              </c:numCache>
            </c:numRef>
          </c:val>
          <c:extLst>
            <c:ext xmlns:c16="http://schemas.microsoft.com/office/drawing/2014/chart" uri="{C3380CC4-5D6E-409C-BE32-E72D297353CC}">
              <c16:uniqueId val="{00000001-EF07-4692-A2B8-09B34C649A10}"/>
            </c:ext>
          </c:extLst>
        </c:ser>
        <c:dLbls>
          <c:dLblPos val="outEnd"/>
          <c:showLegendKey val="0"/>
          <c:showVal val="1"/>
          <c:showCatName val="0"/>
          <c:showSerName val="0"/>
          <c:showPercent val="0"/>
          <c:showBubbleSize val="0"/>
        </c:dLbls>
        <c:gapWidth val="219"/>
        <c:overlap val="-27"/>
        <c:axId val="482505440"/>
        <c:axId val="482499680"/>
      </c:barChart>
      <c:catAx>
        <c:axId val="48250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2499680"/>
        <c:crosses val="autoZero"/>
        <c:auto val="1"/>
        <c:lblAlgn val="ctr"/>
        <c:lblOffset val="100"/>
        <c:noMultiLvlLbl val="0"/>
      </c:catAx>
      <c:valAx>
        <c:axId val="48249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2505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1197"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39B40F7-4B52-45F8-9153-2F2DEC770DD0}" type="datetimeFigureOut">
              <a:rPr lang="en-IN" smtClean="0"/>
              <a:t>20-07-2024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296931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B40F7-4B52-45F8-9153-2F2DEC770DD0}"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20559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9B40F7-4B52-45F8-9153-2F2DEC770DD0}" type="datetimeFigureOut">
              <a:rPr lang="en-IN" smtClean="0"/>
              <a:t>20-07-2024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4188877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9B40F7-4B52-45F8-9153-2F2DEC770DD0}" type="datetimeFigureOut">
              <a:rPr lang="en-IN" smtClean="0"/>
              <a:t>20-07-2024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67BC83C-C144-48A0-B5D5-748DD498D50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96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9B40F7-4B52-45F8-9153-2F2DEC770DD0}" type="datetimeFigureOut">
              <a:rPr lang="en-IN" smtClean="0"/>
              <a:t>20-07-2024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507192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9B40F7-4B52-45F8-9153-2F2DEC770DD0}"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3817769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9B40F7-4B52-45F8-9153-2F2DEC770DD0}"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2037741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B40F7-4B52-45F8-9153-2F2DEC770DD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100360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39B40F7-4B52-45F8-9153-2F2DEC770DD0}" type="datetimeFigureOut">
              <a:rPr lang="en-IN" smtClean="0"/>
              <a:t>20-07-2024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216786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B40F7-4B52-45F8-9153-2F2DEC770DD0}"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410390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39B40F7-4B52-45F8-9153-2F2DEC770DD0}" type="datetimeFigureOut">
              <a:rPr lang="en-IN" smtClean="0"/>
              <a:t>20-07-2024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46357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B40F7-4B52-45F8-9153-2F2DEC770DD0}"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1240968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B40F7-4B52-45F8-9153-2F2DEC770DD0}"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387471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B40F7-4B52-45F8-9153-2F2DEC770DD0}"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292817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B40F7-4B52-45F8-9153-2F2DEC770DD0}"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408742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B40F7-4B52-45F8-9153-2F2DEC770DD0}"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229563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B40F7-4B52-45F8-9153-2F2DEC770DD0}"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7BC83C-C144-48A0-B5D5-748DD498D503}" type="slidenum">
              <a:rPr lang="en-IN" smtClean="0"/>
              <a:t>‹#›</a:t>
            </a:fld>
            <a:endParaRPr lang="en-IN"/>
          </a:p>
        </p:txBody>
      </p:sp>
    </p:spTree>
    <p:extLst>
      <p:ext uri="{BB962C8B-B14F-4D97-AF65-F5344CB8AC3E}">
        <p14:creationId xmlns:p14="http://schemas.microsoft.com/office/powerpoint/2010/main" val="239939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9B40F7-4B52-45F8-9153-2F2DEC770DD0}" type="datetimeFigureOut">
              <a:rPr lang="en-IN" smtClean="0"/>
              <a:t>20-07-2024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7BC83C-C144-48A0-B5D5-748DD498D503}" type="slidenum">
              <a:rPr lang="en-IN" smtClean="0"/>
              <a:t>‹#›</a:t>
            </a:fld>
            <a:endParaRPr lang="en-IN"/>
          </a:p>
        </p:txBody>
      </p:sp>
    </p:spTree>
    <p:extLst>
      <p:ext uri="{BB962C8B-B14F-4D97-AF65-F5344CB8AC3E}">
        <p14:creationId xmlns:p14="http://schemas.microsoft.com/office/powerpoint/2010/main" val="2817615083"/>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B90F-AF3F-33DE-20C3-C4F41A8858DC}"/>
              </a:ext>
            </a:extLst>
          </p:cNvPr>
          <p:cNvSpPr>
            <a:spLocks noGrp="1"/>
          </p:cNvSpPr>
          <p:nvPr>
            <p:ph type="ctrTitle"/>
          </p:nvPr>
        </p:nvSpPr>
        <p:spPr>
          <a:xfrm>
            <a:off x="1906524" y="1160867"/>
            <a:ext cx="8378952" cy="1004173"/>
          </a:xfrm>
        </p:spPr>
        <p:style>
          <a:lnRef idx="2">
            <a:schemeClr val="accent5">
              <a:shade val="15000"/>
            </a:schemeClr>
          </a:lnRef>
          <a:fillRef idx="1">
            <a:schemeClr val="accent5"/>
          </a:fillRef>
          <a:effectRef idx="0">
            <a:schemeClr val="accent5"/>
          </a:effectRef>
          <a:fontRef idx="minor">
            <a:schemeClr val="lt1"/>
          </a:fontRef>
        </p:style>
        <p:txBody>
          <a:bodyPr/>
          <a:lstStyle/>
          <a:p>
            <a:pPr algn="ctr"/>
            <a:r>
              <a:rPr lang="en-IN" dirty="0">
                <a:latin typeface="Times New Roman" panose="02020603050405020304" pitchFamily="18" charset="0"/>
                <a:cs typeface="Times New Roman" panose="02020603050405020304" pitchFamily="18" charset="0"/>
              </a:rPr>
              <a:t>HR - ANALYTICS</a:t>
            </a:r>
          </a:p>
        </p:txBody>
      </p:sp>
      <p:sp>
        <p:nvSpPr>
          <p:cNvPr id="3" name="Subtitle 2">
            <a:extLst>
              <a:ext uri="{FF2B5EF4-FFF2-40B4-BE49-F238E27FC236}">
                <a16:creationId xmlns:a16="http://schemas.microsoft.com/office/drawing/2014/main" id="{35BDA228-F194-F119-B723-2C3F4624CF6E}"/>
              </a:ext>
            </a:extLst>
          </p:cNvPr>
          <p:cNvSpPr>
            <a:spLocks noGrp="1"/>
          </p:cNvSpPr>
          <p:nvPr>
            <p:ph type="subTitle" idx="1"/>
          </p:nvPr>
        </p:nvSpPr>
        <p:spPr>
          <a:xfrm>
            <a:off x="8857673" y="4692960"/>
            <a:ext cx="3231989" cy="2057400"/>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IN" sz="2300" b="1" dirty="0">
                <a:latin typeface="Times New Roman" panose="02020603050405020304" pitchFamily="18" charset="0"/>
                <a:cs typeface="Times New Roman" panose="02020603050405020304" pitchFamily="18" charset="0"/>
              </a:rPr>
              <a:t>Group -2 : Team Members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Mrs. </a:t>
            </a:r>
            <a:r>
              <a:rPr lang="en-IN" dirty="0" err="1">
                <a:latin typeface="Times New Roman" panose="02020603050405020304" pitchFamily="18" charset="0"/>
                <a:cs typeface="Times New Roman" panose="02020603050405020304" pitchFamily="18" charset="0"/>
              </a:rPr>
              <a:t>B.Mounika</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err="1">
                <a:latin typeface="Times New Roman" panose="02020603050405020304" pitchFamily="18" charset="0"/>
                <a:cs typeface="Times New Roman" panose="02020603050405020304" pitchFamily="18" charset="0"/>
              </a:rPr>
              <a:t>Ms.Mamatha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Sunchu</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Mr. Parikshit Singh Bais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Mr Nagesh A Pahurkar</a:t>
            </a:r>
          </a:p>
          <a:p>
            <a:pPr marL="457200" indent="-457200">
              <a:buFont typeface="+mj-lt"/>
              <a:buAutoNum type="arabicPeriod"/>
            </a:pPr>
            <a:r>
              <a:rPr lang="en-IN" dirty="0" err="1">
                <a:latin typeface="Times New Roman" panose="02020603050405020304" pitchFamily="18" charset="0"/>
                <a:cs typeface="Times New Roman" panose="02020603050405020304" pitchFamily="18" charset="0"/>
              </a:rPr>
              <a:t>Ms.Shraddha</a:t>
            </a:r>
            <a:r>
              <a:rPr lang="en-IN" dirty="0">
                <a:latin typeface="Times New Roman" panose="02020603050405020304" pitchFamily="18" charset="0"/>
                <a:cs typeface="Times New Roman" panose="02020603050405020304" pitchFamily="18" charset="0"/>
              </a:rPr>
              <a:t> Prakash </a:t>
            </a:r>
            <a:r>
              <a:rPr lang="en-IN" dirty="0" err="1">
                <a:latin typeface="Times New Roman" panose="02020603050405020304" pitchFamily="18" charset="0"/>
                <a:cs typeface="Times New Roman" panose="02020603050405020304" pitchFamily="18" charset="0"/>
              </a:rPr>
              <a:t>Shivgan</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Mr. </a:t>
            </a:r>
            <a:r>
              <a:rPr lang="en-IN" dirty="0" err="1">
                <a:latin typeface="Times New Roman" panose="02020603050405020304" pitchFamily="18" charset="0"/>
                <a:cs typeface="Times New Roman" panose="02020603050405020304" pitchFamily="18" charset="0"/>
              </a:rPr>
              <a:t>Badiyaa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Srivardhan</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p>
        </p:txBody>
      </p:sp>
      <p:sp>
        <p:nvSpPr>
          <p:cNvPr id="4" name="TextBox 3">
            <a:extLst>
              <a:ext uri="{FF2B5EF4-FFF2-40B4-BE49-F238E27FC236}">
                <a16:creationId xmlns:a16="http://schemas.microsoft.com/office/drawing/2014/main" id="{67E8DD80-CEEC-4C10-1798-299ADC280D53}"/>
              </a:ext>
            </a:extLst>
          </p:cNvPr>
          <p:cNvSpPr txBox="1"/>
          <p:nvPr/>
        </p:nvSpPr>
        <p:spPr>
          <a:xfrm>
            <a:off x="438912" y="5306162"/>
            <a:ext cx="354787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Project Name - P551</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Mentor: Neha Sanjiv </a:t>
            </a:r>
            <a:r>
              <a:rPr lang="en-US" sz="1600" b="1" dirty="0" err="1">
                <a:latin typeface="Times New Roman" panose="02020603050405020304" pitchFamily="18" charset="0"/>
                <a:cs typeface="Times New Roman" panose="02020603050405020304" pitchFamily="18" charset="0"/>
              </a:rPr>
              <a:t>Tadam</a:t>
            </a:r>
            <a:endParaRPr lang="en-IN" sz="1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9527182-186B-17A0-6B71-2EAC4C1C1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037" y="2458222"/>
            <a:ext cx="3651827" cy="2428890"/>
          </a:xfrm>
          <a:prstGeom prst="rect">
            <a:avLst/>
          </a:prstGeom>
        </p:spPr>
      </p:pic>
    </p:spTree>
    <p:extLst>
      <p:ext uri="{BB962C8B-B14F-4D97-AF65-F5344CB8AC3E}">
        <p14:creationId xmlns:p14="http://schemas.microsoft.com/office/powerpoint/2010/main" val="232045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7F1E-BD7F-B97E-58F5-BF7A810239B0}"/>
              </a:ext>
            </a:extLst>
          </p:cNvPr>
          <p:cNvSpPr>
            <a:spLocks noGrp="1"/>
          </p:cNvSpPr>
          <p:nvPr>
            <p:ph type="title"/>
          </p:nvPr>
        </p:nvSpPr>
        <p:spPr>
          <a:xfrm>
            <a:off x="4096512" y="868679"/>
            <a:ext cx="7089648" cy="841249"/>
          </a:xfrm>
        </p:spPr>
        <p:style>
          <a:lnRef idx="1">
            <a:schemeClr val="accent3"/>
          </a:lnRef>
          <a:fillRef idx="2">
            <a:schemeClr val="accent3"/>
          </a:fillRef>
          <a:effectRef idx="1">
            <a:schemeClr val="accent3"/>
          </a:effectRef>
          <a:fontRef idx="minor">
            <a:schemeClr val="dk1"/>
          </a:fontRef>
        </p:style>
        <p:txBody>
          <a:bodyPr/>
          <a:lstStyle/>
          <a:p>
            <a:pPr algn="ctr"/>
            <a:r>
              <a:rPr lang="en-US" sz="4400"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53F5AC-6F4B-8A1F-D049-72C909D7E380}"/>
              </a:ext>
            </a:extLst>
          </p:cNvPr>
          <p:cNvSpPr>
            <a:spLocks noGrp="1"/>
          </p:cNvSpPr>
          <p:nvPr>
            <p:ph idx="1"/>
          </p:nvPr>
        </p:nvSpPr>
        <p:spPr/>
        <p:txBody>
          <a:bodyPr>
            <a:normAutofit fontScale="92500" lnSpcReduction="10000"/>
          </a:bodyPr>
          <a:lstStyle/>
          <a:p>
            <a:pPr algn="just">
              <a:lnSpc>
                <a:spcPct val="150000"/>
              </a:lnSpc>
              <a:buFont typeface="Wingdings" panose="05000000000000000000" pitchFamily="2" charset="2"/>
              <a:buChar char="Ø"/>
            </a:pPr>
            <a:r>
              <a:rPr lang="en-IN" sz="2800" dirty="0"/>
              <a:t>Average attrition rate for all Departments</a:t>
            </a:r>
          </a:p>
          <a:p>
            <a:pPr algn="just">
              <a:lnSpc>
                <a:spcPct val="150000"/>
              </a:lnSpc>
              <a:buFont typeface="Wingdings" panose="05000000000000000000" pitchFamily="2" charset="2"/>
              <a:buChar char="Ø"/>
            </a:pPr>
            <a:r>
              <a:rPr lang="en-IN" sz="2800" dirty="0"/>
              <a:t>Average hourly rate of Male Research Scientist </a:t>
            </a:r>
          </a:p>
          <a:p>
            <a:pPr algn="just">
              <a:lnSpc>
                <a:spcPct val="150000"/>
              </a:lnSpc>
              <a:buFont typeface="Wingdings" panose="05000000000000000000" pitchFamily="2" charset="2"/>
              <a:buChar char="Ø"/>
            </a:pPr>
            <a:r>
              <a:rPr lang="en-IN" sz="2800" dirty="0"/>
              <a:t>Attrition rate Vs Monthly Income stats </a:t>
            </a:r>
          </a:p>
          <a:p>
            <a:pPr algn="just">
              <a:lnSpc>
                <a:spcPct val="150000"/>
              </a:lnSpc>
              <a:buFont typeface="Wingdings" panose="05000000000000000000" pitchFamily="2" charset="2"/>
              <a:buChar char="Ø"/>
            </a:pPr>
            <a:r>
              <a:rPr lang="en-IN" sz="2800" dirty="0"/>
              <a:t>Average working years for each Department</a:t>
            </a:r>
          </a:p>
          <a:p>
            <a:pPr algn="just">
              <a:lnSpc>
                <a:spcPct val="150000"/>
              </a:lnSpc>
              <a:buFont typeface="Wingdings" panose="05000000000000000000" pitchFamily="2" charset="2"/>
              <a:buChar char="Ø"/>
            </a:pPr>
            <a:r>
              <a:rPr lang="en-IN" sz="2800" dirty="0"/>
              <a:t>Job role Vs Work life balance</a:t>
            </a:r>
          </a:p>
          <a:p>
            <a:pPr algn="just">
              <a:lnSpc>
                <a:spcPct val="150000"/>
              </a:lnSpc>
              <a:buFont typeface="Wingdings" panose="05000000000000000000" pitchFamily="2" charset="2"/>
              <a:buChar char="Ø"/>
            </a:pPr>
            <a:r>
              <a:rPr lang="en-IN" sz="2800" dirty="0"/>
              <a:t>Attrition rate Vs Years Since last promotion</a:t>
            </a:r>
          </a:p>
        </p:txBody>
      </p:sp>
    </p:spTree>
    <p:extLst>
      <p:ext uri="{BB962C8B-B14F-4D97-AF65-F5344CB8AC3E}">
        <p14:creationId xmlns:p14="http://schemas.microsoft.com/office/powerpoint/2010/main" val="7043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500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ACB4-8833-0B9B-08BA-AB54A789F9D0}"/>
              </a:ext>
            </a:extLst>
          </p:cNvPr>
          <p:cNvSpPr>
            <a:spLocks noGrp="1"/>
          </p:cNvSpPr>
          <p:nvPr>
            <p:ph type="title"/>
          </p:nvPr>
        </p:nvSpPr>
        <p:spPr>
          <a:xfrm>
            <a:off x="1965960" y="502919"/>
            <a:ext cx="8491728" cy="1179577"/>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KPI 1: Average Attrition rate for all Departments</a:t>
            </a:r>
            <a:endParaRPr lang="en-IN" sz="32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6E028D6B-C1CF-0A78-BC91-2B78D30DBD2B}"/>
              </a:ext>
            </a:extLst>
          </p:cNvPr>
          <p:cNvGraphicFramePr>
            <a:graphicFrameLocks noGrp="1"/>
          </p:cNvGraphicFramePr>
          <p:nvPr>
            <p:ph idx="1"/>
            <p:extLst>
              <p:ext uri="{D42A27DB-BD31-4B8C-83A1-F6EECF244321}">
                <p14:modId xmlns:p14="http://schemas.microsoft.com/office/powerpoint/2010/main" val="3556302972"/>
              </p:ext>
            </p:extLst>
          </p:nvPr>
        </p:nvGraphicFramePr>
        <p:xfrm>
          <a:off x="5374640" y="2468880"/>
          <a:ext cx="6728968" cy="428752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6B03CD7-754B-E5E8-5B96-2A4C59527FED}"/>
              </a:ext>
            </a:extLst>
          </p:cNvPr>
          <p:cNvSpPr txBox="1"/>
          <p:nvPr/>
        </p:nvSpPr>
        <p:spPr>
          <a:xfrm>
            <a:off x="670560" y="2852928"/>
            <a:ext cx="4230624" cy="3046988"/>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This KPI is to find out the</a:t>
            </a:r>
          </a:p>
          <a:p>
            <a:pPr algn="just"/>
            <a:r>
              <a:rPr lang="en-IN" sz="2400" dirty="0">
                <a:latin typeface="Times New Roman" panose="02020603050405020304" pitchFamily="18" charset="0"/>
                <a:cs typeface="Times New Roman" panose="02020603050405020304" pitchFamily="18" charset="0"/>
              </a:rPr>
              <a:t>relationship between each</a:t>
            </a:r>
          </a:p>
          <a:p>
            <a:pPr algn="just"/>
            <a:r>
              <a:rPr lang="en-IN" sz="2400" dirty="0">
                <a:latin typeface="Times New Roman" panose="02020603050405020304" pitchFamily="18" charset="0"/>
                <a:cs typeface="Times New Roman" panose="02020603050405020304" pitchFamily="18" charset="0"/>
              </a:rPr>
              <a:t>department and its attrition rate and here attrition rate is highest</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for Research &amp; Development Department whereas lowest is for Hardware Department.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89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6743-B3A7-8DB9-8A0A-0948EDAA8497}"/>
              </a:ext>
            </a:extLst>
          </p:cNvPr>
          <p:cNvSpPr>
            <a:spLocks noGrp="1"/>
          </p:cNvSpPr>
          <p:nvPr>
            <p:ph type="title"/>
          </p:nvPr>
        </p:nvSpPr>
        <p:spPr>
          <a:xfrm>
            <a:off x="1746504" y="539496"/>
            <a:ext cx="8314944" cy="1249679"/>
          </a:xfrm>
        </p:spPr>
        <p:style>
          <a:lnRef idx="1">
            <a:schemeClr val="accent3"/>
          </a:lnRef>
          <a:fillRef idx="2">
            <a:schemeClr val="accent3"/>
          </a:fillRef>
          <a:effectRef idx="1">
            <a:schemeClr val="accent3"/>
          </a:effectRef>
          <a:fontRef idx="minor">
            <a:schemeClr val="dk1"/>
          </a:fontRef>
        </p:style>
        <p:txBody>
          <a:bodyPr>
            <a:noAutofit/>
          </a:bodyPr>
          <a:lstStyle/>
          <a:p>
            <a:pPr algn="ctr"/>
            <a:r>
              <a:rPr lang="en-US" sz="2400" b="1" kern="1200" dirty="0">
                <a:solidFill>
                  <a:schemeClr val="bg1"/>
                </a:solidFill>
                <a:latin typeface="Times New Roman" panose="02020603050405020304" pitchFamily="18" charset="0"/>
                <a:cs typeface="Times New Roman" panose="02020603050405020304" pitchFamily="18" charset="0"/>
              </a:rPr>
              <a:t>KPI 2: Attrition Rate</a:t>
            </a:r>
            <a:br>
              <a:rPr lang="en-US" sz="2400" b="1" kern="1200" dirty="0">
                <a:solidFill>
                  <a:schemeClr val="bg1"/>
                </a:solidFill>
                <a:latin typeface="Times New Roman" panose="02020603050405020304" pitchFamily="18" charset="0"/>
                <a:cs typeface="Times New Roman" panose="02020603050405020304" pitchFamily="18" charset="0"/>
              </a:rPr>
            </a:br>
            <a:r>
              <a:rPr lang="en-US" sz="2400" b="1" kern="1200" dirty="0">
                <a:solidFill>
                  <a:schemeClr val="bg1"/>
                </a:solidFill>
                <a:latin typeface="Times New Roman" panose="02020603050405020304" pitchFamily="18" charset="0"/>
                <a:cs typeface="Times New Roman" panose="02020603050405020304" pitchFamily="18" charset="0"/>
              </a:rPr>
              <a:t>Vs</a:t>
            </a:r>
            <a:br>
              <a:rPr lang="en-US" sz="2400" b="1" kern="1200" dirty="0">
                <a:solidFill>
                  <a:schemeClr val="bg1"/>
                </a:solidFill>
                <a:latin typeface="Times New Roman" panose="02020603050405020304" pitchFamily="18" charset="0"/>
                <a:cs typeface="Times New Roman" panose="02020603050405020304" pitchFamily="18" charset="0"/>
              </a:rPr>
            </a:br>
            <a:r>
              <a:rPr lang="en-US" sz="2400" b="1" kern="1200" dirty="0">
                <a:solidFill>
                  <a:schemeClr val="bg1"/>
                </a:solidFill>
                <a:latin typeface="Times New Roman" panose="02020603050405020304" pitchFamily="18" charset="0"/>
                <a:cs typeface="Times New Roman" panose="02020603050405020304" pitchFamily="18" charset="0"/>
              </a:rPr>
              <a:t>Monthly Income Stats</a:t>
            </a:r>
            <a:endParaRPr lang="en-IN"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8785F6EC-51EF-5B08-6E87-80741F96FF4D}"/>
              </a:ext>
            </a:extLst>
          </p:cNvPr>
          <p:cNvGraphicFramePr>
            <a:graphicFrameLocks noGrp="1"/>
          </p:cNvGraphicFramePr>
          <p:nvPr>
            <p:ph idx="1"/>
            <p:extLst>
              <p:ext uri="{D42A27DB-BD31-4B8C-83A1-F6EECF244321}">
                <p14:modId xmlns:p14="http://schemas.microsoft.com/office/powerpoint/2010/main" val="2598088468"/>
              </p:ext>
            </p:extLst>
          </p:nvPr>
        </p:nvGraphicFramePr>
        <p:xfrm>
          <a:off x="4133088" y="2377440"/>
          <a:ext cx="7936992" cy="4370832"/>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D12137F8-738B-551D-EA26-3EE143ED6B9C}"/>
              </a:ext>
            </a:extLst>
          </p:cNvPr>
          <p:cNvSpPr txBox="1"/>
          <p:nvPr/>
        </p:nvSpPr>
        <p:spPr>
          <a:xfrm>
            <a:off x="203200" y="2656116"/>
            <a:ext cx="3698240"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Employees with a job level Hardware (highest paid) and Employees with a job level of 1 are Support (lowest paid)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the job level increases, the number of employees that want to attire decrease job level of r has the highest number of employees that want to attire.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67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B1CB-C1D2-7F08-B852-92AF481CEBFA}"/>
              </a:ext>
            </a:extLst>
          </p:cNvPr>
          <p:cNvSpPr>
            <a:spLocks noGrp="1"/>
          </p:cNvSpPr>
          <p:nvPr>
            <p:ph type="title"/>
          </p:nvPr>
        </p:nvSpPr>
        <p:spPr>
          <a:xfrm>
            <a:off x="2336800" y="448226"/>
            <a:ext cx="8610600" cy="1293028"/>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sz="2800" b="1" kern="1200" dirty="0">
                <a:solidFill>
                  <a:schemeClr val="bg1"/>
                </a:solidFill>
                <a:latin typeface="Times New Roman" panose="02020603050405020304" pitchFamily="18" charset="0"/>
                <a:cs typeface="Times New Roman" panose="02020603050405020304" pitchFamily="18" charset="0"/>
              </a:rPr>
              <a:t>KPI 3:Average Working Years for each Department</a:t>
            </a:r>
            <a:endParaRPr lang="en-IN"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E5150A3F-4AD4-9DFF-0E1C-451553D90009}"/>
              </a:ext>
            </a:extLst>
          </p:cNvPr>
          <p:cNvGraphicFramePr>
            <a:graphicFrameLocks noGrp="1"/>
          </p:cNvGraphicFramePr>
          <p:nvPr>
            <p:ph idx="1"/>
            <p:extLst>
              <p:ext uri="{D42A27DB-BD31-4B8C-83A1-F6EECF244321}">
                <p14:modId xmlns:p14="http://schemas.microsoft.com/office/powerpoint/2010/main" val="1732915906"/>
              </p:ext>
            </p:extLst>
          </p:nvPr>
        </p:nvGraphicFramePr>
        <p:xfrm>
          <a:off x="4693920" y="2519680"/>
          <a:ext cx="7330440" cy="425704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824A0FE-2457-3393-59CC-767B762A4952}"/>
              </a:ext>
            </a:extLst>
          </p:cNvPr>
          <p:cNvSpPr txBox="1"/>
          <p:nvPr/>
        </p:nvSpPr>
        <p:spPr>
          <a:xfrm>
            <a:off x="5801360" y="3429000"/>
            <a:ext cx="762000" cy="261610"/>
          </a:xfrm>
          <a:prstGeom prst="rect">
            <a:avLst/>
          </a:prstGeom>
          <a:noFill/>
        </p:spPr>
        <p:txBody>
          <a:bodyPr wrap="square" rtlCol="0">
            <a:spAutoFit/>
          </a:bodyPr>
          <a:lstStyle/>
          <a:p>
            <a:r>
              <a:rPr lang="en-IN" sz="1100" b="0" i="0" u="none" strike="noStrike" dirty="0">
                <a:effectLst/>
                <a:latin typeface="Calibri" panose="020F0502020204030204" pitchFamily="34" charset="0"/>
              </a:rPr>
              <a:t>Hardware</a:t>
            </a:r>
            <a:r>
              <a:rPr lang="en-IN" sz="1100" dirty="0"/>
              <a:t> </a:t>
            </a:r>
          </a:p>
        </p:txBody>
      </p:sp>
      <p:sp>
        <p:nvSpPr>
          <p:cNvPr id="8" name="TextBox 7">
            <a:extLst>
              <a:ext uri="{FF2B5EF4-FFF2-40B4-BE49-F238E27FC236}">
                <a16:creationId xmlns:a16="http://schemas.microsoft.com/office/drawing/2014/main" id="{E8FF68D1-6C43-FB04-8924-7D4DCF9E33EF}"/>
              </a:ext>
            </a:extLst>
          </p:cNvPr>
          <p:cNvSpPr txBox="1"/>
          <p:nvPr/>
        </p:nvSpPr>
        <p:spPr>
          <a:xfrm>
            <a:off x="6959600" y="4800600"/>
            <a:ext cx="762000" cy="261610"/>
          </a:xfrm>
          <a:prstGeom prst="rect">
            <a:avLst/>
          </a:prstGeom>
          <a:noFill/>
        </p:spPr>
        <p:txBody>
          <a:bodyPr wrap="square" rtlCol="0">
            <a:spAutoFit/>
          </a:bodyPr>
          <a:lstStyle/>
          <a:p>
            <a:r>
              <a:rPr lang="en-IN" sz="1100" b="0" i="0" u="none" strike="noStrike" dirty="0">
                <a:effectLst/>
                <a:latin typeface="Calibri" panose="020F0502020204030204" pitchFamily="34" charset="0"/>
              </a:rPr>
              <a:t>HR</a:t>
            </a:r>
            <a:endParaRPr lang="en-IN" sz="1100" dirty="0"/>
          </a:p>
        </p:txBody>
      </p:sp>
      <p:sp>
        <p:nvSpPr>
          <p:cNvPr id="9" name="TextBox 8">
            <a:extLst>
              <a:ext uri="{FF2B5EF4-FFF2-40B4-BE49-F238E27FC236}">
                <a16:creationId xmlns:a16="http://schemas.microsoft.com/office/drawing/2014/main" id="{4F7DFFB2-41D0-1002-1B03-C606D27711B2}"/>
              </a:ext>
            </a:extLst>
          </p:cNvPr>
          <p:cNvSpPr txBox="1"/>
          <p:nvPr/>
        </p:nvSpPr>
        <p:spPr>
          <a:xfrm>
            <a:off x="7853680" y="3559805"/>
            <a:ext cx="762000" cy="261610"/>
          </a:xfrm>
          <a:prstGeom prst="rect">
            <a:avLst/>
          </a:prstGeom>
          <a:noFill/>
        </p:spPr>
        <p:txBody>
          <a:bodyPr wrap="square" rtlCol="0">
            <a:spAutoFit/>
          </a:bodyPr>
          <a:lstStyle/>
          <a:p>
            <a:r>
              <a:rPr lang="en-IN" sz="1100" b="0" i="0" u="none" strike="noStrike" dirty="0">
                <a:effectLst/>
                <a:latin typeface="Calibri" panose="020F0502020204030204" pitchFamily="34" charset="0"/>
              </a:rPr>
              <a:t>R&amp;D</a:t>
            </a:r>
            <a:r>
              <a:rPr lang="en-IN" sz="1100" dirty="0"/>
              <a:t> </a:t>
            </a:r>
          </a:p>
        </p:txBody>
      </p:sp>
      <p:sp>
        <p:nvSpPr>
          <p:cNvPr id="10" name="TextBox 9">
            <a:extLst>
              <a:ext uri="{FF2B5EF4-FFF2-40B4-BE49-F238E27FC236}">
                <a16:creationId xmlns:a16="http://schemas.microsoft.com/office/drawing/2014/main" id="{EEFB7E15-5047-3347-9AB4-4AE6C04928D0}"/>
              </a:ext>
            </a:extLst>
          </p:cNvPr>
          <p:cNvSpPr txBox="1"/>
          <p:nvPr/>
        </p:nvSpPr>
        <p:spPr>
          <a:xfrm>
            <a:off x="8737600" y="5369560"/>
            <a:ext cx="762000" cy="261610"/>
          </a:xfrm>
          <a:prstGeom prst="rect">
            <a:avLst/>
          </a:prstGeom>
          <a:noFill/>
        </p:spPr>
        <p:txBody>
          <a:bodyPr wrap="square" rtlCol="0">
            <a:spAutoFit/>
          </a:bodyPr>
          <a:lstStyle/>
          <a:p>
            <a:r>
              <a:rPr lang="en-IN" sz="1100" dirty="0">
                <a:latin typeface="Calibri" panose="020F0502020204030204" pitchFamily="34" charset="0"/>
              </a:rPr>
              <a:t>Sales</a:t>
            </a:r>
            <a:r>
              <a:rPr lang="en-IN" sz="1100" dirty="0"/>
              <a:t> </a:t>
            </a:r>
          </a:p>
        </p:txBody>
      </p:sp>
      <p:sp>
        <p:nvSpPr>
          <p:cNvPr id="11" name="TextBox 10">
            <a:extLst>
              <a:ext uri="{FF2B5EF4-FFF2-40B4-BE49-F238E27FC236}">
                <a16:creationId xmlns:a16="http://schemas.microsoft.com/office/drawing/2014/main" id="{6FC81A58-CC27-5E58-A1DF-BB5B66374867}"/>
              </a:ext>
            </a:extLst>
          </p:cNvPr>
          <p:cNvSpPr txBox="1"/>
          <p:nvPr/>
        </p:nvSpPr>
        <p:spPr>
          <a:xfrm>
            <a:off x="9652000" y="4517395"/>
            <a:ext cx="762000" cy="261610"/>
          </a:xfrm>
          <a:prstGeom prst="rect">
            <a:avLst/>
          </a:prstGeom>
          <a:noFill/>
        </p:spPr>
        <p:txBody>
          <a:bodyPr wrap="square" rtlCol="0">
            <a:spAutoFit/>
          </a:bodyPr>
          <a:lstStyle/>
          <a:p>
            <a:r>
              <a:rPr lang="en-IN" sz="1100" b="0" i="0" u="none" strike="noStrike" dirty="0">
                <a:effectLst/>
                <a:latin typeface="Calibri" panose="020F0502020204030204" pitchFamily="34" charset="0"/>
              </a:rPr>
              <a:t>Software</a:t>
            </a:r>
            <a:r>
              <a:rPr lang="en-IN" sz="1100" dirty="0"/>
              <a:t> </a:t>
            </a:r>
          </a:p>
        </p:txBody>
      </p:sp>
      <p:sp>
        <p:nvSpPr>
          <p:cNvPr id="12" name="TextBox 11">
            <a:extLst>
              <a:ext uri="{FF2B5EF4-FFF2-40B4-BE49-F238E27FC236}">
                <a16:creationId xmlns:a16="http://schemas.microsoft.com/office/drawing/2014/main" id="{FE6931E4-21DD-1C72-6E29-BEFB098F028D}"/>
              </a:ext>
            </a:extLst>
          </p:cNvPr>
          <p:cNvSpPr txBox="1"/>
          <p:nvPr/>
        </p:nvSpPr>
        <p:spPr>
          <a:xfrm>
            <a:off x="10566400" y="5242560"/>
            <a:ext cx="762000" cy="261610"/>
          </a:xfrm>
          <a:prstGeom prst="rect">
            <a:avLst/>
          </a:prstGeom>
          <a:noFill/>
        </p:spPr>
        <p:txBody>
          <a:bodyPr wrap="square" rtlCol="0">
            <a:spAutoFit/>
          </a:bodyPr>
          <a:lstStyle/>
          <a:p>
            <a:r>
              <a:rPr lang="en-IN" sz="1100" b="0" i="0" u="none" strike="noStrike" dirty="0">
                <a:effectLst/>
                <a:latin typeface="Calibri" panose="020F0502020204030204" pitchFamily="34" charset="0"/>
              </a:rPr>
              <a:t>Support</a:t>
            </a:r>
            <a:r>
              <a:rPr lang="en-IN" sz="1100" dirty="0"/>
              <a:t> </a:t>
            </a:r>
          </a:p>
        </p:txBody>
      </p:sp>
      <p:sp>
        <p:nvSpPr>
          <p:cNvPr id="13" name="TextBox 12">
            <a:extLst>
              <a:ext uri="{FF2B5EF4-FFF2-40B4-BE49-F238E27FC236}">
                <a16:creationId xmlns:a16="http://schemas.microsoft.com/office/drawing/2014/main" id="{9E303048-3E11-5E7E-1E9B-ABCFE564B56E}"/>
              </a:ext>
            </a:extLst>
          </p:cNvPr>
          <p:cNvSpPr txBox="1"/>
          <p:nvPr/>
        </p:nvSpPr>
        <p:spPr>
          <a:xfrm>
            <a:off x="340360" y="2519680"/>
            <a:ext cx="3984752"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this chart we can observe that the average working years in all departments is 20.5 years.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number of employees who have worked for a shorter period of time are the ones who want to attire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the age increases, the total number of working years increases.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1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9768-6A46-5648-541A-7A25B7CE29E4}"/>
              </a:ext>
            </a:extLst>
          </p:cNvPr>
          <p:cNvSpPr>
            <a:spLocks noGrp="1"/>
          </p:cNvSpPr>
          <p:nvPr>
            <p:ph type="title"/>
          </p:nvPr>
        </p:nvSpPr>
        <p:spPr>
          <a:xfrm>
            <a:off x="1844040" y="371181"/>
            <a:ext cx="8610600" cy="1293028"/>
          </a:xfrm>
        </p:spPr>
        <p:style>
          <a:lnRef idx="1">
            <a:schemeClr val="accent3"/>
          </a:lnRef>
          <a:fillRef idx="2">
            <a:schemeClr val="accent3"/>
          </a:fillRef>
          <a:effectRef idx="1">
            <a:schemeClr val="accent3"/>
          </a:effectRef>
          <a:fontRef idx="minor">
            <a:schemeClr val="dk1"/>
          </a:fontRef>
        </p:style>
        <p:txBody>
          <a:bodyPr>
            <a:noAutofit/>
          </a:bodyPr>
          <a:lstStyle/>
          <a:p>
            <a:pPr algn="ctr"/>
            <a:r>
              <a:rPr lang="en-US" sz="2800" b="1" kern="1200" dirty="0">
                <a:solidFill>
                  <a:schemeClr val="bg1"/>
                </a:solidFill>
                <a:latin typeface="Times New Roman" panose="02020603050405020304" pitchFamily="18" charset="0"/>
                <a:cs typeface="Times New Roman" panose="02020603050405020304" pitchFamily="18" charset="0"/>
              </a:rPr>
              <a:t>KPI 4: Attrition Rate </a:t>
            </a:r>
            <a:br>
              <a:rPr lang="en-US" sz="2800" b="1" kern="1200" dirty="0">
                <a:solidFill>
                  <a:schemeClr val="bg1"/>
                </a:solidFill>
                <a:latin typeface="Times New Roman" panose="02020603050405020304" pitchFamily="18" charset="0"/>
                <a:cs typeface="Times New Roman" panose="02020603050405020304" pitchFamily="18" charset="0"/>
              </a:rPr>
            </a:br>
            <a:r>
              <a:rPr lang="en-US" sz="2800" b="1" kern="1200" dirty="0">
                <a:solidFill>
                  <a:schemeClr val="bg1"/>
                </a:solidFill>
                <a:latin typeface="Times New Roman" panose="02020603050405020304" pitchFamily="18" charset="0"/>
                <a:cs typeface="Times New Roman" panose="02020603050405020304" pitchFamily="18" charset="0"/>
              </a:rPr>
              <a:t>Vs </a:t>
            </a:r>
            <a:br>
              <a:rPr lang="en-US" sz="2800" b="1" kern="1200" dirty="0">
                <a:solidFill>
                  <a:schemeClr val="bg1"/>
                </a:solidFill>
                <a:latin typeface="Times New Roman" panose="02020603050405020304" pitchFamily="18" charset="0"/>
                <a:cs typeface="Times New Roman" panose="02020603050405020304" pitchFamily="18" charset="0"/>
              </a:rPr>
            </a:br>
            <a:r>
              <a:rPr lang="en-US" sz="2800" b="1" kern="1200" dirty="0">
                <a:solidFill>
                  <a:schemeClr val="bg1"/>
                </a:solidFill>
                <a:latin typeface="Times New Roman" panose="02020603050405020304" pitchFamily="18" charset="0"/>
                <a:cs typeface="Times New Roman" panose="02020603050405020304" pitchFamily="18" charset="0"/>
              </a:rPr>
              <a:t>Years Since Last Promotion</a:t>
            </a:r>
            <a:endParaRPr lang="en-IN"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C09CA61C-3A5E-2CC4-2C21-F69D66BF54E1}"/>
              </a:ext>
            </a:extLst>
          </p:cNvPr>
          <p:cNvGraphicFramePr>
            <a:graphicFrameLocks noGrp="1"/>
          </p:cNvGraphicFramePr>
          <p:nvPr>
            <p:ph idx="1"/>
            <p:extLst>
              <p:ext uri="{D42A27DB-BD31-4B8C-83A1-F6EECF244321}">
                <p14:modId xmlns:p14="http://schemas.microsoft.com/office/powerpoint/2010/main" val="3931982163"/>
              </p:ext>
            </p:extLst>
          </p:nvPr>
        </p:nvGraphicFramePr>
        <p:xfrm>
          <a:off x="477520" y="3627120"/>
          <a:ext cx="11409680" cy="304799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3840F2A-5DAE-7306-B142-1256816091E7}"/>
              </a:ext>
            </a:extLst>
          </p:cNvPr>
          <p:cNvSpPr txBox="1"/>
          <p:nvPr/>
        </p:nvSpPr>
        <p:spPr>
          <a:xfrm>
            <a:off x="477520" y="2105561"/>
            <a:ext cx="11074400"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 this KPI we can see </a:t>
            </a:r>
            <a:r>
              <a:rPr lang="en-US" sz="2000" dirty="0">
                <a:solidFill>
                  <a:schemeClr val="lt1"/>
                </a:solidFill>
                <a:latin typeface="Times New Roman" panose="02020603050405020304" pitchFamily="18" charset="0"/>
                <a:ea typeface="Cambria" panose="02040503050406030204" pitchFamily="18" charset="0"/>
                <a:cs typeface="Times New Roman" panose="02020603050405020304" pitchFamily="18" charset="0"/>
                <a:sym typeface="Rockwell"/>
              </a:rPr>
              <a:t>highest </a:t>
            </a:r>
            <a:r>
              <a:rPr lang="en-US" sz="2000" dirty="0">
                <a:latin typeface="Times New Roman" panose="02020603050405020304" pitchFamily="18" charset="0"/>
                <a:ea typeface="Cambria" panose="02040503050406030204" pitchFamily="18" charset="0"/>
                <a:cs typeface="Times New Roman" panose="02020603050405020304" pitchFamily="18" charset="0"/>
                <a:sym typeface="Rockwell"/>
              </a:rPr>
              <a:t>attrition is from 0-5 years since last promotion</a:t>
            </a:r>
            <a:r>
              <a:rPr lang="en-US" sz="2000" dirty="0">
                <a:solidFill>
                  <a:schemeClr val="accent5"/>
                </a:solidFill>
                <a:latin typeface="Times New Roman" panose="02020603050405020304" pitchFamily="18" charset="0"/>
                <a:ea typeface="Cambria" panose="02040503050406030204" pitchFamily="18" charset="0"/>
                <a:cs typeface="Times New Roman" panose="02020603050405020304" pitchFamily="18" charset="0"/>
                <a:sym typeface="Rockwell"/>
              </a:rPr>
              <a:t>. </a:t>
            </a:r>
            <a:r>
              <a:rPr lang="en-US" sz="2000" dirty="0">
                <a:solidFill>
                  <a:schemeClr val="lt1"/>
                </a:solidFill>
                <a:latin typeface="Times New Roman" panose="02020603050405020304" pitchFamily="18" charset="0"/>
                <a:ea typeface="Cambria" panose="02040503050406030204" pitchFamily="18" charset="0"/>
                <a:cs typeface="Times New Roman" panose="02020603050405020304" pitchFamily="18" charset="0"/>
                <a:sym typeface="Rockwell"/>
              </a:rPr>
              <a:t>While the employees who have not got promoted for more than 20 years they shows more fluctuation </a:t>
            </a:r>
            <a:r>
              <a:rPr lang="en-IN" sz="2000" dirty="0">
                <a:latin typeface="Times New Roman" panose="02020603050405020304" pitchFamily="18" charset="0"/>
                <a:cs typeface="Times New Roman" panose="02020603050405020304" pitchFamily="18" charset="0"/>
              </a:rPr>
              <a:t>the Attrition Rate vs since last year promotion against job role.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40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7676-CCD9-D3B7-1279-DAC3C8A2A7A4}"/>
              </a:ext>
            </a:extLst>
          </p:cNvPr>
          <p:cNvSpPr>
            <a:spLocks noGrp="1"/>
          </p:cNvSpPr>
          <p:nvPr>
            <p:ph type="title"/>
          </p:nvPr>
        </p:nvSpPr>
        <p:spPr>
          <a:xfrm>
            <a:off x="2017776" y="334815"/>
            <a:ext cx="8610600" cy="1293028"/>
          </a:xfrm>
        </p:spPr>
        <p:style>
          <a:lnRef idx="1">
            <a:schemeClr val="accent3"/>
          </a:lnRef>
          <a:fillRef idx="2">
            <a:schemeClr val="accent3"/>
          </a:fillRef>
          <a:effectRef idx="1">
            <a:schemeClr val="accent3"/>
          </a:effectRef>
          <a:fontRef idx="minor">
            <a:schemeClr val="dk1"/>
          </a:fontRef>
        </p:style>
        <p:txBody>
          <a:bodyPr>
            <a:noAutofit/>
          </a:bodyPr>
          <a:lstStyle/>
          <a:p>
            <a:pPr algn="ctr"/>
            <a:r>
              <a:rPr lang="en-US" sz="2800" b="1" kern="1200" dirty="0">
                <a:solidFill>
                  <a:schemeClr val="bg1"/>
                </a:solidFill>
                <a:latin typeface="Times New Roman" panose="02020603050405020304" pitchFamily="18" charset="0"/>
                <a:cs typeface="Times New Roman" panose="02020603050405020304" pitchFamily="18" charset="0"/>
              </a:rPr>
              <a:t>KPI 5: Job Role </a:t>
            </a:r>
            <a:br>
              <a:rPr lang="en-US" sz="2800" b="1" kern="1200" dirty="0">
                <a:solidFill>
                  <a:schemeClr val="bg1"/>
                </a:solidFill>
                <a:latin typeface="Times New Roman" panose="02020603050405020304" pitchFamily="18" charset="0"/>
                <a:cs typeface="Times New Roman" panose="02020603050405020304" pitchFamily="18" charset="0"/>
              </a:rPr>
            </a:br>
            <a:r>
              <a:rPr lang="en-US" sz="2800" b="1" kern="1200" dirty="0">
                <a:solidFill>
                  <a:schemeClr val="bg1"/>
                </a:solidFill>
                <a:latin typeface="Times New Roman" panose="02020603050405020304" pitchFamily="18" charset="0"/>
                <a:cs typeface="Times New Roman" panose="02020603050405020304" pitchFamily="18" charset="0"/>
              </a:rPr>
              <a:t>Vs </a:t>
            </a:r>
            <a:br>
              <a:rPr lang="en-US" sz="2800" b="1" kern="1200" dirty="0">
                <a:solidFill>
                  <a:schemeClr val="bg1"/>
                </a:solidFill>
                <a:latin typeface="Times New Roman" panose="02020603050405020304" pitchFamily="18" charset="0"/>
                <a:cs typeface="Times New Roman" panose="02020603050405020304" pitchFamily="18" charset="0"/>
              </a:rPr>
            </a:br>
            <a:r>
              <a:rPr lang="en-US" sz="2800" b="1" kern="1200" dirty="0">
                <a:solidFill>
                  <a:schemeClr val="bg1"/>
                </a:solidFill>
                <a:latin typeface="Times New Roman" panose="02020603050405020304" pitchFamily="18" charset="0"/>
                <a:cs typeface="Times New Roman" panose="02020603050405020304" pitchFamily="18" charset="0"/>
              </a:rPr>
              <a:t>Work Life Balance for Total Employees</a:t>
            </a:r>
            <a:endParaRPr lang="en-IN"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56F3EF56-8E45-B2C4-96C4-361F7DA8444E}"/>
              </a:ext>
            </a:extLst>
          </p:cNvPr>
          <p:cNvGraphicFramePr>
            <a:graphicFrameLocks noGrp="1"/>
          </p:cNvGraphicFramePr>
          <p:nvPr>
            <p:ph idx="1"/>
            <p:extLst>
              <p:ext uri="{D42A27DB-BD31-4B8C-83A1-F6EECF244321}">
                <p14:modId xmlns:p14="http://schemas.microsoft.com/office/powerpoint/2010/main" val="3871329138"/>
              </p:ext>
            </p:extLst>
          </p:nvPr>
        </p:nvGraphicFramePr>
        <p:xfrm>
          <a:off x="4836160" y="2834640"/>
          <a:ext cx="7172960" cy="376936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32FB861-006E-1C15-72C4-92ECAC765AD8}"/>
              </a:ext>
            </a:extLst>
          </p:cNvPr>
          <p:cNvSpPr txBox="1"/>
          <p:nvPr/>
        </p:nvSpPr>
        <p:spPr>
          <a:xfrm>
            <a:off x="10317480" y="3429000"/>
            <a:ext cx="843280" cy="338554"/>
          </a:xfrm>
          <a:prstGeom prst="rect">
            <a:avLst/>
          </a:prstGeom>
          <a:noFill/>
        </p:spPr>
        <p:txBody>
          <a:bodyPr wrap="square" rtlCol="0">
            <a:spAutoFit/>
          </a:bodyPr>
          <a:lstStyle/>
          <a:p>
            <a:r>
              <a:rPr lang="en-IN" sz="800" dirty="0">
                <a:solidFill>
                  <a:srgbClr val="000000"/>
                </a:solidFill>
                <a:latin typeface="Calibri" panose="020F0502020204030204" pitchFamily="34" charset="0"/>
              </a:rPr>
              <a:t>Healthcare</a:t>
            </a:r>
            <a:r>
              <a:rPr lang="en-IN" sz="800" b="0" i="0" u="none" strike="noStrike" dirty="0">
                <a:solidFill>
                  <a:srgbClr val="000000"/>
                </a:solidFill>
                <a:effectLst/>
                <a:latin typeface="Calibri" panose="020F0502020204030204" pitchFamily="34" charset="0"/>
              </a:rPr>
              <a:t> Representative</a:t>
            </a:r>
            <a:r>
              <a:rPr lang="en-IN" sz="800" dirty="0"/>
              <a:t>  </a:t>
            </a:r>
          </a:p>
        </p:txBody>
      </p:sp>
      <p:sp>
        <p:nvSpPr>
          <p:cNvPr id="8" name="TextBox 7">
            <a:extLst>
              <a:ext uri="{FF2B5EF4-FFF2-40B4-BE49-F238E27FC236}">
                <a16:creationId xmlns:a16="http://schemas.microsoft.com/office/drawing/2014/main" id="{91ADCB69-C428-EF18-CA75-79F0376A8F29}"/>
              </a:ext>
            </a:extLst>
          </p:cNvPr>
          <p:cNvSpPr txBox="1"/>
          <p:nvPr/>
        </p:nvSpPr>
        <p:spPr>
          <a:xfrm>
            <a:off x="10911840" y="5878183"/>
            <a:ext cx="843280" cy="215444"/>
          </a:xfrm>
          <a:prstGeom prst="rect">
            <a:avLst/>
          </a:prstGeom>
          <a:noFill/>
        </p:spPr>
        <p:txBody>
          <a:bodyPr wrap="square" rtlCol="0">
            <a:spAutoFit/>
          </a:bodyPr>
          <a:lstStyle/>
          <a:p>
            <a:r>
              <a:rPr lang="en-IN" sz="800" dirty="0">
                <a:solidFill>
                  <a:srgbClr val="000000"/>
                </a:solidFill>
                <a:latin typeface="Calibri" panose="020F0502020204030204" pitchFamily="34" charset="0"/>
              </a:rPr>
              <a:t>Developer</a:t>
            </a:r>
          </a:p>
        </p:txBody>
      </p:sp>
      <p:sp>
        <p:nvSpPr>
          <p:cNvPr id="9" name="TextBox 8">
            <a:extLst>
              <a:ext uri="{FF2B5EF4-FFF2-40B4-BE49-F238E27FC236}">
                <a16:creationId xmlns:a16="http://schemas.microsoft.com/office/drawing/2014/main" id="{5F113A0B-1FC1-6CE0-4BBA-DA6E105748A8}"/>
              </a:ext>
            </a:extLst>
          </p:cNvPr>
          <p:cNvSpPr txBox="1"/>
          <p:nvPr/>
        </p:nvSpPr>
        <p:spPr>
          <a:xfrm>
            <a:off x="436880" y="2540000"/>
            <a:ext cx="3484880" cy="3785652"/>
          </a:xfrm>
          <a:prstGeom prst="rect">
            <a:avLst/>
          </a:prstGeom>
          <a:noFill/>
        </p:spPr>
        <p:txBody>
          <a:bodyPr wrap="square" rtlCol="0">
            <a:spAutoFit/>
          </a:bodyPr>
          <a:lstStyle/>
          <a:p>
            <a:pPr marL="285750" lvl="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From the analysis we can conclude that,</a:t>
            </a:r>
          </a:p>
          <a:p>
            <a:pPr marL="285750" lvl="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a:t>
            </a:r>
            <a:r>
              <a:rPr lang="en-IN" sz="2000" dirty="0">
                <a:solidFill>
                  <a:schemeClr val="accent5"/>
                </a:solidFill>
                <a:latin typeface="Times New Roman" panose="02020603050405020304" pitchFamily="18" charset="0"/>
                <a:cs typeface="Times New Roman" panose="02020603050405020304" pitchFamily="18" charset="0"/>
              </a:rPr>
              <a:t>Research directors </a:t>
            </a:r>
            <a:r>
              <a:rPr lang="en-IN" sz="2000" dirty="0">
                <a:latin typeface="Times New Roman" panose="02020603050405020304" pitchFamily="18" charset="0"/>
                <a:cs typeface="Times New Roman" panose="02020603050405020304" pitchFamily="18" charset="0"/>
              </a:rPr>
              <a:t>and the </a:t>
            </a:r>
            <a:r>
              <a:rPr lang="en-IN" sz="2000" dirty="0">
                <a:solidFill>
                  <a:schemeClr val="accent5"/>
                </a:solidFill>
                <a:latin typeface="Times New Roman" panose="02020603050405020304" pitchFamily="18" charset="0"/>
                <a:cs typeface="Times New Roman" panose="02020603050405020304" pitchFamily="18" charset="0"/>
              </a:rPr>
              <a:t>developers </a:t>
            </a:r>
            <a:r>
              <a:rPr lang="en-IN" sz="2000" dirty="0">
                <a:latin typeface="Times New Roman" panose="02020603050405020304" pitchFamily="18" charset="0"/>
                <a:cs typeface="Times New Roman" panose="02020603050405020304" pitchFamily="18" charset="0"/>
              </a:rPr>
              <a:t>the work life balance is </a:t>
            </a:r>
            <a:r>
              <a:rPr lang="en-IN" sz="2000" dirty="0">
                <a:solidFill>
                  <a:srgbClr val="FF0000"/>
                </a:solidFill>
                <a:latin typeface="Times New Roman" panose="02020603050405020304" pitchFamily="18" charset="0"/>
                <a:cs typeface="Times New Roman" panose="02020603050405020304" pitchFamily="18" charset="0"/>
              </a:rPr>
              <a:t>poor</a:t>
            </a:r>
            <a:r>
              <a:rPr lang="en-IN" sz="2000" dirty="0">
                <a:latin typeface="Times New Roman" panose="02020603050405020304" pitchFamily="18" charset="0"/>
                <a:cs typeface="Times New Roman" panose="02020603050405020304" pitchFamily="18" charset="0"/>
              </a:rPr>
              <a:t>. </a:t>
            </a:r>
          </a:p>
          <a:p>
            <a:pPr marL="285750" lvl="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a:t>
            </a:r>
            <a:r>
              <a:rPr lang="en-IN" sz="2000" dirty="0">
                <a:solidFill>
                  <a:schemeClr val="accent5"/>
                </a:solidFill>
                <a:latin typeface="Times New Roman" panose="02020603050405020304" pitchFamily="18" charset="0"/>
                <a:cs typeface="Times New Roman" panose="02020603050405020304" pitchFamily="18" charset="0"/>
              </a:rPr>
              <a:t>human resources </a:t>
            </a:r>
            <a:r>
              <a:rPr lang="en-IN" sz="2000" dirty="0">
                <a:latin typeface="Times New Roman" panose="02020603050405020304" pitchFamily="18" charset="0"/>
                <a:cs typeface="Times New Roman" panose="02020603050405020304" pitchFamily="18" charset="0"/>
              </a:rPr>
              <a:t>the work life balance is </a:t>
            </a:r>
            <a:r>
              <a:rPr lang="en-IN" sz="2000" dirty="0">
                <a:solidFill>
                  <a:srgbClr val="00B050"/>
                </a:solidFill>
                <a:latin typeface="Times New Roman" panose="02020603050405020304" pitchFamily="18" charset="0"/>
                <a:cs typeface="Times New Roman" panose="02020603050405020304" pitchFamily="18" charset="0"/>
              </a:rPr>
              <a:t>good</a:t>
            </a:r>
            <a:r>
              <a:rPr lang="en-IN" sz="2000" dirty="0">
                <a:latin typeface="Times New Roman" panose="02020603050405020304" pitchFamily="18" charset="0"/>
                <a:cs typeface="Times New Roman" panose="02020603050405020304" pitchFamily="18" charset="0"/>
              </a:rPr>
              <a:t>.</a:t>
            </a:r>
          </a:p>
          <a:p>
            <a:pPr marL="285750" lvl="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Remaining job roles have moderate work life balance.</a:t>
            </a:r>
          </a:p>
          <a:p>
            <a:pPr lvl="0"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352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D1A0-0A88-5FA6-3E07-3200732E549F}"/>
              </a:ext>
            </a:extLst>
          </p:cNvPr>
          <p:cNvSpPr>
            <a:spLocks noGrp="1"/>
          </p:cNvSpPr>
          <p:nvPr>
            <p:ph type="title"/>
          </p:nvPr>
        </p:nvSpPr>
        <p:spPr>
          <a:xfrm>
            <a:off x="1880616" y="352356"/>
            <a:ext cx="8610600" cy="1293028"/>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KPI 6: Average Hourly rate of Male Research Scientist</a:t>
            </a:r>
          </a:p>
        </p:txBody>
      </p:sp>
      <p:graphicFrame>
        <p:nvGraphicFramePr>
          <p:cNvPr id="6" name="Content Placeholder 5">
            <a:extLst>
              <a:ext uri="{FF2B5EF4-FFF2-40B4-BE49-F238E27FC236}">
                <a16:creationId xmlns:a16="http://schemas.microsoft.com/office/drawing/2014/main" id="{B765D8D9-4464-F333-0564-2177F06CAD59}"/>
              </a:ext>
            </a:extLst>
          </p:cNvPr>
          <p:cNvGraphicFramePr>
            <a:graphicFrameLocks noGrp="1"/>
          </p:cNvGraphicFramePr>
          <p:nvPr>
            <p:ph idx="1"/>
            <p:extLst>
              <p:ext uri="{D42A27DB-BD31-4B8C-83A1-F6EECF244321}">
                <p14:modId xmlns:p14="http://schemas.microsoft.com/office/powerpoint/2010/main" val="3210826490"/>
              </p:ext>
            </p:extLst>
          </p:nvPr>
        </p:nvGraphicFramePr>
        <p:xfrm>
          <a:off x="5374640" y="2387600"/>
          <a:ext cx="6573520" cy="423672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26090E0-4F8C-9D00-CF90-12CF5EC66AFA}"/>
              </a:ext>
            </a:extLst>
          </p:cNvPr>
          <p:cNvSpPr txBox="1"/>
          <p:nvPr/>
        </p:nvSpPr>
        <p:spPr>
          <a:xfrm>
            <a:off x="685800" y="3581400"/>
            <a:ext cx="3647440" cy="163121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This KPI is to find out the average hourly rate of male research scientists which is </a:t>
            </a:r>
            <a:r>
              <a:rPr lang="en-IN" sz="2000" dirty="0">
                <a:solidFill>
                  <a:schemeClr val="accent1"/>
                </a:solidFill>
                <a:latin typeface="Times New Roman" panose="02020603050405020304" pitchFamily="18" charset="0"/>
                <a:cs typeface="Times New Roman" panose="02020603050405020304" pitchFamily="18" charset="0"/>
              </a:rPr>
              <a:t>114.45</a:t>
            </a:r>
            <a:r>
              <a:rPr lang="en-IN" sz="2000" dirty="0">
                <a:solidFill>
                  <a:schemeClr val="accent5"/>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for</a:t>
            </a:r>
            <a:r>
              <a:rPr lang="en-US" sz="2000" dirty="0">
                <a:solidFill>
                  <a:schemeClr val="accent5"/>
                </a:solidFill>
                <a:latin typeface="Times New Roman" panose="02020603050405020304" pitchFamily="18" charset="0"/>
                <a:cs typeface="Times New Roman" panose="02020603050405020304" pitchFamily="18" charset="0"/>
              </a:rPr>
              <a:t> </a:t>
            </a:r>
            <a:r>
              <a:rPr lang="en-US" sz="2000" dirty="0">
                <a:solidFill>
                  <a:schemeClr val="accent2"/>
                </a:solidFill>
                <a:latin typeface="Times New Roman" panose="02020603050405020304" pitchFamily="18" charset="0"/>
                <a:cs typeface="Times New Roman" panose="02020603050405020304" pitchFamily="18" charset="0"/>
              </a:rPr>
              <a:t>females it is 115.16</a:t>
            </a:r>
            <a:endParaRPr lang="en-IN" sz="20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04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BECE-1043-2F08-060E-F7E8A3B02E8D}"/>
              </a:ext>
            </a:extLst>
          </p:cNvPr>
          <p:cNvSpPr>
            <a:spLocks noGrp="1"/>
          </p:cNvSpPr>
          <p:nvPr>
            <p:ph type="title"/>
          </p:nvPr>
        </p:nvSpPr>
        <p:spPr>
          <a:xfrm>
            <a:off x="2429163" y="639315"/>
            <a:ext cx="7534564" cy="921328"/>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IN" sz="2400" b="1" dirty="0">
                <a:latin typeface="Times New Roman" panose="02020603050405020304" pitchFamily="18" charset="0"/>
                <a:cs typeface="Times New Roman" panose="02020603050405020304" pitchFamily="18" charset="0"/>
              </a:rPr>
              <a:t>Extra </a:t>
            </a:r>
            <a:r>
              <a:rPr lang="en-IN" sz="2400" b="1" dirty="0" err="1">
                <a:latin typeface="Times New Roman" panose="02020603050405020304" pitchFamily="18" charset="0"/>
                <a:cs typeface="Times New Roman" panose="02020603050405020304" pitchFamily="18" charset="0"/>
              </a:rPr>
              <a:t>kpi</a:t>
            </a:r>
            <a:r>
              <a:rPr lang="en-IN" sz="2400" b="1" dirty="0">
                <a:latin typeface="Times New Roman" panose="02020603050405020304" pitchFamily="18" charset="0"/>
                <a:cs typeface="Times New Roman" panose="02020603050405020304" pitchFamily="18" charset="0"/>
              </a:rPr>
              <a:t> : Attrition rate Vs Stock option Level</a:t>
            </a:r>
          </a:p>
        </p:txBody>
      </p:sp>
      <p:graphicFrame>
        <p:nvGraphicFramePr>
          <p:cNvPr id="6" name="Content Placeholder 5">
            <a:extLst>
              <a:ext uri="{FF2B5EF4-FFF2-40B4-BE49-F238E27FC236}">
                <a16:creationId xmlns:a16="http://schemas.microsoft.com/office/drawing/2014/main" id="{9266AFCE-A045-0478-B092-2160C618E225}"/>
              </a:ext>
            </a:extLst>
          </p:cNvPr>
          <p:cNvGraphicFramePr>
            <a:graphicFrameLocks noGrp="1"/>
          </p:cNvGraphicFramePr>
          <p:nvPr>
            <p:ph idx="1"/>
            <p:extLst>
              <p:ext uri="{D42A27DB-BD31-4B8C-83A1-F6EECF244321}">
                <p14:modId xmlns:p14="http://schemas.microsoft.com/office/powerpoint/2010/main" val="1657667146"/>
              </p:ext>
            </p:extLst>
          </p:nvPr>
        </p:nvGraphicFramePr>
        <p:xfrm>
          <a:off x="944418" y="3359728"/>
          <a:ext cx="10093036" cy="377983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9D8EF0D-C475-E3F5-1CDA-3FE4E1F8EC4D}"/>
              </a:ext>
            </a:extLst>
          </p:cNvPr>
          <p:cNvSpPr txBox="1"/>
          <p:nvPr/>
        </p:nvSpPr>
        <p:spPr>
          <a:xfrm>
            <a:off x="674255" y="1865744"/>
            <a:ext cx="10233889"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Except HR department, there seems to be a trend where employees with attrition are those having lower stock levels compared to those without attrition. Employees might be attiring because they have lower stock option level than other employees of same role.</a:t>
            </a:r>
          </a:p>
        </p:txBody>
      </p:sp>
    </p:spTree>
    <p:extLst>
      <p:ext uri="{BB962C8B-B14F-4D97-AF65-F5344CB8AC3E}">
        <p14:creationId xmlns:p14="http://schemas.microsoft.com/office/powerpoint/2010/main" val="1270204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02650E-FD2D-03D9-AB37-6D42C14CF2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18" y="210894"/>
            <a:ext cx="11730182" cy="6436212"/>
          </a:xfrm>
        </p:spPr>
      </p:pic>
    </p:spTree>
    <p:extLst>
      <p:ext uri="{BB962C8B-B14F-4D97-AF65-F5344CB8AC3E}">
        <p14:creationId xmlns:p14="http://schemas.microsoft.com/office/powerpoint/2010/main" val="587213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9293-BD93-5B87-45E5-132CF452F2EE}"/>
              </a:ext>
            </a:extLst>
          </p:cNvPr>
          <p:cNvSpPr>
            <a:spLocks noGrp="1"/>
          </p:cNvSpPr>
          <p:nvPr>
            <p:ph type="title"/>
          </p:nvPr>
        </p:nvSpPr>
        <p:spPr>
          <a:xfrm>
            <a:off x="1901952" y="253537"/>
            <a:ext cx="8388096" cy="987553"/>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Project INSIGHTS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C678F3-47AA-D045-5811-E0E828453DBF}"/>
              </a:ext>
            </a:extLst>
          </p:cNvPr>
          <p:cNvSpPr>
            <a:spLocks noGrp="1"/>
          </p:cNvSpPr>
          <p:nvPr>
            <p:ph idx="1"/>
          </p:nvPr>
        </p:nvSpPr>
        <p:spPr>
          <a:xfrm>
            <a:off x="397163" y="1666700"/>
            <a:ext cx="11240654" cy="5191300"/>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Research &amp; Development Department has “Highest attrition rate 51.21%” and Hardware Department has a “Lowest attrition with rate 49.44%”.</a:t>
            </a:r>
          </a:p>
          <a:p>
            <a:r>
              <a:rPr lang="en-US" sz="2000" dirty="0">
                <a:latin typeface="Times New Roman" panose="02020603050405020304" pitchFamily="18" charset="0"/>
                <a:cs typeface="Times New Roman" panose="02020603050405020304" pitchFamily="18" charset="0"/>
              </a:rPr>
              <a:t>Hardware Department has Highest Monthly Income 26,208.Thus Hardware department has the lowest attrition rate and Support Department has Lowest Monthly Income 25,907. </a:t>
            </a:r>
          </a:p>
          <a:p>
            <a:r>
              <a:rPr lang="en-US" sz="2000" dirty="0">
                <a:latin typeface="Times New Roman" panose="02020603050405020304" pitchFamily="18" charset="0"/>
                <a:cs typeface="Times New Roman" panose="02020603050405020304" pitchFamily="18" charset="0"/>
              </a:rPr>
              <a:t>Mangers and Research directors have the highest total working years and Sales Representative have the lowest total working years.</a:t>
            </a:r>
          </a:p>
          <a:p>
            <a:r>
              <a:rPr lang="en-IN" sz="2000" dirty="0">
                <a:latin typeface="Times New Roman" panose="02020603050405020304" pitchFamily="18" charset="0"/>
                <a:cs typeface="Times New Roman" panose="02020603050405020304" pitchFamily="18" charset="0"/>
              </a:rPr>
              <a:t>We know that </a:t>
            </a:r>
            <a:r>
              <a:rPr lang="en-US" sz="2000" dirty="0">
                <a:latin typeface="Times New Roman" panose="02020603050405020304" pitchFamily="18" charset="0"/>
                <a:cs typeface="Times New Roman" panose="02020603050405020304" pitchFamily="18" charset="0"/>
              </a:rPr>
              <a:t>Mangers and Research directors have the highest avg monthly income and have oldest avg age, Therefore, it is highly possible that they are attiring due to retirement. Other job roles are attiring after shorter working years &amp;  we predict that it is to look for better job opportunities.</a:t>
            </a:r>
          </a:p>
          <a:p>
            <a:r>
              <a:rPr lang="en-US" sz="2000" dirty="0">
                <a:latin typeface="Times New Roman" panose="02020603050405020304" pitchFamily="18" charset="0"/>
                <a:cs typeface="Times New Roman" panose="02020603050405020304" pitchFamily="18" charset="0"/>
              </a:rPr>
              <a:t>Except HR department, there seems to be a trend where employees with attrition are those having lower stock levels compared to those without attrition. Employees might be attiring because they have lower stock option level than other employees of same role.</a:t>
            </a:r>
          </a:p>
          <a:p>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Developers having lowest Work Life Balance and Healthcare Representative having Highest Work Life Balance.</a:t>
            </a:r>
          </a:p>
          <a:p>
            <a:r>
              <a:rPr lang="en-US" sz="2000"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Rockwell"/>
              </a:rPr>
              <a:t>Highest Attrition is from 0-5.8 years since last promotion. While the employees who have not got promoted for more than 20 years they shows more fluctuation.</a:t>
            </a:r>
          </a:p>
        </p:txBody>
      </p:sp>
    </p:spTree>
    <p:extLst>
      <p:ext uri="{BB962C8B-B14F-4D97-AF65-F5344CB8AC3E}">
        <p14:creationId xmlns:p14="http://schemas.microsoft.com/office/powerpoint/2010/main" val="218108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614B-9464-5A87-CF9F-D5C85C83A7EF}"/>
              </a:ext>
            </a:extLst>
          </p:cNvPr>
          <p:cNvSpPr>
            <a:spLocks noGrp="1"/>
          </p:cNvSpPr>
          <p:nvPr>
            <p:ph type="title"/>
          </p:nvPr>
        </p:nvSpPr>
        <p:spPr>
          <a:xfrm>
            <a:off x="3773424" y="1060703"/>
            <a:ext cx="4645152" cy="825919"/>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sz="4800" dirty="0">
                <a:latin typeface="Times New Roman" panose="02020603050405020304" pitchFamily="18" charset="0"/>
                <a:cs typeface="Times New Roman" panose="02020603050405020304" pitchFamily="18" charset="0"/>
              </a:rPr>
              <a:t>INDEX</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1AE1C9-D284-0271-4547-E03549C62261}"/>
              </a:ext>
            </a:extLst>
          </p:cNvPr>
          <p:cNvSpPr>
            <a:spLocks noGrp="1"/>
          </p:cNvSpPr>
          <p:nvPr>
            <p:ph idx="1"/>
          </p:nvPr>
        </p:nvSpPr>
        <p:spPr/>
        <p:txBody>
          <a:bodyPr>
            <a:normAutofit/>
          </a:bodyPr>
          <a:lstStyle/>
          <a:p>
            <a:pPr marL="457200" lvl="0" indent="-457200" algn="l" rtl="0">
              <a:lnSpc>
                <a:spcPct val="120000"/>
              </a:lnSpc>
              <a:spcBef>
                <a:spcPts val="0"/>
              </a:spcBef>
              <a:spcAft>
                <a:spcPts val="0"/>
              </a:spcAft>
              <a:buSzPts val="2400"/>
              <a:buFont typeface="Bookman Old Style"/>
              <a:buAutoNum type="arabicParenR"/>
            </a:pPr>
            <a:r>
              <a:rPr lang="en-US" sz="2800" b="1" dirty="0">
                <a:latin typeface="Times New Roman" panose="02020603050405020304" pitchFamily="18" charset="0"/>
                <a:ea typeface="Cambria" panose="02040503050406030204" pitchFamily="18" charset="0"/>
                <a:cs typeface="Times New Roman" panose="02020603050405020304" pitchFamily="18" charset="0"/>
              </a:rPr>
              <a:t>Introduction</a:t>
            </a:r>
          </a:p>
          <a:p>
            <a:pPr marL="457200" lvl="0" indent="-457200" algn="l" rtl="0">
              <a:lnSpc>
                <a:spcPct val="150000"/>
              </a:lnSpc>
              <a:spcBef>
                <a:spcPts val="0"/>
              </a:spcBef>
              <a:spcAft>
                <a:spcPts val="0"/>
              </a:spcAft>
              <a:buSzPts val="2400"/>
              <a:buFont typeface="Bookman Old Style"/>
              <a:buAutoNum type="arabicParenR"/>
            </a:pPr>
            <a:r>
              <a:rPr lang="en-US" sz="2800" b="1" dirty="0">
                <a:latin typeface="Times New Roman" panose="02020603050405020304" pitchFamily="18" charset="0"/>
                <a:ea typeface="Cambria" panose="02040503050406030204" pitchFamily="18" charset="0"/>
                <a:cs typeface="Times New Roman" panose="02020603050405020304" pitchFamily="18" charset="0"/>
              </a:rPr>
              <a:t>Data Overview</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57200" lvl="0" indent="-457200" algn="l" rtl="0">
              <a:lnSpc>
                <a:spcPct val="120000"/>
              </a:lnSpc>
              <a:spcBef>
                <a:spcPts val="1000"/>
              </a:spcBef>
              <a:spcAft>
                <a:spcPts val="0"/>
              </a:spcAft>
              <a:buSzPts val="2400"/>
              <a:buFont typeface="Bookman Old Style"/>
              <a:buAutoNum type="arabicParenR"/>
            </a:pPr>
            <a:r>
              <a:rPr lang="en-US" sz="2800" b="1" dirty="0">
                <a:latin typeface="Times New Roman" panose="02020603050405020304" pitchFamily="18" charset="0"/>
                <a:ea typeface="Cambria" panose="02040503050406030204" pitchFamily="18" charset="0"/>
                <a:cs typeface="Times New Roman" panose="02020603050405020304" pitchFamily="18" charset="0"/>
              </a:rPr>
              <a:t>Objectives: KPI</a:t>
            </a:r>
          </a:p>
          <a:p>
            <a:pPr marL="457200" lvl="0" indent="-457200" algn="l" rtl="0">
              <a:lnSpc>
                <a:spcPct val="120000"/>
              </a:lnSpc>
              <a:spcBef>
                <a:spcPts val="1000"/>
              </a:spcBef>
              <a:spcAft>
                <a:spcPts val="0"/>
              </a:spcAft>
              <a:buSzPts val="2400"/>
              <a:buFont typeface="Bookman Old Style"/>
              <a:buAutoNum type="arabicParenR"/>
            </a:pPr>
            <a:r>
              <a:rPr lang="en-US" sz="2800" b="1" dirty="0">
                <a:latin typeface="Times New Roman" panose="02020603050405020304" pitchFamily="18" charset="0"/>
                <a:ea typeface="Cambria" panose="02040503050406030204" pitchFamily="18" charset="0"/>
                <a:cs typeface="Times New Roman" panose="02020603050405020304" pitchFamily="18" charset="0"/>
              </a:rPr>
              <a:t>Analysis (Dashboard)</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57200" lvl="0" indent="-457200" algn="l" rtl="0">
              <a:lnSpc>
                <a:spcPct val="120000"/>
              </a:lnSpc>
              <a:spcBef>
                <a:spcPts val="1000"/>
              </a:spcBef>
              <a:spcAft>
                <a:spcPts val="0"/>
              </a:spcAft>
              <a:buSzPts val="2400"/>
              <a:buFont typeface="Bookman Old Style"/>
              <a:buAutoNum type="arabicParenR"/>
            </a:pPr>
            <a:r>
              <a:rPr lang="en-US" sz="2800" b="1" dirty="0">
                <a:latin typeface="Times New Roman" panose="02020603050405020304" pitchFamily="18" charset="0"/>
                <a:ea typeface="Cambria" panose="02040503050406030204" pitchFamily="18" charset="0"/>
                <a:cs typeface="Times New Roman" panose="02020603050405020304" pitchFamily="18" charset="0"/>
              </a:rPr>
              <a:t>Recommendation and Insights</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57200" lvl="0" indent="-457200" algn="l" rtl="0">
              <a:lnSpc>
                <a:spcPct val="120000"/>
              </a:lnSpc>
              <a:spcBef>
                <a:spcPts val="1000"/>
              </a:spcBef>
              <a:spcAft>
                <a:spcPts val="0"/>
              </a:spcAft>
              <a:buSzPts val="2400"/>
              <a:buFont typeface="Bookman Old Style"/>
              <a:buAutoNum type="arabicParenR"/>
            </a:pPr>
            <a:r>
              <a:rPr lang="en-US" sz="2800" b="1" dirty="0">
                <a:latin typeface="Times New Roman" panose="02020603050405020304" pitchFamily="18" charset="0"/>
                <a:ea typeface="Cambria" panose="02040503050406030204" pitchFamily="18" charset="0"/>
                <a:cs typeface="Times New Roman" panose="02020603050405020304" pitchFamily="18" charset="0"/>
              </a:rPr>
              <a:t>Conclusion</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4FCA39-5775-71BE-DE0D-45F1C5069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640" y="2364509"/>
            <a:ext cx="5878950" cy="3919300"/>
          </a:xfrm>
          <a:prstGeom prst="rect">
            <a:avLst/>
          </a:prstGeom>
        </p:spPr>
      </p:pic>
    </p:spTree>
    <p:extLst>
      <p:ext uri="{BB962C8B-B14F-4D97-AF65-F5344CB8AC3E}">
        <p14:creationId xmlns:p14="http://schemas.microsoft.com/office/powerpoint/2010/main" val="1164471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BABC-004F-B80A-F241-92F8FA7FC428}"/>
              </a:ext>
            </a:extLst>
          </p:cNvPr>
          <p:cNvSpPr>
            <a:spLocks noGrp="1"/>
          </p:cNvSpPr>
          <p:nvPr>
            <p:ph type="title"/>
          </p:nvPr>
        </p:nvSpPr>
        <p:spPr>
          <a:xfrm>
            <a:off x="3063240" y="310895"/>
            <a:ext cx="6220968" cy="804673"/>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RECOMMENDATION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DE64FE-C41C-FDFC-E315-CAE39EB698A8}"/>
              </a:ext>
            </a:extLst>
          </p:cNvPr>
          <p:cNvSpPr>
            <a:spLocks noGrp="1"/>
          </p:cNvSpPr>
          <p:nvPr>
            <p:ph idx="1"/>
          </p:nvPr>
        </p:nvSpPr>
        <p:spPr>
          <a:xfrm>
            <a:off x="242454" y="1744750"/>
            <a:ext cx="10820400" cy="4802355"/>
          </a:xfrm>
        </p:spPr>
        <p:txBody>
          <a:bodyPr>
            <a:noAutofit/>
          </a:bodyPr>
          <a:lstStyle/>
          <a:p>
            <a:pPr algn="just"/>
            <a:r>
              <a:rPr lang="en-US" sz="1800" b="0" i="0" dirty="0">
                <a:latin typeface="Times New Roman" panose="02020603050405020304" pitchFamily="18" charset="0"/>
                <a:cs typeface="Times New Roman" panose="02020603050405020304" pitchFamily="18" charset="0"/>
              </a:rPr>
              <a:t>Instead of exit interviews, conduct stay interviews with employees to gather feedback about the job.</a:t>
            </a:r>
          </a:p>
          <a:p>
            <a:pPr algn="just"/>
            <a:endParaRPr lang="en-US" sz="1800" dirty="0">
              <a:solidFill>
                <a:schemeClr val="accent5"/>
              </a:solidFill>
              <a:latin typeface="Times New Roman" panose="02020603050405020304" pitchFamily="18" charset="0"/>
              <a:cs typeface="Times New Roman" panose="02020603050405020304" pitchFamily="18" charset="0"/>
            </a:endParaRPr>
          </a:p>
          <a:p>
            <a:pPr algn="just"/>
            <a:r>
              <a:rPr lang="en-US" sz="1800" b="0" i="0" dirty="0">
                <a:latin typeface="Times New Roman" panose="02020603050405020304" pitchFamily="18" charset="0"/>
                <a:cs typeface="Times New Roman" panose="02020603050405020304" pitchFamily="18" charset="0"/>
              </a:rPr>
              <a:t>Ensure that employees receive fair pay </a:t>
            </a:r>
            <a:r>
              <a:rPr lang="en-US" sz="1800" dirty="0">
                <a:latin typeface="Times New Roman" panose="02020603050405020304" pitchFamily="18" charset="0"/>
                <a:cs typeface="Times New Roman" panose="02020603050405020304" pitchFamily="18" charset="0"/>
              </a:rPr>
              <a:t>in same job level , same job role with almost equal monthly income </a:t>
            </a:r>
            <a:r>
              <a:rPr lang="en-US" sz="1800" b="0" i="0" dirty="0">
                <a:latin typeface="Times New Roman" panose="02020603050405020304" pitchFamily="18" charset="0"/>
                <a:cs typeface="Times New Roman" panose="02020603050405020304" pitchFamily="18" charset="0"/>
              </a:rPr>
              <a:t>and compensation for their work and t</a:t>
            </a:r>
            <a:r>
              <a:rPr lang="en-US" sz="1800" dirty="0">
                <a:latin typeface="Times New Roman" panose="02020603050405020304" pitchFamily="18" charset="0"/>
                <a:cs typeface="Times New Roman" panose="02020603050405020304" pitchFamily="18" charset="0"/>
              </a:rPr>
              <a:t>o find out what motivates an employee to continue to work in an organization.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Increase allowance for employees to work overtime, and make sure that those working overtime are being paid more than those who are not.</a:t>
            </a:r>
          </a:p>
          <a:p>
            <a:pPr algn="just"/>
            <a:endParaRPr lang="en-US" sz="1800" dirty="0">
              <a:latin typeface="Times New Roman" panose="02020603050405020304" pitchFamily="18" charset="0"/>
              <a:cs typeface="Times New Roman" panose="02020603050405020304" pitchFamily="18" charset="0"/>
            </a:endParaRPr>
          </a:p>
          <a:p>
            <a:pPr algn="just"/>
            <a:r>
              <a:rPr lang="en-US" sz="1800" b="0" i="0" dirty="0">
                <a:latin typeface="Times New Roman" panose="02020603050405020304" pitchFamily="18" charset="0"/>
                <a:cs typeface="Times New Roman" panose="02020603050405020304" pitchFamily="18" charset="0"/>
              </a:rPr>
              <a:t>Ensure employees have manageable workloads by regularly monitoring and adjusting workloads to maintain better work-life balance.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Offer stock option to more employees especially new recruits as an incentive.</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276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6118-3AE5-BEC8-EA1A-E9F309807889}"/>
              </a:ext>
            </a:extLst>
          </p:cNvPr>
          <p:cNvSpPr>
            <a:spLocks noGrp="1"/>
          </p:cNvSpPr>
          <p:nvPr>
            <p:ph type="title"/>
          </p:nvPr>
        </p:nvSpPr>
        <p:spPr>
          <a:xfrm>
            <a:off x="3075708" y="424872"/>
            <a:ext cx="5835073" cy="1032165"/>
          </a:xfrm>
        </p:spPr>
        <p:style>
          <a:lnRef idx="1">
            <a:schemeClr val="accent3"/>
          </a:lnRef>
          <a:fillRef idx="2">
            <a:schemeClr val="accent3"/>
          </a:fillRef>
          <a:effectRef idx="1">
            <a:schemeClr val="accent3"/>
          </a:effectRef>
          <a:fontRef idx="minor">
            <a:schemeClr val="dk1"/>
          </a:fontRef>
        </p:style>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0EF16EB-C176-6E56-A327-6E1D4410781B}"/>
              </a:ext>
            </a:extLst>
          </p:cNvPr>
          <p:cNvSpPr>
            <a:spLocks noGrp="1"/>
          </p:cNvSpPr>
          <p:nvPr>
            <p:ph idx="1"/>
          </p:nvPr>
        </p:nvSpPr>
        <p:spPr>
          <a:xfrm>
            <a:off x="712355" y="1945178"/>
            <a:ext cx="10767290" cy="4395586"/>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Putting it all to together, most employees with attrition have low job role, low monthly income, low working years at company and low stock option level.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It’s high time for the company to follow employee retention strategies , to recognise the employees with high performance rating and get promoted &amp; provide certain percent salary hike for other employees.</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“Research indicates that workers have three prime needs: Interesting work, recognition for doing a good job, and being let in on things that are going on in the company.” – Zig Ziglar.</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Employees who are engaged are more likely to stay with their organization, reducing overall turnover and the costs associated with it. They feel a stronger bond to their organization’s mission and purpose, making them more effective brand ambassadors. They build stronger relationships with customers, helping their company increase sales and profitability.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701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6687-248B-F3F2-724D-310A0F03394A}"/>
              </a:ext>
            </a:extLst>
          </p:cNvPr>
          <p:cNvSpPr>
            <a:spLocks noGrp="1"/>
          </p:cNvSpPr>
          <p:nvPr>
            <p:ph type="title"/>
          </p:nvPr>
        </p:nvSpPr>
        <p:spPr>
          <a:xfrm>
            <a:off x="3029527" y="2550422"/>
            <a:ext cx="5541819" cy="1757155"/>
          </a:xfrm>
        </p:spPr>
        <p:style>
          <a:lnRef idx="1">
            <a:schemeClr val="accent2"/>
          </a:lnRef>
          <a:fillRef idx="2">
            <a:schemeClr val="accent2"/>
          </a:fillRef>
          <a:effectRef idx="1">
            <a:schemeClr val="accent2"/>
          </a:effectRef>
          <a:fontRef idx="minor">
            <a:schemeClr val="dk1"/>
          </a:fontRef>
        </p:style>
        <p:txBody>
          <a:bodyPr/>
          <a:lstStyle/>
          <a:p>
            <a:pPr algn="ctr"/>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7867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6488-9DE8-9753-23C7-458E44840D81}"/>
              </a:ext>
            </a:extLst>
          </p:cNvPr>
          <p:cNvSpPr>
            <a:spLocks noGrp="1"/>
          </p:cNvSpPr>
          <p:nvPr>
            <p:ph type="title"/>
          </p:nvPr>
        </p:nvSpPr>
        <p:spPr>
          <a:xfrm>
            <a:off x="3115149" y="509385"/>
            <a:ext cx="5818632" cy="905257"/>
          </a:xfrm>
        </p:spPr>
        <p:style>
          <a:lnRef idx="1">
            <a:schemeClr val="accent3"/>
          </a:lnRef>
          <a:fillRef idx="2">
            <a:schemeClr val="accent3"/>
          </a:fillRef>
          <a:effectRef idx="1">
            <a:schemeClr val="accent3"/>
          </a:effectRef>
          <a:fontRef idx="minor">
            <a:schemeClr val="dk1"/>
          </a:fontRef>
        </p:style>
        <p:txBody>
          <a:bodyPr/>
          <a:lstStyle/>
          <a:p>
            <a:pPr algn="ctr"/>
            <a:r>
              <a:rPr lang="en-US" sz="44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A22049-DE0E-CB2A-7C09-54F53492DC9C}"/>
              </a:ext>
            </a:extLst>
          </p:cNvPr>
          <p:cNvSpPr>
            <a:spLocks noGrp="1"/>
          </p:cNvSpPr>
          <p:nvPr>
            <p:ph idx="1"/>
          </p:nvPr>
        </p:nvSpPr>
        <p:spPr/>
        <p:txBody>
          <a:bodyPr>
            <a:normAutofit/>
          </a:bodyPr>
          <a:lstStyle/>
          <a:p>
            <a:r>
              <a:rPr lang="en-US" sz="2800" b="0" i="0" dirty="0">
                <a:effectLst/>
                <a:latin typeface="Times New Roman" panose="02020603050405020304" pitchFamily="18" charset="0"/>
                <a:cs typeface="Times New Roman" panose="02020603050405020304" pitchFamily="18" charset="0"/>
              </a:rPr>
              <a:t>HR analytics involves the collection and analysis of HR-related data, including employee data, performance metrics, and other relevant data points like attrition, hourly rate, work life balance. </a:t>
            </a:r>
          </a:p>
          <a:p>
            <a:r>
              <a:rPr lang="en-US" sz="2800" b="0" i="0" dirty="0">
                <a:effectLst/>
                <a:latin typeface="Times New Roman" panose="02020603050405020304" pitchFamily="18" charset="0"/>
                <a:cs typeface="Times New Roman" panose="02020603050405020304" pitchFamily="18" charset="0"/>
              </a:rPr>
              <a:t>By using advanced analytical tools and techniques, HR analytics provides valuable insights into HR processes and trends, enabling organizations to make more informed decisions about their employees and improve overall performance.</a:t>
            </a:r>
            <a:endParaRPr lang="en-US" sz="2800" b="0" i="0" u="none" strike="noStrike" cap="none" dirty="0">
              <a:latin typeface="Times New Roman" panose="02020603050405020304" pitchFamily="18" charset="0"/>
              <a:ea typeface="Arial"/>
              <a:cs typeface="Times New Roman" panose="02020603050405020304" pitchFamily="18" charset="0"/>
              <a:sym typeface="Arial"/>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46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3F55-412B-24FE-E3B5-990CD408DE2E}"/>
              </a:ext>
            </a:extLst>
          </p:cNvPr>
          <p:cNvSpPr>
            <a:spLocks noGrp="1"/>
          </p:cNvSpPr>
          <p:nvPr>
            <p:ph type="title"/>
          </p:nvPr>
        </p:nvSpPr>
        <p:spPr>
          <a:xfrm>
            <a:off x="3358896" y="639315"/>
            <a:ext cx="5617464" cy="822961"/>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n-IN" sz="4400" dirty="0">
                <a:latin typeface="Times New Roman" panose="02020603050405020304" pitchFamily="18" charset="0"/>
                <a:cs typeface="Times New Roman" panose="02020603050405020304" pitchFamily="18" charset="0"/>
              </a:rPr>
              <a:t>DATA OVERVIEW:</a:t>
            </a:r>
          </a:p>
        </p:txBody>
      </p:sp>
      <p:sp>
        <p:nvSpPr>
          <p:cNvPr id="3" name="Content Placeholder 2">
            <a:extLst>
              <a:ext uri="{FF2B5EF4-FFF2-40B4-BE49-F238E27FC236}">
                <a16:creationId xmlns:a16="http://schemas.microsoft.com/office/drawing/2014/main" id="{17372AEA-CB79-3AF9-5DC8-DAA771A94415}"/>
              </a:ext>
            </a:extLst>
          </p:cNvPr>
          <p:cNvSpPr>
            <a:spLocks noGrp="1"/>
          </p:cNvSpPr>
          <p:nvPr>
            <p:ph idx="1"/>
          </p:nvPr>
        </p:nvSpPr>
        <p:spPr/>
        <p:txBody>
          <a:bodyPr>
            <a:normAutofit/>
          </a:bodyPr>
          <a:lstStyle/>
          <a:p>
            <a:r>
              <a:rPr lang="en-US" sz="2400" b="1" u="sng" dirty="0">
                <a:latin typeface="Times New Roman" panose="02020603050405020304" pitchFamily="18" charset="0"/>
                <a:cs typeface="Times New Roman" panose="02020603050405020304" pitchFamily="18" charset="0"/>
              </a:rPr>
              <a:t>DATA CLEANING :</a:t>
            </a:r>
          </a:p>
          <a:p>
            <a:r>
              <a:rPr lang="en-US" sz="2400" dirty="0">
                <a:latin typeface="Times New Roman" panose="02020603050405020304" pitchFamily="18" charset="0"/>
                <a:cs typeface="Times New Roman" panose="02020603050405020304" pitchFamily="18" charset="0"/>
              </a:rPr>
              <a:t>Two of the columns in the employee dataset are labelled: "Standard Hours" and "Employee Count". In "Standard Hours", we found that all the records have a value of 80. </a:t>
            </a:r>
          </a:p>
          <a:p>
            <a:r>
              <a:rPr lang="en-US" sz="2400" dirty="0">
                <a:latin typeface="Times New Roman" panose="02020603050405020304" pitchFamily="18" charset="0"/>
                <a:cs typeface="Times New Roman" panose="02020603050405020304" pitchFamily="18" charset="0"/>
              </a:rPr>
              <a:t>In "Employee Count", we found that all the records have a value of 1. It is the number of employees working in the company, where each employee, whether full-time or part-time, is counted as 1. As these columns all have the same values, we decided to drop them.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90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3F06-5869-D670-1FE0-25F4B779554A}"/>
              </a:ext>
            </a:extLst>
          </p:cNvPr>
          <p:cNvSpPr>
            <a:spLocks noGrp="1"/>
          </p:cNvSpPr>
          <p:nvPr>
            <p:ph type="title"/>
          </p:nvPr>
        </p:nvSpPr>
        <p:spPr>
          <a:xfrm>
            <a:off x="3630168" y="1106424"/>
            <a:ext cx="7382256" cy="950976"/>
          </a:xfrm>
        </p:spPr>
        <p:style>
          <a:lnRef idx="1">
            <a:schemeClr val="accent3"/>
          </a:lnRef>
          <a:fillRef idx="2">
            <a:schemeClr val="accent3"/>
          </a:fillRef>
          <a:effectRef idx="1">
            <a:schemeClr val="accent3"/>
          </a:effectRef>
          <a:fontRef idx="minor">
            <a:schemeClr val="dk1"/>
          </a:fontRef>
        </p:style>
        <p:txBody>
          <a:bodyPr>
            <a:noAutofit/>
          </a:bodyPr>
          <a:lstStyle/>
          <a:p>
            <a:pPr algn="ctr"/>
            <a:r>
              <a:rPr lang="en-US" sz="3600" dirty="0">
                <a:latin typeface="Times New Roman" panose="02020603050405020304" pitchFamily="18" charset="0"/>
                <a:cs typeface="Times New Roman" panose="02020603050405020304" pitchFamily="18" charset="0"/>
              </a:rPr>
              <a:t>Employee count in the Organization</a:t>
            </a:r>
            <a:endParaRPr lang="en-IN" sz="36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CFAE7D9-2A5C-DC51-B8F4-59FE67BAE5EF}"/>
              </a:ext>
            </a:extLst>
          </p:cNvPr>
          <p:cNvSpPr/>
          <p:nvPr/>
        </p:nvSpPr>
        <p:spPr>
          <a:xfrm>
            <a:off x="1463041" y="2926080"/>
            <a:ext cx="1682496" cy="14538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50,000</a:t>
            </a:r>
            <a:endParaRPr lang="en-IN" sz="3200" dirty="0"/>
          </a:p>
        </p:txBody>
      </p:sp>
      <p:sp>
        <p:nvSpPr>
          <p:cNvPr id="6" name="Rectangle: Rounded Corners 5">
            <a:extLst>
              <a:ext uri="{FF2B5EF4-FFF2-40B4-BE49-F238E27FC236}">
                <a16:creationId xmlns:a16="http://schemas.microsoft.com/office/drawing/2014/main" id="{C942D6F0-9DFE-C9A2-EFB6-98DA7DF01F47}"/>
              </a:ext>
            </a:extLst>
          </p:cNvPr>
          <p:cNvSpPr/>
          <p:nvPr/>
        </p:nvSpPr>
        <p:spPr>
          <a:xfrm>
            <a:off x="5117592" y="2926080"/>
            <a:ext cx="1575816" cy="14538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24,895</a:t>
            </a:r>
            <a:endParaRPr lang="en-IN" sz="3200" dirty="0"/>
          </a:p>
        </p:txBody>
      </p:sp>
      <p:sp>
        <p:nvSpPr>
          <p:cNvPr id="7" name="Rectangle: Rounded Corners 6">
            <a:extLst>
              <a:ext uri="{FF2B5EF4-FFF2-40B4-BE49-F238E27FC236}">
                <a16:creationId xmlns:a16="http://schemas.microsoft.com/office/drawing/2014/main" id="{6CCEF4F6-9FFE-CE50-4C6D-1853FA86527A}"/>
              </a:ext>
            </a:extLst>
          </p:cNvPr>
          <p:cNvSpPr/>
          <p:nvPr/>
        </p:nvSpPr>
        <p:spPr>
          <a:xfrm>
            <a:off x="8976360" y="2926080"/>
            <a:ext cx="1575816" cy="14538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25,105</a:t>
            </a:r>
            <a:endParaRPr lang="en-IN" sz="3200" dirty="0"/>
          </a:p>
        </p:txBody>
      </p:sp>
    </p:spTree>
    <p:extLst>
      <p:ext uri="{BB962C8B-B14F-4D97-AF65-F5344CB8AC3E}">
        <p14:creationId xmlns:p14="http://schemas.microsoft.com/office/powerpoint/2010/main" val="306121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3F06-5869-D670-1FE0-25F4B779554A}"/>
              </a:ext>
            </a:extLst>
          </p:cNvPr>
          <p:cNvSpPr>
            <a:spLocks noGrp="1"/>
          </p:cNvSpPr>
          <p:nvPr>
            <p:ph type="title"/>
          </p:nvPr>
        </p:nvSpPr>
        <p:spPr>
          <a:xfrm>
            <a:off x="4105656" y="1024127"/>
            <a:ext cx="7400544" cy="1033273"/>
          </a:xfrm>
        </p:spPr>
        <p:style>
          <a:lnRef idx="1">
            <a:schemeClr val="accent3"/>
          </a:lnRef>
          <a:fillRef idx="2">
            <a:schemeClr val="accent3"/>
          </a:fillRef>
          <a:effectRef idx="1">
            <a:schemeClr val="accent3"/>
          </a:effectRef>
          <a:fontRef idx="minor">
            <a:schemeClr val="dk1"/>
          </a:fontRef>
        </p:style>
        <p:txBody>
          <a:bodyPr/>
          <a:lstStyle/>
          <a:p>
            <a:pPr algn="ctr"/>
            <a:r>
              <a:rPr lang="en-US" dirty="0">
                <a:latin typeface="Times New Roman" panose="02020603050405020304" pitchFamily="18" charset="0"/>
                <a:cs typeface="Times New Roman" panose="02020603050405020304" pitchFamily="18" charset="0"/>
              </a:rPr>
              <a:t>Total Employees</a:t>
            </a:r>
            <a:endParaRPr lang="en-IN"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CFAE7D9-2A5C-DC51-B8F4-59FE67BAE5EF}"/>
              </a:ext>
            </a:extLst>
          </p:cNvPr>
          <p:cNvSpPr/>
          <p:nvPr/>
        </p:nvSpPr>
        <p:spPr>
          <a:xfrm>
            <a:off x="987552" y="2679192"/>
            <a:ext cx="2228089" cy="191109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50,000</a:t>
            </a:r>
            <a:endParaRPr lang="en-IN" sz="4400" dirty="0"/>
          </a:p>
        </p:txBody>
      </p:sp>
      <p:sp>
        <p:nvSpPr>
          <p:cNvPr id="6" name="Rectangle: Rounded Corners 5">
            <a:extLst>
              <a:ext uri="{FF2B5EF4-FFF2-40B4-BE49-F238E27FC236}">
                <a16:creationId xmlns:a16="http://schemas.microsoft.com/office/drawing/2014/main" id="{C942D6F0-9DFE-C9A2-EFB6-98DA7DF01F47}"/>
              </a:ext>
            </a:extLst>
          </p:cNvPr>
          <p:cNvSpPr/>
          <p:nvPr/>
        </p:nvSpPr>
        <p:spPr>
          <a:xfrm>
            <a:off x="5145024" y="2926080"/>
            <a:ext cx="1566672" cy="14538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24,895</a:t>
            </a:r>
            <a:endParaRPr lang="en-IN" sz="3200" dirty="0"/>
          </a:p>
        </p:txBody>
      </p:sp>
      <p:sp>
        <p:nvSpPr>
          <p:cNvPr id="7" name="Rectangle: Rounded Corners 6">
            <a:extLst>
              <a:ext uri="{FF2B5EF4-FFF2-40B4-BE49-F238E27FC236}">
                <a16:creationId xmlns:a16="http://schemas.microsoft.com/office/drawing/2014/main" id="{6CCEF4F6-9FFE-CE50-4C6D-1853FA86527A}"/>
              </a:ext>
            </a:extLst>
          </p:cNvPr>
          <p:cNvSpPr/>
          <p:nvPr/>
        </p:nvSpPr>
        <p:spPr>
          <a:xfrm>
            <a:off x="8976360" y="2926080"/>
            <a:ext cx="1566672" cy="14538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25,105</a:t>
            </a:r>
            <a:endParaRPr lang="en-IN" sz="3200" dirty="0"/>
          </a:p>
        </p:txBody>
      </p:sp>
    </p:spTree>
    <p:extLst>
      <p:ext uri="{BB962C8B-B14F-4D97-AF65-F5344CB8AC3E}">
        <p14:creationId xmlns:p14="http://schemas.microsoft.com/office/powerpoint/2010/main" val="192021364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3F06-5869-D670-1FE0-25F4B779554A}"/>
              </a:ext>
            </a:extLst>
          </p:cNvPr>
          <p:cNvSpPr>
            <a:spLocks noGrp="1"/>
          </p:cNvSpPr>
          <p:nvPr>
            <p:ph type="title"/>
          </p:nvPr>
        </p:nvSpPr>
        <p:spPr>
          <a:xfrm>
            <a:off x="4096512" y="905255"/>
            <a:ext cx="7016496" cy="1014985"/>
          </a:xfrm>
        </p:spPr>
        <p:style>
          <a:lnRef idx="1">
            <a:schemeClr val="accent3"/>
          </a:lnRef>
          <a:fillRef idx="2">
            <a:schemeClr val="accent3"/>
          </a:fillRef>
          <a:effectRef idx="1">
            <a:schemeClr val="accent3"/>
          </a:effectRef>
          <a:fontRef idx="minor">
            <a:schemeClr val="dk1"/>
          </a:fontRef>
        </p:style>
        <p:txBody>
          <a:bodyPr/>
          <a:lstStyle/>
          <a:p>
            <a:pPr algn="ctr"/>
            <a:r>
              <a:rPr lang="en-US" dirty="0">
                <a:latin typeface="Times New Roman" panose="02020603050405020304" pitchFamily="18" charset="0"/>
                <a:cs typeface="Times New Roman" panose="02020603050405020304" pitchFamily="18" charset="0"/>
              </a:rPr>
              <a:t>Active Employees</a:t>
            </a:r>
            <a:endParaRPr lang="en-IN"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CFAE7D9-2A5C-DC51-B8F4-59FE67BAE5EF}"/>
              </a:ext>
            </a:extLst>
          </p:cNvPr>
          <p:cNvSpPr/>
          <p:nvPr/>
        </p:nvSpPr>
        <p:spPr>
          <a:xfrm>
            <a:off x="1600200" y="2926080"/>
            <a:ext cx="1615441" cy="14538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50,000</a:t>
            </a:r>
            <a:endParaRPr lang="en-IN" sz="3200" dirty="0"/>
          </a:p>
        </p:txBody>
      </p:sp>
      <p:sp>
        <p:nvSpPr>
          <p:cNvPr id="6" name="Rectangle: Rounded Corners 5">
            <a:extLst>
              <a:ext uri="{FF2B5EF4-FFF2-40B4-BE49-F238E27FC236}">
                <a16:creationId xmlns:a16="http://schemas.microsoft.com/office/drawing/2014/main" id="{C942D6F0-9DFE-C9A2-EFB6-98DA7DF01F47}"/>
              </a:ext>
            </a:extLst>
          </p:cNvPr>
          <p:cNvSpPr/>
          <p:nvPr/>
        </p:nvSpPr>
        <p:spPr>
          <a:xfrm>
            <a:off x="4754880" y="2578608"/>
            <a:ext cx="2368296" cy="212140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24,895</a:t>
            </a:r>
            <a:endParaRPr lang="en-IN" sz="4400" dirty="0"/>
          </a:p>
        </p:txBody>
      </p:sp>
      <p:sp>
        <p:nvSpPr>
          <p:cNvPr id="7" name="Rectangle: Rounded Corners 6">
            <a:extLst>
              <a:ext uri="{FF2B5EF4-FFF2-40B4-BE49-F238E27FC236}">
                <a16:creationId xmlns:a16="http://schemas.microsoft.com/office/drawing/2014/main" id="{6CCEF4F6-9FFE-CE50-4C6D-1853FA86527A}"/>
              </a:ext>
            </a:extLst>
          </p:cNvPr>
          <p:cNvSpPr/>
          <p:nvPr/>
        </p:nvSpPr>
        <p:spPr>
          <a:xfrm>
            <a:off x="8976360" y="2926080"/>
            <a:ext cx="1615440" cy="14538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25,105</a:t>
            </a:r>
            <a:endParaRPr lang="en-IN" sz="3200" dirty="0"/>
          </a:p>
        </p:txBody>
      </p:sp>
    </p:spTree>
    <p:extLst>
      <p:ext uri="{BB962C8B-B14F-4D97-AF65-F5344CB8AC3E}">
        <p14:creationId xmlns:p14="http://schemas.microsoft.com/office/powerpoint/2010/main" val="40505943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3F06-5869-D670-1FE0-25F4B779554A}"/>
              </a:ext>
            </a:extLst>
          </p:cNvPr>
          <p:cNvSpPr>
            <a:spLocks noGrp="1"/>
          </p:cNvSpPr>
          <p:nvPr>
            <p:ph type="title"/>
          </p:nvPr>
        </p:nvSpPr>
        <p:spPr>
          <a:xfrm>
            <a:off x="3712464" y="1024127"/>
            <a:ext cx="7427976" cy="1069849"/>
          </a:xfrm>
        </p:spPr>
        <p:style>
          <a:lnRef idx="1">
            <a:schemeClr val="accent3"/>
          </a:lnRef>
          <a:fillRef idx="2">
            <a:schemeClr val="accent3"/>
          </a:fillRef>
          <a:effectRef idx="1">
            <a:schemeClr val="accent3"/>
          </a:effectRef>
          <a:fontRef idx="minor">
            <a:schemeClr val="dk1"/>
          </a:fontRef>
        </p:style>
        <p:txBody>
          <a:bodyPr/>
          <a:lstStyle/>
          <a:p>
            <a:pPr algn="ctr"/>
            <a:r>
              <a:rPr lang="en-US" dirty="0">
                <a:latin typeface="Times New Roman" panose="02020603050405020304" pitchFamily="18" charset="0"/>
                <a:cs typeface="Times New Roman" panose="02020603050405020304" pitchFamily="18" charset="0"/>
              </a:rPr>
              <a:t>Ex-Employees</a:t>
            </a:r>
            <a:endParaRPr lang="en-IN"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CFAE7D9-2A5C-DC51-B8F4-59FE67BAE5EF}"/>
              </a:ext>
            </a:extLst>
          </p:cNvPr>
          <p:cNvSpPr/>
          <p:nvPr/>
        </p:nvSpPr>
        <p:spPr>
          <a:xfrm>
            <a:off x="1600200" y="2926080"/>
            <a:ext cx="1615441" cy="14538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50,000</a:t>
            </a:r>
            <a:endParaRPr lang="en-IN" sz="3200" dirty="0"/>
          </a:p>
        </p:txBody>
      </p:sp>
      <p:sp>
        <p:nvSpPr>
          <p:cNvPr id="7" name="Rectangle: Rounded Corners 6">
            <a:extLst>
              <a:ext uri="{FF2B5EF4-FFF2-40B4-BE49-F238E27FC236}">
                <a16:creationId xmlns:a16="http://schemas.microsoft.com/office/drawing/2014/main" id="{6CCEF4F6-9FFE-CE50-4C6D-1853FA86527A}"/>
              </a:ext>
            </a:extLst>
          </p:cNvPr>
          <p:cNvSpPr/>
          <p:nvPr/>
        </p:nvSpPr>
        <p:spPr>
          <a:xfrm>
            <a:off x="8421624" y="2514600"/>
            <a:ext cx="2170176" cy="215798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25,105</a:t>
            </a:r>
            <a:endParaRPr lang="en-IN" sz="4400" dirty="0"/>
          </a:p>
        </p:txBody>
      </p:sp>
      <p:sp>
        <p:nvSpPr>
          <p:cNvPr id="3" name="Rectangle: Rounded Corners 2">
            <a:extLst>
              <a:ext uri="{FF2B5EF4-FFF2-40B4-BE49-F238E27FC236}">
                <a16:creationId xmlns:a16="http://schemas.microsoft.com/office/drawing/2014/main" id="{3542B3C2-E5AC-C55A-BF9A-B0096473C780}"/>
              </a:ext>
            </a:extLst>
          </p:cNvPr>
          <p:cNvSpPr/>
          <p:nvPr/>
        </p:nvSpPr>
        <p:spPr>
          <a:xfrm>
            <a:off x="4919472" y="2926080"/>
            <a:ext cx="1615441" cy="14538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24,895</a:t>
            </a:r>
            <a:endParaRPr lang="en-IN" sz="3200" dirty="0"/>
          </a:p>
        </p:txBody>
      </p:sp>
    </p:spTree>
    <p:extLst>
      <p:ext uri="{BB962C8B-B14F-4D97-AF65-F5344CB8AC3E}">
        <p14:creationId xmlns:p14="http://schemas.microsoft.com/office/powerpoint/2010/main" val="409814250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6350-979B-CB2A-F9C2-5639081E1BDC}"/>
              </a:ext>
            </a:extLst>
          </p:cNvPr>
          <p:cNvSpPr>
            <a:spLocks noGrp="1"/>
          </p:cNvSpPr>
          <p:nvPr>
            <p:ph type="title"/>
          </p:nvPr>
        </p:nvSpPr>
        <p:spPr>
          <a:xfrm>
            <a:off x="4279392" y="639315"/>
            <a:ext cx="6083808" cy="1097281"/>
          </a:xfrm>
        </p:spPr>
        <p:style>
          <a:lnRef idx="1">
            <a:schemeClr val="accent3"/>
          </a:lnRef>
          <a:fillRef idx="2">
            <a:schemeClr val="accent3"/>
          </a:fillRef>
          <a:effectRef idx="1">
            <a:schemeClr val="accent3"/>
          </a:effectRef>
          <a:fontRef idx="minor">
            <a:schemeClr val="dk1"/>
          </a:fontRef>
        </p:style>
        <p:txBody>
          <a:bodyPr/>
          <a:lstStyle/>
          <a:p>
            <a:pPr algn="ctr"/>
            <a:r>
              <a:rPr lang="en-US" sz="4400" dirty="0">
                <a:solidFill>
                  <a:schemeClr val="bg1"/>
                </a:solidFill>
                <a:latin typeface="Times New Roman" panose="02020603050405020304" pitchFamily="18" charset="0"/>
                <a:cs typeface="Times New Roman" panose="02020603050405020304" pitchFamily="18" charset="0"/>
              </a:rPr>
              <a:t>OBJECTIVES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89E2A-6207-9491-3C02-7D0950832607}"/>
              </a:ext>
            </a:extLst>
          </p:cNvPr>
          <p:cNvSpPr>
            <a:spLocks noGrp="1"/>
          </p:cNvSpPr>
          <p:nvPr>
            <p:ph idx="1"/>
          </p:nvPr>
        </p:nvSpPr>
        <p:spPr>
          <a:xfrm>
            <a:off x="685800" y="2194560"/>
            <a:ext cx="11201400" cy="4462272"/>
          </a:xfrm>
        </p:spPr>
        <p:txBody>
          <a:bodyPr>
            <a:normAutofit fontScale="77500" lnSpcReduction="20000"/>
          </a:bodyPr>
          <a:lstStyle/>
          <a:p>
            <a:pPr marL="0" indent="0" algn="just">
              <a:lnSpc>
                <a:spcPct val="120000"/>
              </a:lnSpc>
              <a:buNone/>
            </a:pPr>
            <a:r>
              <a:rPr lang="en-US" sz="2800" b="0" i="0" dirty="0">
                <a:effectLst/>
                <a:latin typeface="Times New Roman" panose="02020603050405020304" pitchFamily="18" charset="0"/>
                <a:cs typeface="Times New Roman" panose="02020603050405020304" pitchFamily="18" charset="0"/>
              </a:rPr>
              <a:t>The aim of this project is to analyze employee retention and attrition rates with the organization and provide insights to the HR team for developing effective retention strategies.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b="0" i="0" dirty="0">
                <a:effectLst/>
                <a:latin typeface="Times New Roman" panose="02020603050405020304" pitchFamily="18" charset="0"/>
                <a:cs typeface="Times New Roman" panose="02020603050405020304" pitchFamily="18" charset="0"/>
              </a:rPr>
              <a:t>Through data analysis and visualizations, we will identify factors that contribute to :</a:t>
            </a:r>
          </a:p>
          <a:p>
            <a:pPr marL="0" indent="0" algn="just">
              <a:buNone/>
            </a:pPr>
            <a:endParaRPr lang="en-US" sz="2800" b="0" i="0" dirty="0">
              <a:effectLst/>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E</a:t>
            </a:r>
            <a:r>
              <a:rPr lang="en-US" sz="2800" b="0" i="0" dirty="0">
                <a:effectLst/>
                <a:latin typeface="Times New Roman" panose="02020603050405020304" pitchFamily="18" charset="0"/>
                <a:cs typeface="Times New Roman" panose="02020603050405020304" pitchFamily="18" charset="0"/>
              </a:rPr>
              <a:t>mployee turnover and attrition.</a:t>
            </a:r>
          </a:p>
          <a:p>
            <a:pPr algn="just"/>
            <a:endParaRPr lang="en-US" sz="2800" b="0" i="0" dirty="0">
              <a:effectLst/>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E</a:t>
            </a:r>
            <a:r>
              <a:rPr lang="en-US" sz="2800" b="0" i="0" dirty="0">
                <a:effectLst/>
                <a:latin typeface="Times New Roman" panose="02020603050405020304" pitchFamily="18" charset="0"/>
                <a:cs typeface="Times New Roman" panose="02020603050405020304" pitchFamily="18" charset="0"/>
              </a:rPr>
              <a:t>valuate the effectiveness of existing retention strategies. </a:t>
            </a:r>
          </a:p>
          <a:p>
            <a:pPr algn="just"/>
            <a:endParaRPr lang="en-US" sz="2800" b="0" i="0" dirty="0">
              <a:effectLst/>
              <a:latin typeface="Times New Roman" panose="02020603050405020304" pitchFamily="18" charset="0"/>
              <a:cs typeface="Times New Roman" panose="02020603050405020304" pitchFamily="18" charset="0"/>
            </a:endParaRPr>
          </a:p>
          <a:p>
            <a:pPr algn="just"/>
            <a:r>
              <a:rPr lang="en-US" sz="2800" b="0" i="0" dirty="0">
                <a:effectLst/>
                <a:latin typeface="Times New Roman" panose="02020603050405020304" pitchFamily="18" charset="0"/>
                <a:cs typeface="Times New Roman" panose="02020603050405020304" pitchFamily="18" charset="0"/>
              </a:rPr>
              <a:t>To verify the satisfaction level of employee in the organization.</a:t>
            </a:r>
          </a:p>
          <a:p>
            <a:pPr algn="just"/>
            <a:endParaRPr lang="en-US" sz="2800" b="0" i="0" dirty="0">
              <a:effectLst/>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P</a:t>
            </a:r>
            <a:r>
              <a:rPr lang="en-US" sz="2800" b="0" i="0" dirty="0">
                <a:effectLst/>
                <a:latin typeface="Times New Roman" panose="02020603050405020304" pitchFamily="18" charset="0"/>
                <a:cs typeface="Times New Roman" panose="02020603050405020304" pitchFamily="18" charset="0"/>
              </a:rPr>
              <a:t>rovide recommendations to improve employee retention.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14577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1204</TotalTime>
  <Words>1273</Words>
  <Application>Microsoft Office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Bookman Old Style</vt:lpstr>
      <vt:lpstr>Calibri</vt:lpstr>
      <vt:lpstr>Cambria</vt:lpstr>
      <vt:lpstr>Century Gothic</vt:lpstr>
      <vt:lpstr>Times New Roman</vt:lpstr>
      <vt:lpstr>Wingdings</vt:lpstr>
      <vt:lpstr>Vapor Trail</vt:lpstr>
      <vt:lpstr>HR - ANALYTICS</vt:lpstr>
      <vt:lpstr>INDEX</vt:lpstr>
      <vt:lpstr>INTRODUCTION</vt:lpstr>
      <vt:lpstr>DATA OVERVIEW:</vt:lpstr>
      <vt:lpstr>Employee count in the Organization</vt:lpstr>
      <vt:lpstr>Total Employees</vt:lpstr>
      <vt:lpstr>Active Employees</vt:lpstr>
      <vt:lpstr>Ex-Employees</vt:lpstr>
      <vt:lpstr>OBJECTIVES </vt:lpstr>
      <vt:lpstr>PROBLEM STATEMENT</vt:lpstr>
      <vt:lpstr>KPI 1: Average Attrition rate for all Departments</vt:lpstr>
      <vt:lpstr>KPI 2: Attrition Rate Vs Monthly Income Stats</vt:lpstr>
      <vt:lpstr>KPI 3:Average Working Years for each Department</vt:lpstr>
      <vt:lpstr>KPI 4: Attrition Rate  Vs  Years Since Last Promotion</vt:lpstr>
      <vt:lpstr>KPI 5: Job Role  Vs  Work Life Balance for Total Employees</vt:lpstr>
      <vt:lpstr>KPI 6: Average Hourly rate of Male Research Scientist</vt:lpstr>
      <vt:lpstr>Extra kpi : Attrition rate Vs Stock option Level</vt:lpstr>
      <vt:lpstr>PowerPoint Presentation</vt:lpstr>
      <vt:lpstr>Project INSIGHTS</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SONU PAHURKAR</dc:creator>
  <cp:lastModifiedBy>SONU PAHURKAR</cp:lastModifiedBy>
  <cp:revision>1</cp:revision>
  <dcterms:created xsi:type="dcterms:W3CDTF">2024-07-16T03:02:09Z</dcterms:created>
  <dcterms:modified xsi:type="dcterms:W3CDTF">2024-07-20T20:51:43Z</dcterms:modified>
</cp:coreProperties>
</file>