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71" r:id="rId5"/>
    <p:sldId id="277" r:id="rId6"/>
    <p:sldId id="276" r:id="rId7"/>
    <p:sldId id="275" r:id="rId8"/>
    <p:sldId id="274" r:id="rId9"/>
    <p:sldId id="278" r:id="rId10"/>
    <p:sldId id="272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49" autoAdjust="0"/>
  </p:normalViewPr>
  <p:slideViewPr>
    <p:cSldViewPr>
      <p:cViewPr varScale="1">
        <p:scale>
          <a:sx n="74" d="100"/>
          <a:sy n="74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Classes, Arrays &amp;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mtClean="0"/>
              <a:t>Basic data types and classes are treated the same way in C++, unlike Java.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ComplexNumber numbers[5];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version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ComplexNumber *numbers;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numbers = new ComplexNumber[5];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Array version #3 (equivalent to Java)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ComplexNumber  **numbers;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numbers = new ComplexNumber*[5];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for( index i = 0 ; i &lt; 5 ; i++)</a:t>
            </a:r>
          </a:p>
          <a:p>
            <a:pPr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numbers[i] = new ComplexNumber(…);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Explicit in C++: ComplexType *cnump;</a:t>
            </a:r>
          </a:p>
          <a:p>
            <a:r>
              <a:rPr lang="en-US" smtClean="0"/>
              <a:t>Pointer arithmetic:  (cnump + 5)</a:t>
            </a:r>
          </a:p>
          <a:p>
            <a:r>
              <a:rPr lang="en-US" smtClean="0"/>
              <a:t>“Address of” operator</a:t>
            </a:r>
            <a:r>
              <a:rPr lang="en-US" smtClean="0"/>
              <a:t>:  </a:t>
            </a:r>
            <a:r>
              <a:rPr lang="en-US" smtClean="0"/>
              <a:t>&amp;</a:t>
            </a:r>
          </a:p>
          <a:p>
            <a:r>
              <a:rPr lang="en-US" smtClean="0"/>
              <a:t>Dereference operator for objects: -&gt;</a:t>
            </a:r>
            <a:br>
              <a:rPr lang="en-US" smtClean="0"/>
            </a:br>
            <a:r>
              <a:rPr lang="en-US" smtClean="0"/>
              <a:t>	cnump-&gt;setComplex(…);</a:t>
            </a:r>
            <a:endParaRPr lang="en-US" smtClean="0"/>
          </a:p>
          <a:p>
            <a:r>
              <a:rPr lang="en-US" smtClean="0"/>
              <a:t>Dynamic memory allocation requires pointers (just like references in Java)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 automatic garbage collection in C++</a:t>
            </a:r>
          </a:p>
          <a:p>
            <a:r>
              <a:rPr lang="en-US" smtClean="0"/>
              <a:t># of new invocations should match # of delete invocations.</a:t>
            </a:r>
          </a:p>
          <a:p>
            <a:r>
              <a:rPr lang="en-US" smtClean="0"/>
              <a:t>If a class constructor allocates memory (i.e. uses “new …”), it needs a destructor method too – it should use “delete …” to release allocated memory.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Compiler &amp; Linker expectations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file1.cpp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447800"/>
            <a:ext cx="1752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file2.cpp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filen.cpp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1752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9718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file1.o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2971800"/>
            <a:ext cx="1752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file2.o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29718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filen.o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3276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….</a:t>
            </a:r>
            <a:endParaRPr lang="en-US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 rot="5400000">
            <a:off x="990600" y="2552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086894" y="2551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352506" y="2551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57600" y="4419600"/>
            <a:ext cx="1600200" cy="76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Linker</a:t>
            </a:r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1449388" y="3657600"/>
            <a:ext cx="2442556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3505200" y="3733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7"/>
          </p:cNvCxnSpPr>
          <p:nvPr/>
        </p:nvCxnSpPr>
        <p:spPr>
          <a:xfrm rot="10800000" flipV="1">
            <a:off x="5023456" y="3657600"/>
            <a:ext cx="2596544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229894" y="53721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55626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 </a:t>
            </a:r>
            <a:br>
              <a:rPr lang="en-US" smtClean="0"/>
            </a:br>
            <a:r>
              <a:rPr lang="en-US" smtClean="0"/>
              <a:t>(executable)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58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10400" y="2362200"/>
            <a:ext cx="1524000" cy="381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Compiler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6000" y="4953000"/>
            <a:ext cx="229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compiler does not</a:t>
            </a:r>
          </a:p>
          <a:p>
            <a:r>
              <a:rPr lang="en-US" dirty="0" smtClean="0"/>
              <a:t>care about filenames.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High level concepts are same as Java – details are bit different.</a:t>
            </a:r>
          </a:p>
          <a:p>
            <a:r>
              <a:rPr lang="en-US" smtClean="0"/>
              <a:t>Example: Complex Numbers</a:t>
            </a:r>
          </a:p>
          <a:p>
            <a:r>
              <a:rPr lang="en-US" smtClean="0"/>
              <a:t>Unlike Java, </a:t>
            </a:r>
          </a:p>
          <a:p>
            <a:pPr lvl="1"/>
            <a:r>
              <a:rPr lang="en-US" smtClean="0"/>
              <a:t>C++ compiler does not care about filenames.</a:t>
            </a:r>
          </a:p>
          <a:p>
            <a:pPr lvl="1"/>
            <a:r>
              <a:rPr lang="en-US" smtClean="0"/>
              <a:t>C++ uses 2 files for each class:  one header (.h) file for definition, another source file (.cpp) for implementation</a:t>
            </a:r>
          </a:p>
          <a:p>
            <a:pPr lvl="1"/>
            <a:r>
              <a:rPr lang="en-US" smtClean="0"/>
              <a:t>Need to use “#include ….h” to use any class.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Concepts: Constructor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mtClean="0"/>
              <a:t>Constructor </a:t>
            </a:r>
          </a:p>
          <a:p>
            <a:pPr lvl="1"/>
            <a:r>
              <a:rPr lang="en-US" smtClean="0"/>
              <a:t>mostly similar to Java</a:t>
            </a:r>
          </a:p>
          <a:p>
            <a:pPr lvl="1"/>
            <a:r>
              <a:rPr lang="en-US" smtClean="0"/>
              <a:t>Exception: default values for formal parameters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Concepts: Operator overloading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mtClean="0"/>
              <a:t>Operator overloading: </a:t>
            </a:r>
          </a:p>
          <a:p>
            <a:pPr>
              <a:buNone/>
            </a:pPr>
            <a:r>
              <a:rPr lang="en-US" smtClean="0"/>
              <a:t>ComplexNumber x, y, z;</a:t>
            </a:r>
          </a:p>
          <a:p>
            <a:pPr>
              <a:buNone/>
            </a:pPr>
            <a:r>
              <a:rPr lang="en-US" smtClean="0"/>
              <a:t>z = x + y;</a:t>
            </a:r>
          </a:p>
          <a:p>
            <a:r>
              <a:rPr lang="en-US" smtClean="0"/>
              <a:t>In Java? 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Concepts: Pass by value or 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smtClean="0"/>
              <a:t>Passing parms by value or reference</a:t>
            </a:r>
          </a:p>
          <a:p>
            <a:pPr marL="742950" lvl="2" indent="-342900"/>
            <a:r>
              <a:rPr lang="en-US" smtClean="0"/>
              <a:t>User selection</a:t>
            </a:r>
          </a:p>
          <a:p>
            <a:pPr marL="742950" lvl="2" indent="-342900"/>
            <a:r>
              <a:rPr lang="en-US" smtClean="0"/>
              <a:t>const keyword for reference types</a:t>
            </a:r>
          </a:p>
          <a:p>
            <a:pPr marL="742950" lvl="2" indent="-342900"/>
            <a:r>
              <a:rPr lang="en-US" smtClean="0"/>
              <a:t>Java?</a:t>
            </a:r>
          </a:p>
          <a:p>
            <a:r>
              <a:rPr lang="en-US" smtClean="0"/>
              <a:t>Method overloading – similar to Java</a:t>
            </a:r>
          </a:p>
          <a:p>
            <a:pPr lvl="1"/>
            <a:r>
              <a:rPr lang="en-US" smtClean="0"/>
              <a:t>use different argument types to differentiate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Concepts: Method overloading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mtClean="0"/>
              <a:t>Method overloading – similar to Java</a:t>
            </a:r>
          </a:p>
          <a:p>
            <a:pPr lvl="1"/>
            <a:r>
              <a:rPr lang="en-US" smtClean="0"/>
              <a:t>use different argument types to differentiate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Concepts: Friend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mtClean="0"/>
              <a:t>friend designation - breaks OOP philosophy!</a:t>
            </a:r>
          </a:p>
          <a:p>
            <a:pPr lvl="1"/>
            <a:r>
              <a:rPr lang="en-US" smtClean="0"/>
              <a:t>specific functions/methods outside the class can access private data </a:t>
            </a:r>
            <a:r>
              <a:rPr lang="en-US" smtClean="0">
                <a:sym typeface="Wingdings" pitchFamily="2" charset="2"/>
              </a:rPr>
              <a:t> Why?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Concepts: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smtClean="0"/>
              <a:t>Objects can be created as local variables just like any basic data types.</a:t>
            </a:r>
          </a:p>
          <a:p>
            <a:pPr>
              <a:buNone/>
            </a:pPr>
            <a:r>
              <a:rPr lang="en-US" smtClean="0"/>
              <a:t>ComplexNumber num1;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378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Classes, Arrays &amp; Pointers</vt:lpstr>
      <vt:lpstr>Compiler &amp; Linker expectations</vt:lpstr>
      <vt:lpstr>Classes</vt:lpstr>
      <vt:lpstr>Concepts: Constructor</vt:lpstr>
      <vt:lpstr>Concepts: Operator overloading</vt:lpstr>
      <vt:lpstr>Concepts: Pass by value or reference</vt:lpstr>
      <vt:lpstr>Concepts: Method overloading</vt:lpstr>
      <vt:lpstr>Concepts: Friend</vt:lpstr>
      <vt:lpstr>Concepts: Objects</vt:lpstr>
      <vt:lpstr>Arrays</vt:lpstr>
      <vt:lpstr>Array version #2</vt:lpstr>
      <vt:lpstr>Array version #3 (equivalent to Java) </vt:lpstr>
      <vt:lpstr>Pointers</vt:lpstr>
      <vt:lpstr>Dynamic memory allocation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&amp; Output</dc:title>
  <dc:creator>Veerasamy, Jeyakesavan</dc:creator>
  <cp:lastModifiedBy>veerasam</cp:lastModifiedBy>
  <cp:revision>32</cp:revision>
  <dcterms:created xsi:type="dcterms:W3CDTF">2006-08-16T00:00:00Z</dcterms:created>
  <dcterms:modified xsi:type="dcterms:W3CDTF">2011-09-28T16:56:13Z</dcterms:modified>
</cp:coreProperties>
</file>