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86" r:id="rId3"/>
    <p:sldId id="283" r:id="rId4"/>
    <p:sldId id="282" r:id="rId5"/>
    <p:sldId id="284" r:id="rId6"/>
    <p:sldId id="285" r:id="rId7"/>
    <p:sldId id="265" r:id="rId8"/>
    <p:sldId id="266" r:id="rId9"/>
    <p:sldId id="267" r:id="rId10"/>
    <p:sldId id="280" r:id="rId11"/>
    <p:sldId id="273" r:id="rId12"/>
    <p:sldId id="260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CEC3E-B712-4150-8933-D25E4A0EEF10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42275-C527-433B-B2F7-C13C5A798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019E6-D708-4157-A272-ADA229D569F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See pr11-04.cpp, auxil.h, budget3.h,  auxil.cpp, and  budget3.cpp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18EDF-6F70-4BC9-BBE2-9E671177A5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7681A-6DF2-448F-8E4B-CA774BDACA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0A41A-C4F1-4CF3-82D5-05B6314EE76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6A113-26F8-484C-BD6D-234B328845D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smtClean="0"/>
              <a:t>14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More about classes and OOP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r>
              <a:rPr lang="en-US" smtClean="0"/>
              <a:t>Really </a:t>
            </a:r>
            <a:r>
              <a:rPr lang="en-US" dirty="0" smtClean="0"/>
              <a:t>a good idea?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smtClean="0"/>
              <a:t>Relationships Between Classes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mtClean="0"/>
              <a:t>Possible relationships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Access ("uses-a")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Ownership/Composition ("has-a")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Inheritance ("is-a")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8D5174-8E55-448A-B6EA-B8517B4FB11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Object Composition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868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class StudentInfo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 private: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	  string firstName, LastName;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	  string address, city, state, zip;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   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class Student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 private: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	 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StudentInfo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personalData;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	   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E526A1A6-2D6B-403A-92E5-C02183B1D3B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vs.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Composition is special form of Aggregation.</a:t>
            </a:r>
          </a:p>
          <a:p>
            <a:pPr lvl="1">
              <a:buNone/>
            </a:pPr>
            <a:r>
              <a:rPr lang="en-US" dirty="0" smtClean="0"/>
              <a:t>class Person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	string name;</a:t>
            </a:r>
          </a:p>
          <a:p>
            <a:pPr lvl="1">
              <a:buNone/>
            </a:pPr>
            <a:r>
              <a:rPr lang="en-US" dirty="0" smtClean="0"/>
              <a:t>  		Date dob; 			</a:t>
            </a:r>
          </a:p>
          <a:p>
            <a:pPr lvl="1">
              <a:buNone/>
            </a:pPr>
            <a:r>
              <a:rPr lang="en-US" dirty="0" smtClean="0"/>
              <a:t>		Country *</a:t>
            </a:r>
            <a:r>
              <a:rPr lang="en-US" dirty="0" err="1" smtClean="0"/>
              <a:t>pCountry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      …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If life-time of objects exactly match, it is composition. Aggregation may use pointers.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smtClean="0"/>
              <a:t>Static variables: </a:t>
            </a:r>
            <a:r>
              <a:rPr lang="en-US" smtClean="0"/>
              <a:t>14-2</a:t>
            </a:r>
            <a:r>
              <a:rPr lang="en-US" smtClean="0"/>
              <a:t>, </a:t>
            </a:r>
            <a:r>
              <a:rPr lang="en-US" smtClean="0"/>
              <a:t>14-3</a:t>
            </a:r>
            <a:endParaRPr lang="en-US" smtClean="0"/>
          </a:p>
          <a:p>
            <a:r>
              <a:rPr lang="en-US" smtClean="0"/>
              <a:t>Friend: </a:t>
            </a:r>
            <a:r>
              <a:rPr lang="en-US" smtClean="0"/>
              <a:t>14-4</a:t>
            </a:r>
            <a:endParaRPr lang="en-US" smtClean="0"/>
          </a:p>
          <a:p>
            <a:r>
              <a:rPr lang="en-US" smtClean="0"/>
              <a:t>Copy constructor: </a:t>
            </a:r>
            <a:r>
              <a:rPr lang="en-US" smtClean="0"/>
              <a:t>14-6</a:t>
            </a:r>
          </a:p>
          <a:p>
            <a:r>
              <a:rPr lang="en-US" smtClean="0"/>
              <a:t>Operator overloading: 14-12</a:t>
            </a:r>
            <a:endParaRPr lang="en-US" smtClean="0"/>
          </a:p>
          <a:p>
            <a:r>
              <a:rPr lang="en-US" smtClean="0"/>
              <a:t>Composition: </a:t>
            </a:r>
            <a:r>
              <a:rPr lang="en-US" smtClean="0"/>
              <a:t>14-15</a:t>
            </a:r>
          </a:p>
          <a:p>
            <a:r>
              <a:rPr lang="en-US" smtClean="0"/>
              <a:t>Composition: Course examples in ~/students/class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54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858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Static variables – </a:t>
            </a:r>
            <a:br>
              <a:rPr lang="en-US" smtClean="0"/>
            </a:br>
            <a:r>
              <a:rPr lang="en-US" smtClean="0"/>
              <a:t>what are they?</a:t>
            </a:r>
            <a:br>
              <a:rPr lang="en-US" smtClean="0"/>
            </a:br>
            <a:r>
              <a:rPr lang="en-US" smtClean="0"/>
              <a:t>where are they stored?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variables &amp;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Examples:</a:t>
            </a:r>
          </a:p>
          <a:p>
            <a:pPr lvl="1"/>
            <a:r>
              <a:rPr lang="en-US" smtClean="0"/>
              <a:t>Keep track of # of “live” objects</a:t>
            </a:r>
          </a:p>
          <a:p>
            <a:pPr lvl="1"/>
            <a:r>
              <a:rPr lang="en-US" smtClean="0"/>
              <a:t>Assign application #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overloading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Difference between copy constructor and = operator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ComplexType::ComplexType(const ComplexType &amp;other)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>ComplexType</a:t>
            </a:r>
            <a:r>
              <a:rPr lang="en-US" smtClean="0"/>
              <a:t>::operator=(const ComplexType </a:t>
            </a:r>
            <a:r>
              <a:rPr lang="en-US"/>
              <a:t>&amp;other)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6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Difference between copy constructor and </a:t>
            </a:r>
            <a:r>
              <a:rPr lang="en-US"/>
              <a:t>= </a:t>
            </a:r>
            <a:r>
              <a:rPr lang="en-US" smtClean="0"/>
              <a:t>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object has a pointer?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 Friend Function Declarations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76300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r>
              <a:rPr lang="en-US" smtClean="0"/>
              <a:t>Friend function may be a stand-alone function: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class aClass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{  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private: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int x;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friend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void fSet(aClass &amp;c, int a);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void fSet(aClass &amp;c, int a)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c.x = a;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} </a:t>
            </a:r>
            <a:r>
              <a:rPr lang="en-US" sz="2800" smtClean="0">
                <a:latin typeface="Courier New" pitchFamily="49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1956FAB-2234-4E5F-ABF9-941082CF5D0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 Friend Function Declarations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2) Friend function may be a member of another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    class: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class aClass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{ private: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int x;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friend void OtherClass::fSet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                     (aClass &amp;c, int 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class OtherClass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{ public: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void fSet(aClass &amp;c, int a)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  { c.x = a;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  <a:endParaRPr lang="en-US" sz="28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731AE50-34C5-42F8-8767-29C8487AC0C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 Friend Class Declaration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763000" cy="4495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 startAt="3"/>
            </a:pPr>
            <a:r>
              <a:rPr lang="en-US" smtClean="0"/>
              <a:t>An entire class can be declared a friend of a class: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class aClass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{private: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int x;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  <a:latin typeface="Courier New" pitchFamily="49" charset="0"/>
              </a:rPr>
              <a:t>   friend class frClass;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class frClass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{public: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void fSet(aClass &amp;c,int a){c.x = a;}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  int fGet(aClass c){return c.x;}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 };</a:t>
            </a:r>
            <a:r>
              <a:rPr lang="en-US" sz="2800" smtClean="0">
                <a:latin typeface="Courier New" pitchFamily="49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ADAFCA6-E4D0-4EA3-8F07-A6A800EDB9E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353</Words>
  <Application>Microsoft Office PowerPoint</Application>
  <PresentationFormat>On-screen Show (4:3)</PresentationFormat>
  <Paragraphs>107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14</vt:lpstr>
      <vt:lpstr>Examples</vt:lpstr>
      <vt:lpstr>Static variables –  what are they? where are they stored?</vt:lpstr>
      <vt:lpstr>Static variables &amp; methods</vt:lpstr>
      <vt:lpstr>Operator overloading</vt:lpstr>
      <vt:lpstr>Difference between copy constructor and = operator</vt:lpstr>
      <vt:lpstr> Friend Function Declarations</vt:lpstr>
      <vt:lpstr> Friend Function Declarations</vt:lpstr>
      <vt:lpstr> Friend Class Declaration</vt:lpstr>
      <vt:lpstr>Friends</vt:lpstr>
      <vt:lpstr>Relationships Between Classes</vt:lpstr>
      <vt:lpstr>Object Composition</vt:lpstr>
      <vt:lpstr>Aggregation vs. 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&amp; Output</dc:title>
  <dc:creator>Veerasamy, Jeyakesavan</dc:creator>
  <cp:lastModifiedBy>Veerasamy, Jeyakesavan</cp:lastModifiedBy>
  <cp:revision>74</cp:revision>
  <dcterms:created xsi:type="dcterms:W3CDTF">2006-08-16T00:00:00Z</dcterms:created>
  <dcterms:modified xsi:type="dcterms:W3CDTF">2013-02-28T17:29:06Z</dcterms:modified>
</cp:coreProperties>
</file>