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77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</p:sldMasterIdLst>
  <p:sldIdLst>
    <p:sldId id="287" r:id="rId20"/>
    <p:sldId id="290" r:id="rId21"/>
    <p:sldId id="288" r:id="rId22"/>
    <p:sldId id="289" r:id="rId2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4624" autoAdjust="0"/>
  </p:normalViewPr>
  <p:slideViewPr>
    <p:cSldViewPr>
      <p:cViewPr varScale="1">
        <p:scale>
          <a:sx n="48" d="100"/>
          <a:sy n="48" d="100"/>
        </p:scale>
        <p:origin x="-1362" y="-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050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700337"/>
            <a:ext cx="11703050" cy="8011864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rgbClr val="C00000"/>
                </a:solidFill>
              </a:rPr>
              <a:t>Welcome to 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002060"/>
                </a:solidFill>
              </a:rPr>
              <a:t>JDBC Programming Workshop</a:t>
            </a:r>
            <a:endParaRPr lang="en-US" sz="44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US" sz="4400" b="1" dirty="0" smtClean="0">
              <a:solidFill>
                <a:srgbClr val="FFC000"/>
              </a:solidFill>
            </a:endParaRPr>
          </a:p>
          <a:p>
            <a:pPr algn="ctr">
              <a:buNone/>
            </a:pPr>
            <a:endParaRPr lang="en-IN" sz="4400" b="1" dirty="0">
              <a:solidFill>
                <a:srgbClr val="FFC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848" y="5308848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86176" y="6388968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Computer Science Outreach</a:t>
            </a:r>
            <a:endParaRPr lang="en-IN" b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564433"/>
            <a:ext cx="11703050" cy="7147768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     Java DAO</a:t>
            </a:r>
            <a:endParaRPr lang="en-IN" sz="4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sz="3600" dirty="0" smtClean="0">
                <a:solidFill>
                  <a:schemeClr val="tx1"/>
                </a:solidFill>
              </a:rPr>
              <a:t>The </a:t>
            </a:r>
            <a:r>
              <a:rPr lang="en-IN" sz="3600" dirty="0" smtClean="0">
                <a:solidFill>
                  <a:schemeClr val="tx1"/>
                </a:solidFill>
              </a:rPr>
              <a:t>Data Access Object design pattern provides a technique for separating object persistence and data access logic from any particular </a:t>
            </a:r>
            <a:r>
              <a:rPr lang="en-IN" sz="3600" dirty="0" smtClean="0">
                <a:solidFill>
                  <a:schemeClr val="tx1"/>
                </a:solidFill>
              </a:rPr>
              <a:t>persistence mechanism </a:t>
            </a:r>
            <a:r>
              <a:rPr lang="en-IN" sz="3600" dirty="0" smtClean="0">
                <a:solidFill>
                  <a:schemeClr val="tx1"/>
                </a:solidFill>
              </a:rPr>
              <a:t>or API. There are clear benefits to this approach from </a:t>
            </a:r>
            <a:r>
              <a:rPr lang="en-IN" sz="3600" dirty="0" smtClean="0">
                <a:solidFill>
                  <a:schemeClr val="tx1"/>
                </a:solidFill>
              </a:rPr>
              <a:t>an architectural </a:t>
            </a:r>
            <a:r>
              <a:rPr lang="en-IN" sz="3600" dirty="0" smtClean="0">
                <a:solidFill>
                  <a:schemeClr val="tx1"/>
                </a:solidFill>
              </a:rPr>
              <a:t>perspective. </a:t>
            </a:r>
            <a:endParaRPr lang="en-IN" sz="3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3600" dirty="0" smtClean="0">
                <a:solidFill>
                  <a:schemeClr val="tx1"/>
                </a:solidFill>
              </a:rPr>
              <a:t> </a:t>
            </a:r>
            <a:r>
              <a:rPr lang="en-IN" sz="3600" dirty="0" smtClean="0">
                <a:solidFill>
                  <a:schemeClr val="tx1"/>
                </a:solidFill>
              </a:rPr>
              <a:t> The </a:t>
            </a:r>
            <a:r>
              <a:rPr lang="en-IN" sz="3600" dirty="0" smtClean="0">
                <a:solidFill>
                  <a:schemeClr val="tx1"/>
                </a:solidFill>
              </a:rPr>
              <a:t>Java DAO approach provides flexibility to change </a:t>
            </a:r>
            <a:r>
              <a:rPr lang="en-IN" sz="3600" dirty="0" smtClean="0">
                <a:solidFill>
                  <a:schemeClr val="tx1"/>
                </a:solidFill>
              </a:rPr>
              <a:t>application's </a:t>
            </a:r>
            <a:r>
              <a:rPr lang="en-IN" sz="3600" dirty="0" smtClean="0">
                <a:solidFill>
                  <a:schemeClr val="tx1"/>
                </a:solidFill>
              </a:rPr>
              <a:t>persistence mechanism over time without the need to </a:t>
            </a:r>
            <a:r>
              <a:rPr lang="en-IN" sz="3600" dirty="0" smtClean="0">
                <a:solidFill>
                  <a:schemeClr val="tx1"/>
                </a:solidFill>
              </a:rPr>
              <a:t>re-engineer application </a:t>
            </a:r>
            <a:r>
              <a:rPr lang="en-IN" sz="3600" dirty="0" smtClean="0">
                <a:solidFill>
                  <a:schemeClr val="tx1"/>
                </a:solidFill>
              </a:rPr>
              <a:t>logic that interacts with the Data Access </a:t>
            </a:r>
            <a:r>
              <a:rPr lang="en-IN" sz="3600" dirty="0" smtClean="0">
                <a:solidFill>
                  <a:schemeClr val="tx1"/>
                </a:solidFill>
              </a:rPr>
              <a:t>object </a:t>
            </a:r>
            <a:r>
              <a:rPr lang="en-IN" sz="3600" dirty="0" smtClean="0">
                <a:solidFill>
                  <a:schemeClr val="tx1"/>
                </a:solidFill>
              </a:rPr>
              <a:t>tier</a:t>
            </a:r>
            <a:endParaRPr lang="en-IN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Pages>0</Pages>
  <Words>78</Words>
  <Characters>0</Characters>
  <Application>Microsoft Office PowerPoint</Application>
  <PresentationFormat>Custom</PresentationFormat>
  <Lines>0</Lines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19</vt:i4>
      </vt:variant>
      <vt:variant>
        <vt:lpstr>Slide Titles</vt:lpstr>
      </vt:variant>
      <vt:variant>
        <vt:i4>4</vt:i4>
      </vt:variant>
    </vt:vector>
  </HeadingPairs>
  <TitlesOfParts>
    <vt:vector size="23" baseType="lpstr">
      <vt:lpstr>Blank</vt:lpstr>
      <vt:lpstr>Photo - 3 Up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Title &amp; Bullets</vt:lpstr>
      <vt:lpstr>Title &amp; Bullets - Left</vt:lpstr>
      <vt:lpstr>Title &amp; Bullets - Right</vt:lpstr>
      <vt:lpstr>Bullets</vt:lpstr>
      <vt:lpstr>Title - Top</vt:lpstr>
      <vt:lpstr>Title &amp; Bullets - 2 Column</vt:lpstr>
      <vt:lpstr>Photo - Horizontal</vt:lpstr>
      <vt:lpstr>Photo - Vertical</vt:lpstr>
      <vt:lpstr>Title &amp; Subtitle</vt:lpstr>
      <vt:lpstr>Title - Center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</dc:creator>
  <cp:lastModifiedBy>Srinivas</cp:lastModifiedBy>
  <cp:revision>100</cp:revision>
  <dcterms:modified xsi:type="dcterms:W3CDTF">2013-11-03T08:54:10Z</dcterms:modified>
</cp:coreProperties>
</file>