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61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6FF-BEDC-4827-B091-B72131E95361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46B1-5ADD-4F50-898F-2030CAB5C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1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6FF-BEDC-4827-B091-B72131E95361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46B1-5ADD-4F50-898F-2030CAB5C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3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6FF-BEDC-4827-B091-B72131E95361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46B1-5ADD-4F50-898F-2030CAB5C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3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6FF-BEDC-4827-B091-B72131E95361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46B1-5ADD-4F50-898F-2030CAB5C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0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6FF-BEDC-4827-B091-B72131E95361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46B1-5ADD-4F50-898F-2030CAB5C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6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6FF-BEDC-4827-B091-B72131E95361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46B1-5ADD-4F50-898F-2030CAB5C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6FF-BEDC-4827-B091-B72131E95361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46B1-5ADD-4F50-898F-2030CAB5C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8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6FF-BEDC-4827-B091-B72131E95361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46B1-5ADD-4F50-898F-2030CAB5C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2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6FF-BEDC-4827-B091-B72131E95361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46B1-5ADD-4F50-898F-2030CAB5C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4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6FF-BEDC-4827-B091-B72131E95361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46B1-5ADD-4F50-898F-2030CAB5C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9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96FF-BEDC-4827-B091-B72131E95361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46B1-5ADD-4F50-898F-2030CAB5C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3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896FF-BEDC-4827-B091-B72131E95361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246B1-5ADD-4F50-898F-2030CAB5C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8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17693"/>
            <a:ext cx="121919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com.mysql.jdbc.Driver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ClassNotFoundException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b="1" dirty="0" smtClean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Auto-generated catch block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e.printStackTrace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Connection con;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jdbc:mysql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://localhost:3306/</a:t>
            </a:r>
            <a:r>
              <a:rPr lang="en-US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firstdb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root"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“password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Statement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con.createStatement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String query=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"SELECT * FROM </a:t>
            </a:r>
            <a:r>
              <a:rPr lang="en-US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employee_rec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stmt.executeQuery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(query);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rs.next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rs.getString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fname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”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}  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rs.close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stmt.close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con.close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b="1" dirty="0" smtClean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Auto-generated catch block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e.printStackTrace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-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JDBC </a:t>
            </a:r>
            <a:r>
              <a:rPr lang="en-US" sz="2400" i="1" dirty="0" smtClean="0"/>
              <a:t>Statement, </a:t>
            </a:r>
            <a:r>
              <a:rPr lang="en-US" sz="2400" i="1" dirty="0" err="1" smtClean="0"/>
              <a:t>callableStatement</a:t>
            </a:r>
            <a:r>
              <a:rPr lang="en-US" sz="2400" i="1" dirty="0"/>
              <a:t>,</a:t>
            </a:r>
            <a:r>
              <a:rPr lang="en-US" sz="2400" dirty="0"/>
              <a:t> and </a:t>
            </a:r>
            <a:r>
              <a:rPr lang="en-US" sz="2400" i="1" dirty="0" err="1"/>
              <a:t>PreparedStatement</a:t>
            </a:r>
            <a:r>
              <a:rPr lang="en-US" sz="2400" dirty="0"/>
              <a:t> interfaces define the methods and properties that enable </a:t>
            </a:r>
            <a:r>
              <a:rPr lang="en-US" sz="2400" dirty="0" smtClean="0"/>
              <a:t>us to </a:t>
            </a:r>
            <a:r>
              <a:rPr lang="en-US" sz="2400" dirty="0"/>
              <a:t>send SQL or PL/SQL commands and receive data from </a:t>
            </a:r>
            <a:r>
              <a:rPr lang="en-US" sz="2400" dirty="0" smtClean="0"/>
              <a:t>the database.</a:t>
            </a:r>
          </a:p>
          <a:p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850360"/>
              </p:ext>
            </p:extLst>
          </p:nvPr>
        </p:nvGraphicFramePr>
        <p:xfrm>
          <a:off x="528034" y="3013655"/>
          <a:ext cx="10825766" cy="3438661"/>
        </p:xfrm>
        <a:graphic>
          <a:graphicData uri="http://schemas.openxmlformats.org/drawingml/2006/table">
            <a:tbl>
              <a:tblPr/>
              <a:tblGrid>
                <a:gridCol w="2937847"/>
                <a:gridCol w="7887919"/>
              </a:tblGrid>
              <a:tr h="55223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Interfaces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Recommended Use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96214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Statement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Use for general-purpose access to your database. Useful when you are using static SQL statements at runtime. The Statement interface cannot accept parameters.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962142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PreparedStatement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Use when you plan to use the SQL statements many times. The PreparedStatement interface accepts input parameters at runtime.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96214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CallableStatement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Use when you want to access database stored procedures. The </a:t>
                      </a:r>
                      <a:r>
                        <a:rPr lang="en-US" dirty="0" err="1">
                          <a:effectLst/>
                        </a:rPr>
                        <a:t>CallableStatement</a:t>
                      </a:r>
                      <a:r>
                        <a:rPr lang="en-US" dirty="0">
                          <a:effectLst/>
                        </a:rPr>
                        <a:t> interface can also accept runtime input parameters.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41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/>
              </a:rPr>
              <a:t>PreparedStatement</a:t>
            </a:r>
            <a:r>
              <a:rPr lang="en-US" dirty="0" smtClean="0">
                <a:effectLst/>
              </a:rPr>
              <a:t> - Example</a:t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java.sql.PreparedStatement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=</a:t>
            </a:r>
            <a:r>
              <a:rPr lang="en-US" b="1" dirty="0"/>
              <a:t>null</a:t>
            </a:r>
            <a:r>
              <a:rPr lang="en-US" b="1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try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String </a:t>
            </a:r>
            <a:r>
              <a:rPr lang="en-US" dirty="0"/>
              <a:t>query="update </a:t>
            </a:r>
            <a:r>
              <a:rPr lang="en-US" dirty="0" err="1"/>
              <a:t>employee_rec</a:t>
            </a:r>
            <a:r>
              <a:rPr lang="en-US" dirty="0"/>
              <a:t> set </a:t>
            </a:r>
            <a:r>
              <a:rPr lang="en-US" dirty="0" smtClean="0"/>
              <a:t>Title=? </a:t>
            </a:r>
            <a:r>
              <a:rPr lang="en-US" dirty="0"/>
              <a:t>where </a:t>
            </a:r>
            <a:r>
              <a:rPr lang="en-US" dirty="0" smtClean="0"/>
              <a:t>	</a:t>
            </a:r>
            <a:r>
              <a:rPr lang="en-US" dirty="0" err="1" smtClean="0"/>
              <a:t>Employee_ID</a:t>
            </a:r>
            <a:r>
              <a:rPr lang="en-US" dirty="0" smtClean="0"/>
              <a:t>=?;";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	Statement </a:t>
            </a:r>
            <a:r>
              <a:rPr lang="en-US" dirty="0" err="1"/>
              <a:t>stmt</a:t>
            </a:r>
            <a:r>
              <a:rPr lang="en-US" dirty="0"/>
              <a:t>=</a:t>
            </a:r>
            <a:r>
              <a:rPr lang="en-US" dirty="0" err="1"/>
              <a:t>con.prepareStatement</a:t>
            </a:r>
            <a:r>
              <a:rPr lang="en-US" dirty="0"/>
              <a:t>(query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…….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01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/>
              </a:rPr>
              <a:t>CallableStatement</a:t>
            </a:r>
            <a:r>
              <a:rPr lang="en-US" dirty="0" smtClean="0">
                <a:effectLst/>
              </a:rPr>
              <a:t> - Example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371105"/>
            <a:ext cx="8050409" cy="526038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DELIMITER $$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DROP PROCEDURE IF EXISTS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</a:rPr>
              <a:t>`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</a:rPr>
              <a:t>firstdb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</a:rPr>
              <a:t>`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</a:rPr>
              <a:t>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</a:rPr>
              <a:t>`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</a:rPr>
              <a:t>getEmpName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</a:rPr>
              <a:t>`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$$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CREATE PROCEDURE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</a:rPr>
              <a:t>`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</a:rPr>
              <a:t>firstdb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</a:rPr>
              <a:t>`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</a:rPr>
              <a:t>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</a:rPr>
              <a:t>`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</a:rPr>
              <a:t>getEmpName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</a:rPr>
              <a:t>`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IN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Emp_ID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OUT </a:t>
            </a:r>
            <a:r>
              <a:rPr lang="en-US" dirty="0" err="1" smtClean="0">
                <a:solidFill>
                  <a:srgbClr val="000000"/>
                </a:solidFill>
              </a:rPr>
              <a:t>E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mp_First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VARCHAR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</a:rPr>
              <a:t>50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</a:rPr>
              <a:t>))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</a:rPr>
              <a:t>BEGIN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	SELECT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fname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INTO </a:t>
            </a:r>
            <a:r>
              <a:rPr lang="en-US" dirty="0" err="1" smtClean="0">
                <a:solidFill>
                  <a:srgbClr val="000000"/>
                </a:solidFill>
              </a:rPr>
              <a:t>E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mp_First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FROM </a:t>
            </a:r>
            <a:r>
              <a:rPr lang="en-US" dirty="0" err="1">
                <a:solidFill>
                  <a:srgbClr val="7F0055"/>
                </a:solidFill>
              </a:rPr>
              <a:t>e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</a:rPr>
              <a:t>mployee_rec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WHERE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Employee_id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Emp_ID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</a:rPr>
              <a:t>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</a:rPr>
              <a:t>END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$$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DELIMITER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</a:rPr>
              <a:t>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594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SQL </a:t>
            </a:r>
            <a:r>
              <a:rPr lang="en-US" dirty="0"/>
              <a:t>-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 </a:t>
            </a:r>
            <a:r>
              <a:rPr lang="en-US" sz="2400" dirty="0" smtClean="0"/>
              <a:t>A </a:t>
            </a:r>
            <a:r>
              <a:rPr lang="en-US" sz="2400" dirty="0"/>
              <a:t>SQL statement </a:t>
            </a:r>
            <a:r>
              <a:rPr lang="en-US" sz="2400" dirty="0" smtClean="0"/>
              <a:t>can be executed with any one </a:t>
            </a:r>
            <a:r>
              <a:rPr lang="en-US" sz="2400" dirty="0"/>
              <a:t>of its three execute </a:t>
            </a:r>
            <a:r>
              <a:rPr lang="en-US" sz="2400" dirty="0" smtClean="0"/>
              <a:t>methods:</a:t>
            </a:r>
          </a:p>
          <a:p>
            <a:r>
              <a:rPr lang="en-US" sz="2400" b="1" dirty="0" err="1" smtClean="0"/>
              <a:t>boolean</a:t>
            </a:r>
            <a:r>
              <a:rPr lang="en-US" sz="2400" b="1" dirty="0" smtClean="0"/>
              <a:t> </a:t>
            </a:r>
            <a:r>
              <a:rPr lang="en-US" sz="2400" b="1" dirty="0"/>
              <a:t>execute(String SQL)</a:t>
            </a:r>
            <a:r>
              <a:rPr lang="en-US" sz="2400" dirty="0"/>
              <a:t> : Returns a </a:t>
            </a:r>
            <a:r>
              <a:rPr lang="en-US" sz="2400" dirty="0" err="1"/>
              <a:t>boolean</a:t>
            </a:r>
            <a:r>
              <a:rPr lang="en-US" sz="2400" dirty="0"/>
              <a:t> value of true if a </a:t>
            </a:r>
            <a:r>
              <a:rPr lang="en-US" sz="2400" dirty="0" err="1"/>
              <a:t>ResultSet</a:t>
            </a:r>
            <a:r>
              <a:rPr lang="en-US" sz="2400" dirty="0"/>
              <a:t> object can be retrieved; otherwise, it returns false. Use this method to execute SQL DDL statements or when you need to use truly dynamic SQL.</a:t>
            </a:r>
          </a:p>
          <a:p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executeUpdate</a:t>
            </a:r>
            <a:r>
              <a:rPr lang="en-US" sz="2400" b="1" dirty="0"/>
              <a:t>(String SQL)</a:t>
            </a:r>
            <a:r>
              <a:rPr lang="en-US" sz="2400" dirty="0"/>
              <a:t> : Returns the numbers of rows affected by the execution of the SQL statement. Use this method to execute SQL statements for which you expect to get a number of rows affected - for example, an INSERT, UPDATE, or DELETE statement.</a:t>
            </a:r>
          </a:p>
          <a:p>
            <a:r>
              <a:rPr lang="en-US" sz="2400" b="1" dirty="0" err="1"/>
              <a:t>ResultSet</a:t>
            </a:r>
            <a:r>
              <a:rPr lang="en-US" sz="2400" b="1" dirty="0"/>
              <a:t> </a:t>
            </a:r>
            <a:r>
              <a:rPr lang="en-US" sz="2400" b="1" dirty="0" err="1"/>
              <a:t>executeQuery</a:t>
            </a:r>
            <a:r>
              <a:rPr lang="en-US" sz="2400" b="1" dirty="0"/>
              <a:t>(String SQL)</a:t>
            </a:r>
            <a:r>
              <a:rPr lang="en-US" sz="2400" dirty="0"/>
              <a:t> : Returns a </a:t>
            </a:r>
            <a:r>
              <a:rPr lang="en-US" sz="2400" dirty="0" err="1"/>
              <a:t>ResultSet</a:t>
            </a:r>
            <a:r>
              <a:rPr lang="en-US" sz="2400" dirty="0"/>
              <a:t> object. Use this method when you expect to get a result set, as you would with a SELECT statement.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985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Statement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object </a:t>
            </a:r>
            <a:r>
              <a:rPr lang="en-US" dirty="0" smtClean="0"/>
              <a:t>needs to be closed to </a:t>
            </a:r>
            <a:r>
              <a:rPr lang="en-US" dirty="0"/>
              <a:t>save database </a:t>
            </a:r>
            <a:r>
              <a:rPr lang="en-US" dirty="0" smtClean="0"/>
              <a:t>resources.</a:t>
            </a:r>
          </a:p>
          <a:p>
            <a:r>
              <a:rPr lang="en-US" dirty="0"/>
              <a:t>A simple call to the close() method will do the job.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7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232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JDBC - Statements</vt:lpstr>
      <vt:lpstr>PreparedStatement - Example </vt:lpstr>
      <vt:lpstr>CallableStatement - Example</vt:lpstr>
      <vt:lpstr>Executing SQL - Statements</vt:lpstr>
      <vt:lpstr>Closing Statement Object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 - Statements</dc:title>
  <dc:creator>Sourav Das</dc:creator>
  <cp:lastModifiedBy>Sourav Das</cp:lastModifiedBy>
  <cp:revision>7</cp:revision>
  <dcterms:created xsi:type="dcterms:W3CDTF">2013-11-03T05:17:19Z</dcterms:created>
  <dcterms:modified xsi:type="dcterms:W3CDTF">2013-11-03T06:37:13Z</dcterms:modified>
</cp:coreProperties>
</file>